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22"/>
  </p:notesMasterIdLst>
  <p:sldIdLst>
    <p:sldId id="256" r:id="rId2"/>
    <p:sldId id="257" r:id="rId3"/>
    <p:sldId id="290" r:id="rId4"/>
    <p:sldId id="363" r:id="rId5"/>
    <p:sldId id="263" r:id="rId6"/>
    <p:sldId id="350" r:id="rId7"/>
    <p:sldId id="393" r:id="rId8"/>
    <p:sldId id="394" r:id="rId9"/>
    <p:sldId id="391" r:id="rId10"/>
    <p:sldId id="384" r:id="rId11"/>
    <p:sldId id="395" r:id="rId12"/>
    <p:sldId id="383" r:id="rId13"/>
    <p:sldId id="396" r:id="rId14"/>
    <p:sldId id="337" r:id="rId15"/>
    <p:sldId id="355" r:id="rId16"/>
    <p:sldId id="372" r:id="rId17"/>
    <p:sldId id="373" r:id="rId18"/>
    <p:sldId id="374" r:id="rId19"/>
    <p:sldId id="340" r:id="rId20"/>
    <p:sldId id="39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852A8D-00ED-4E38-90C8-4C0C252873E4}" v="4" dt="2021-03-12T19:10:39.414"/>
    <p1510:client id="{45FFFE9A-1B4A-483F-9EDE-E900F0467B93}" v="9" dt="2021-03-12T13:54:33.1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" y="3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1:29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6911 0 0,'0'0'304'0'0,"1"18"64"0"0,3-1-296 0 0,1-1-72 0 0,4-4 0 0 0,-9-12 0 0 0,12 9 368 0 0,-12-9 56 0 0,14 0 16 0 0,-14 0 0 0 0,14-5-440 0 0,-2-2 0 0 0,-1-2-64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6:39:34.394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12073 8256 22335 0,'0'0'496'0,"0"0"96"0,0 0 32 0,0 0 0 0,-4 8-496 0,0-2-128 0,4-6 0 0,-4 7 0 15,4-7 1712-15,0 0 320 0,-4 6 64 0,4-6 16 16,0 0-976-16,0 0-192 0,0 0-48 0,0 0 0 16,0 0-96-16,0 0-32 0,0 0 0 0,0 0 0 0,0 0-448 0,7 3-112 15,-1-3-16-15,4-3 0 0,1 1 160 0,2 0 32 16,2 0 0-16,1-2 0 0,-1 1-112 0,4 1-16 16,2 0 0-16,3 0 0 0,4-2 0 0,2 0 0 15,1 1 0-15,2 1 0 0,1-2-256 0,2 1 0 16,-1-1 0-16,2 0 0 0,-2 1 0 0,0 1 160 15,1 1-160-15,-5-2 128 0,-1-1-128 0,-5 4 0 16,-4-3 0-16,-4 3-176 0,-4-2 176 0,-4 2 0 16,-9 0 0-16,0 0 0 0,0 0-128 0,0 0 0 15,-7 5 0-15,-5 2 0 0,-5-1 128 0,-4 2 0 16,-4 1 128-16,-3-2-128 0,-2-1 0 0,-1-2 0 16,-2 0 0-16,0-1-128 0,-3 1 128 0,2-4 0 15,1 2 128-15,1-2-128 0,2 0 0 0,3-2 0 16,1 2 0-16,1-2-128 0,0 0 128 0,3 2 0 15,2 0 0-15,3 0 0 0,3-3 0 0,3 2 0 16,3 1 128-16,8 0-128 0,0 0 176 0,0 0-48 16,0 0 0-16,0 0 0 0,0 0-128 0,9-3 128 15,2 1-128-15,3 0 128 0,3 2-128 0,4 0 128 0,3 0-128 16,2 0 128-16,3 0-128 0,2 0 0 0,-1 0 0 16,4 0 0-1,2 4-4832-15,0-1-992 0,1-6-208 0,-5 3-48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6:46.1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64 0 13879 0 0,'0'0'1390'0'0,"-1"2"-1273"0"0,-23 98 2776 0 0,11-36-1951 0 0,2 0-1 0 0,-3 88 0 0 0,14-135-796 0 0,0-1 0 0 0,5 29 0 0 0,-4-40-142 0 0,0 0 0 0 0,0 0 0 0 0,0 0 0 0 0,1 0-1 0 0,0 0 1 0 0,0 0 0 0 0,0 0 0 0 0,1-1 0 0 0,-1 1 0 0 0,1-1-1 0 0,0 1 1 0 0,5 4 0 0 0,-6-8-3 0 0,-1 0 0 0 0,0 0 0 0 0,0 0 0 0 0,0 0 0 0 0,1 0 0 0 0,-1 0 0 0 0,0-1 0 0 0,1 1 0 0 0,-1-1 0 0 0,1 1 0 0 0,-1-1 0 0 0,1 1 0 0 0,-1-1 0 0 0,1 0 0 0 0,-1 0 0 0 0,1 1 0 0 0,-1-1 0 0 0,1 0 0 0 0,-1-1 0 0 0,1 1 0 0 0,-1 0 0 0 0,1 0 0 0 0,-1-1 0 0 0,1 1 0 0 0,-1-1 0 0 0,2 0 0 0 0,3-2 0 0 0,-1 0 0 0 0,1 0 0 0 0,-1-1 0 0 0,0 0 0 0 0,5-4 0 0 0,0-1 0 0 0,4-4-54 0 0,0 0-1 0 0,-1-1 1 0 0,0-1-1 0 0,-1 0 1 0 0,18-31-1 0 0,-9 8-113 0 0,25-61-1 0 0,-33 65 473 0 0,14-66 0 0 0,-26 94-304 0 0,0 1 1 0 0,-1-1-1 0 0,1 1 0 0 0,-2-7 1 0 0,1 4-7 0 0,0 1 0 0 0,0-1 1 0 0,4-15-1 0 0,-4 22-95 0 0,0 64 628 0 0,32 237-716 0 0,1-5 909 0 0,-32-153 78 0 0,-2-118-716 0 0,-2 0 1 0 0,0 0 0 0 0,-13 42-1 0 0,13-57-117 0 0,0 0 1 0 0,-1-1-1 0 0,0 0 1 0 0,0 1-1 0 0,-1-1 0 0 0,0-1 1 0 0,-1 1-1 0 0,1-1 0 0 0,-10 9 1 0 0,13-14 19 0 0,0 0 0 0 0,1-1 0 0 0,-1 1 0 0 0,-1 0 0 0 0,1-1 0 0 0,0 0 0 0 0,0 1 1 0 0,0-1-1 0 0,-1 0 0 0 0,1 0 0 0 0,-1 0 0 0 0,1 0 0 0 0,-1-1 0 0 0,1 1 0 0 0,-1-1 1 0 0,1 1-1 0 0,-1-1 0 0 0,1 0 0 0 0,-1 0 0 0 0,0 0 0 0 0,1-1 0 0 0,-1 1 0 0 0,1 0 0 0 0,-1-1 1 0 0,1 0-1 0 0,-1 1 0 0 0,1-1 0 0 0,-1 0 0 0 0,1 0 0 0 0,0-1 0 0 0,0 1 0 0 0,-1 0 1 0 0,1-1-1 0 0,0 1 0 0 0,0-1 0 0 0,0 0 0 0 0,-2-3 0 0 0,-2-2-12 0 0,0 1 1 0 0,0-1-1 0 0,1-1 0 0 0,-1 1 0 0 0,2-1 1 0 0,-1 0-1 0 0,1 0 0 0 0,1 0 0 0 0,-1-1 1 0 0,2 0-1 0 0,-1 1 0 0 0,-2-15 1 0 0,4 12 27 0 0,0 0 0 0 0,1 0 0 0 0,0 0 0 0 0,0 0 0 0 0,1 0 1 0 0,1 0-1 0 0,0 0 0 0 0,0 0 0 0 0,8-20 0 0 0,1 6-30 0 0,1 1-1 0 0,1 0 1 0 0,1 0-1 0 0,1 2 1 0 0,1 0-1 0 0,1 0 1 0 0,30-29-1 0 0,13-5-62 0 0,79-55-1 0 0,-89 74 116 0 0,50-41 7 0 0,-97 75-28 0 0,0 0 1 0 0,0-1-1 0 0,0 1 0 0 0,0-1 1 0 0,-1 1-1 0 0,0-1 0 0 0,1 0 0 0 0,-1 0 1 0 0,-1 0-1 0 0,1 0 0 0 0,-1 0 1 0 0,1 0-1 0 0,0-7 0 0 0,-2 9-1 0 0,0 0 0 0 0,0 0 0 0 0,0 1 0 0 0,0-1 0 0 0,0 0-1 0 0,0 0 1 0 0,-1 1 0 0 0,1-1 0 0 0,-1 0 0 0 0,1 1 0 0 0,-1-1 0 0 0,0 0 0 0 0,0 1 0 0 0,1-1-1 0 0,-1 1 1 0 0,0-1 0 0 0,0 1 0 0 0,-1-1 0 0 0,1 1 0 0 0,0 0 0 0 0,0 0 0 0 0,-1-1 0 0 0,1 1-1 0 0,-1 0 1 0 0,1 0 0 0 0,-1 0 0 0 0,1 1 0 0 0,-1-1 0 0 0,1 0 0 0 0,-1 0 0 0 0,0 1 0 0 0,1-1-1 0 0,-1 1 1 0 0,0 0 0 0 0,-3-1 0 0 0,-2 0 5 0 0,-1 0 0 0 0,0 1 0 0 0,0 0 0 0 0,0 1 0 0 0,0-1 0 0 0,1 1 0 0 0,-1 1 0 0 0,0-1 0 0 0,1 1 0 0 0,-1 1 0 0 0,-12 5 0 0 0,11-4 5 0 0,-1 1-1 0 0,1 0 1 0 0,0 1 0 0 0,0 0-1 0 0,1 0 1 0 0,0 1 0 0 0,0 0-1 0 0,-8 10 1 0 0,11-10 6 0 0,0 0 0 0 0,1-1-1 0 0,0 2 1 0 0,0-1 0 0 0,1 0 0 0 0,0 1-1 0 0,-3 11 1 0 0,2-5 6 0 0,1 0 0 0 0,1 1 1 0 0,-1 19-1 0 0,3-21-2 0 0,0 0 0 0 0,1 0 0 0 0,1 0 0 0 0,0 0 0 0 0,1 0 0 0 0,0-1 0 0 0,1 1 0 0 0,0-1 0 0 0,11 21 0 0 0,-11-26-53 0 0,0 1-1 0 0,1-1 0 0 0,0 0 0 0 0,0 0 0 0 0,0-1 0 0 0,1 0 0 0 0,0 0 0 0 0,0 0 0 0 0,1-1 0 0 0,0 1 0 0 0,0-2 0 0 0,0 1 1 0 0,0-1-1 0 0,1 0 0 0 0,14 5 0 0 0,-11-6-105 0 0,0 0 0 0 0,0-1-1 0 0,1-1 1 0 0,-1 0 0 0 0,0 0 0 0 0,1-1 0 0 0,18-2 0 0 0,-9-1-1218 0 0,0-1 0 0 0,-1-1 1 0 0,26-10-1 0 0,-24 7-467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6:46.5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275 1 12751 0 0,'-7'8'1362'0'0,"-9"-1"-742"0"0,0 0 1 0 0,-26 8 0 0 0,-12 4 2085 0 0,8-2-1444 0 0,27-10-816 0 0,0 0 1 0 0,-26 15-1 0 0,43-21-577 0 0,2-1 138 0 0,-1 0-1 0 0,1 0 1 0 0,-1 0-1 0 0,1 1 1 0 0,-1-1 0 0 0,1 0-1 0 0,0 0 1 0 0,-1 1-1 0 0,1-1 1 0 0,-1 0-1 0 0,1 1 1 0 0,0-1 0 0 0,-1 0-1 0 0,1 1 1 0 0,0-1-1 0 0,-1 0 1 0 0,1 1-1 0 0,0-1 1 0 0,0 1-1 0 0,-1-1 1 0 0,1 1 0 0 0,0-1-1 0 0,0 0 1 0 0,0 1-1 0 0,0-1 1 0 0,0 1-1 0 0,-1-1 1 0 0,1 1 0 0 0,0-1-1 0 0,0 1 1 0 0,0-1-1 0 0,0 1 1 0 0,0-1-1 0 0,1 1 1 0 0,-1-1-1 0 0,0 1 1 0 0,0-1 0 0 0,0 1-1 0 0,0-1 1 0 0,0 1-1 0 0,1-1 1 0 0,-1 0-1 0 0,0 1 1 0 0,0-1 0 0 0,1 1-1 0 0,1 2 9 0 0,-1-1 0 0 0,0 1 1 0 0,1-1-1 0 0,0 0 0 0 0,0 0 0 0 0,2 3 0 0 0,12 6 83 0 0,1 0-1 0 0,0-1 0 0 0,0-1 1 0 0,30 11-1 0 0,-20-8-77 0 0,10 4 19 0 0,-17-9-19 0 0,-1 2-1 0 0,1 0 1 0 0,33 24-1 0 0,-48-30-18 0 0,-1 1-1 0 0,0 0 1 0 0,0 0-1 0 0,-1 0 0 0 0,1 0 1 0 0,-1 1-1 0 0,6 9 1 0 0,-8-12 10 0 0,0 1 0 0 0,1 0 0 0 0,-1 0 0 0 0,0 0 0 0 0,0 0 0 0 0,-1 0 0 0 0,1 0 0 0 0,-1 0 0 0 0,1 0 0 0 0,-1 0 0 0 0,0 0 0 0 0,0 0 0 0 0,0 1 0 0 0,-1-1 0 0 0,0 4 0 0 0,-1-1 39 0 0,0 0 0 0 0,0 0 0 0 0,-1-1 1 0 0,1 1-1 0 0,-1-1 0 0 0,-1 1 0 0 0,1-1 0 0 0,-1 0 0 0 0,0 0 0 0 0,0 0 0 0 0,0-1 1 0 0,0 0-1 0 0,-1 0 0 0 0,0 0 0 0 0,0 0 0 0 0,-9 5 0 0 0,2-3-30 0 0,0-1 0 0 0,0 0-1 0 0,0 0 1 0 0,-1-1 0 0 0,1-1-1 0 0,-1 0 1 0 0,0-1 0 0 0,0 0-1 0 0,0-1 1 0 0,0 0 0 0 0,0-1-1 0 0,-19-2 1 0 0,28 1-208 0 0,0 0 0 0 0,0-1 0 0 0,0 1 0 0 0,0-1 1 0 0,0 0-1 0 0,0 1 0 0 0,0-2 0 0 0,1 1 0 0 0,-1 0 0 0 0,1-1 0 0 0,-1 0 0 0 0,1 0 0 0 0,0 0 0 0 0,0 0 0 0 0,-4-6 0 0 0,-7-6-3734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6:49.2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435 298 12527 0 0,'-15'4'95'0'0,"12"-3"-11"0"0,-1 0 1 0 0,1 0 0 0 0,-1 0 0 0 0,0-1-1 0 0,-7 1 648 0 0,20-21-130 0 0,-7 7-62 0 0,0-1-1 0 0,0 1 0 0 0,-1-1 1 0 0,-1 1-1 0 0,-2-20 1 0 0,2 26-398 0 0,-1-5 3 0 0,0 1 1 0 0,-1 0 0 0 0,-1 0-1 0 0,1 0 1 0 0,-2 0-1 0 0,1 1 1 0 0,-2-1-1 0 0,1 1 1 0 0,-1 0-1 0 0,-1 0 1 0 0,0 1-1 0 0,-10-13 1 0 0,13 19-77 0 0,0 0 1 0 0,0 1 0 0 0,0-1-1 0 0,0 1 1 0 0,0-1-1 0 0,-1 1 1 0 0,1 0-1 0 0,-1 0 1 0 0,0 1 0 0 0,0-1-1 0 0,1 1 1 0 0,-1 0-1 0 0,0 0 1 0 0,0 0-1 0 0,0 0 1 0 0,0 1 0 0 0,0 0-1 0 0,0-1 1 0 0,-7 2-1 0 0,4 0 9 0 0,0 0-1 0 0,0 1 1 0 0,0 0 0 0 0,0 0-1 0 0,0 1 1 0 0,1-1 0 0 0,-1 1-1 0 0,1 1 1 0 0,0-1 0 0 0,-8 8-1 0 0,-1 0-12 0 0,1 2-1 0 0,1 0 1 0 0,0 0 0 0 0,1 1-1 0 0,0 1 1 0 0,1 0 0 0 0,1 0-1 0 0,0 1 1 0 0,1 1 0 0 0,1-1-1 0 0,-10 32 1 0 0,6-15 229 0 0,-10 48-1 0 0,19-68-250 0 0,1 1 0 0 0,1 0 0 0 0,0 0 0 0 0,0 0 0 0 0,1 1 0 0 0,4 18 0 0 0,-4-29-86 0 0,1-1 0 0 0,0 1 0 0 0,-1-1 0 0 0,2 0 0 0 0,-1 1 0 0 0,0-1-1 0 0,1 0 1 0 0,-1 0 0 0 0,1 0 0 0 0,0 0 0 0 0,0 0 0 0 0,0 0 0 0 0,1-1 0 0 0,-1 1 0 0 0,1-1-1 0 0,-1 0 1 0 0,1 1 0 0 0,0-1 0 0 0,0 0 0 0 0,6 3 0 0 0,-4-3-58 0 0,1 0 0 0 0,1 0 0 0 0,-1-1 0 0 0,0 1-1 0 0,0-1 1 0 0,0-1 0 0 0,1 1 0 0 0,-1-1 0 0 0,0 0 0 0 0,11-2 0 0 0,-4 1-89 0 0,-1-2 1 0 0,0 1 0 0 0,0-1-1 0 0,0-1 1 0 0,0 0-1 0 0,-1-1 1 0 0,0 0-1 0 0,0-1 1 0 0,20-13-1 0 0,-23 13 117 0 0,-1 0 0 0 0,1-1 0 0 0,-1 0 0 0 0,0-1 0 0 0,-1 0 0 0 0,0 0-1 0 0,0 0 1 0 0,-1 0 0 0 0,0-1 0 0 0,0 0 0 0 0,-1 0 0 0 0,5-17 0 0 0,-4 11 145 0 0,-1 0 1 0 0,-1 0 0 0 0,0-1-1 0 0,-1 1 1 0 0,-1-1 0 0 0,-1 0-1 0 0,0 1 1 0 0,-1-1 0 0 0,-3-20 639 0 0,-10 53 100 0 0,11-12-670 0 0,1 1 0 0 0,0 0 0 0 0,0 0 0 0 0,0 0 0 0 0,1 0 0 0 0,0 0 0 0 0,-1 9 0 0 0,1-3-36 0 0,1 0 0 0 0,2 22-1 0 0,-1-25-105 0 0,1 0-1 0 0,0-1 0 0 0,1 1 0 0 0,0 0 0 0 0,0-1 0 0 0,0 0 0 0 0,1 0 0 0 0,1 0 0 0 0,-1 0 0 0 0,1-1 0 0 0,1 0 1 0 0,-1 0-1 0 0,12 11 0 0 0,-12-14-34 0 0,0 1 0 0 0,0-1 0 0 0,1 0 1 0 0,-1-1-1 0 0,1 1 0 0 0,0-1 0 0 0,0 0 1 0 0,0-1-1 0 0,1 0 0 0 0,-1 1 0 0 0,0-2 1 0 0,1 1-1 0 0,0-1 0 0 0,-1 0 0 0 0,1 0 0 0 0,0-1 1 0 0,-1 0-1 0 0,13-2 0 0 0,-9 1-50 0 0,0-1-1 0 0,0-1 1 0 0,0 0-1 0 0,0 0 1 0 0,-1-1 0 0 0,1 0-1 0 0,-1-1 1 0 0,0 0-1 0 0,0 0 1 0 0,-1-1-1 0 0,1 0 1 0 0,-1-1 0 0 0,0 0-1 0 0,-1 0 1 0 0,0 0-1 0 0,0-1 1 0 0,-1 0-1 0 0,0-1 1 0 0,0 1-1 0 0,-1-1 1 0 0,0 0 0 0 0,0-1-1 0 0,-1 1 1 0 0,0-1-1 0 0,2-10 1 0 0,-2 2 44 0 0,-1 0 0 0 0,0 1 0 0 0,-2-1 1 0 0,0-24-1 0 0,-1 41 514 0 0,-5 13-223 0 0,-3 14-331 0 0,1 0 0 0 0,-7 48 0 0 0,3 55 448 0 0,11-115-240 0 0,1-10-85 0 0,-1 0 0 0 0,0 0 1 0 0,0 0-1 0 0,-1 0 0 0 0,-1 8 1 0 0,2-11-16 0 0,14-17-161 0 0,-4-2 22 0 0,-1 1 1 0 0,14-36-1 0 0,8-18-310 0 0,-26 63 410 0 0,0-1 0 0 0,1 1 0 0 0,0 0-1 0 0,8-9 1 0 0,-10 13 12 0 0,0 1-1 0 0,0-1 1 0 0,0 1-1 0 0,0 1 1 0 0,0-1-1 0 0,0 0 0 0 0,1 1 1 0 0,-1 0-1 0 0,1 0 1 0 0,4-1-1 0 0,-7 3 23 0 0,-1-1-1 0 0,0 1 0 0 0,1 0 1 0 0,-1 0-1 0 0,1 0 1 0 0,-1 0-1 0 0,0 0 0 0 0,1 0 1 0 0,-1 0-1 0 0,0 1 1 0 0,1-1-1 0 0,-1 1 0 0 0,0-1 1 0 0,0 1-1 0 0,1-1 0 0 0,-1 1 1 0 0,0-1-1 0 0,0 1 1 0 0,0 0-1 0 0,0 0 0 0 0,0 0 1 0 0,0 0-1 0 0,0 0 1 0 0,0 0-1 0 0,1 1 0 0 0,2 3 125 0 0,0 0 0 0 0,-1 1 0 0 0,6 10 0 0 0,-6-10 2 0 0,0 0-19 0 0,0 0 0 0 0,-1 1-1 0 0,0-1 1 0 0,0 0 0 0 0,0 1 0 0 0,-1 0-1 0 0,1 7 1 0 0,-1 6 406 0 0,-2 21-1 0 0,0-24-207 0 0,1 0 0 0 0,3 20 0 0 0,3-15-199 0 0,-1-14-149 0 0,-4-8 5 0 0,1 1 0 0 0,-1-1-1 0 0,0 1 1 0 0,1-1 0 0 0,-1 0 0 0 0,1 1 0 0 0,-1-1 0 0 0,1 0 0 0 0,-1 0-1 0 0,0 0 1 0 0,1 0 0 0 0,-1-1 0 0 0,1 1 0 0 0,1-1 0 0 0,24-6-440 0 0,-16 3 92 0 0,9-1-2351 0 0,30-14-1 0 0,-36 12 1070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6:49.7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43 87 16583 0 0,'0'0'1664'0'0,"-1"1"-1328"0"0,-6 13 2238 0 0,-6 22-1 0 0,8-22-1701 0 0,-3 26 0 0 0,7-31-728 0 0,-3 12 103 0 0,0 30 0 0 0,4-46-245 0 0,0 1 0 0 0,0-1 0 0 0,1 0 0 0 0,0 0 0 0 0,0 0-1 0 0,0 0 1 0 0,0 0 0 0 0,1 0 0 0 0,0 0 0 0 0,0 0 0 0 0,3 6 0 0 0,-4-9-2 0 0,1-1-1 0 0,-1 1 1 0 0,0-1 0 0 0,0 1-1 0 0,1-1 1 0 0,-1 0-1 0 0,1 1 1 0 0,-1-1 0 0 0,1 0-1 0 0,-1 0 1 0 0,1 0-1 0 0,0 0 1 0 0,-1 0 0 0 0,1-1-1 0 0,0 1 1 0 0,0 0-1 0 0,0-1 1 0 0,2 1 0 0 0,-1-1 1 0 0,1 0 1 0 0,-1 0 0 0 0,0 0-1 0 0,0 0 1 0 0,0-1 0 0 0,0 1-1 0 0,0-1 1 0 0,0 0 0 0 0,0 0 0 0 0,4-2-1 0 0,2-2-24 0 0,0 0 0 0 0,0-1 0 0 0,0 0-1 0 0,-1 0 1 0 0,13-14 0 0 0,-12 11-87 0 0,-1-1 1 0 0,0 0-1 0 0,-1 0 0 0 0,0-1 0 0 0,-1 0 1 0 0,0-1-1 0 0,5-14 0 0 0,24-87-875 0 0,-29 92 984 0 0,10-52 153 0 0,-13 101 241 0 0,1 65 119 0 0,-12 126 0 0 0,5-164-166 0 0,-13 151-88 0 0,10-153-265 0 0,-26 97 0 0 0,30-144 22 0 0,2-3-18 0 0,-1 0 0 0 0,0 0 1 0 0,-1 0-1 0 0,1 1 0 0 0,-1-1 1 0 0,1 0-1 0 0,-1-1 0 0 0,0 1 1 0 0,0 0-1 0 0,0 0 0 0 0,0-1 0 0 0,-5 4 1 0 0,7-6-2 0 0,0 1 1 0 0,-1-1 0 0 0,1 0 0 0 0,0 0-1 0 0,-1 0 1 0 0,1 0 0 0 0,-1 0-1 0 0,1-1 1 0 0,0 1 0 0 0,-1 0 0 0 0,1 0-1 0 0,0 0 1 0 0,-1 0 0 0 0,1 0-1 0 0,0 0 1 0 0,-1-1 0 0 0,1 1 0 0 0,0 0-1 0 0,-1 0 1 0 0,1 0 0 0 0,0-1-1 0 0,-1 1 1 0 0,1 0 0 0 0,0 0 0 0 0,0-1-1 0 0,-1 1 1 0 0,-6-9-3 0 0,3 4-26 0 0,1-1-1 0 0,0 0 1 0 0,0 0 0 0 0,1 0-1 0 0,-1 0 1 0 0,2-1-1 0 0,-3-11 1 0 0,1-2-88 0 0,-1-26-1 0 0,4 33 10 0 0,0 0 1 0 0,1 1-1 0 0,1-1 1 0 0,0 0-1 0 0,0 1 0 0 0,2 0 1 0 0,-1-1-1 0 0,1 1 0 0 0,1 1 1 0 0,0-1-1 0 0,9-14 0 0 0,-5 12-82 0 0,1 1-1 0 0,0 0 0 0 0,0 0 0 0 0,2 1 0 0 0,-1 0 0 0 0,2 1 0 0 0,-1 0 0 0 0,18-10 0 0 0,-17 12-1655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6:50.8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168 1 7167 0 0,'0'0'652'0'0,"1"0"-540"0"0,5 4 170 0 0,-5-3 20 0 0,0 0 1 0 0,-1 0 0 0 0,1 0-1 0 0,0 0 1 0 0,-1 0 0 0 0,1 0-1 0 0,-1 1 1 0 0,1-1 0 0 0,-1 0-1 0 0,1 0 1 0 0,-1 1-1 0 0,0-1 1 0 0,0 2 0 0 0,1 1 713 0 0,27 90 11050 0 0,-26-97-11969 0 0,-2 3-96 0 0,1 0-1 0 0,-1 0 1 0 0,1 0-1 0 0,-1-1 1 0 0,0 1-1 0 0,1 0 1 0 0,-1 0 0 0 0,0-1-1 0 0,1 1 1 0 0,-1 0-1 0 0,0-1 1 0 0,1 1-1 0 0,-1 0 1 0 0,0-1-1 0 0,0 1 1 0 0,1 0 0 0 0,-1-1-1 0 0,0 1 1 0 0,0 0-1 0 0,0-1 1 0 0,0 1-1 0 0,0-1 1 0 0,1 1 0 0 0,-1-1-1 0 0,0 1 1 0 0,0 0-1 0 0,0-1 1 0 0,0 1-1 0 0,0-1 1 0 0,0 1 0 0 0,0-1-1 0 0,0 0 0 0 0,0 1 0 0 0,0-1 0 0 0,1 1 0 0 0,-1-1 0 0 0,0 1 0 0 0,0-1 0 0 0,0 1 0 0 0,0-1 0 0 0,0 1 0 0 0,0-1 0 0 0,0 1 0 0 0,0-1 0 0 0,0 0 0 0 0,0 1 0 0 0,0-1 0 0 0,0 1 0 0 0,0-1 0 0 0,0 1 0 0 0,0-1 0 0 0,0 1 0 0 0,-1-1 0 0 0,1 1 0 0 0,0-1 0 0 0,0 1 0 0 0,-1-1 0 0 0,1 1 0 0 0,0-1 0 0 0,-1 1 0 0 0,0-1 0 0 0,0 0 0 0 0,1 0 0 0 0,0 0 0 0 0,-1 0 0 0 0,1 0 0 0 0,-1 0 0 0 0,0 1 0 0 0,1-1 0 0 0,-1 0 0 0 0,0 0 0 0 0,1 0 0 0 0,-1 1 0 0 0,0-1 0 0 0,0 0 0 0 0,1 1 0 0 0,-1-1 0 0 0,0 1 0 0 0,0-1 0 0 0,0 1 0 0 0,0-1 0 0 0,0 1 0 0 0,0 0 0 0 0,0-1 0 0 0,0 1 0 0 0,0 0 0 0 0,-2 0 0 0 0,0-1 0 0 0,-1 1 11 0 0,0-1-1 0 0,0 1 1 0 0,-1 0-1 0 0,1 0 1 0 0,0 1-1 0 0,0-1 1 0 0,-1 1-1 0 0,1 0 1 0 0,0 0-1 0 0,0 0 1 0 0,0 0-1 0 0,0 1 1 0 0,0 0-1 0 0,1 0 1 0 0,-1 0-1 0 0,0 0 1 0 0,1 1-1 0 0,-6 4 1 0 0,-2 2 36 0 0,1 0-1 0 0,0 1 1 0 0,1 0 0 0 0,-11 16-1 0 0,13-17-44 0 0,1 1 1 0 0,1-1-1 0 0,-1 1 0 0 0,2 1 0 0 0,-1-1 0 0 0,1 0 0 0 0,1 1 0 0 0,0 0 0 0 0,1 0 0 0 0,0 0 0 0 0,-1 19 0 0 0,3-21-2 0 0,0 1 0 0 0,1-1 0 0 0,0 1 0 0 0,0-1-1 0 0,1 1 1 0 0,1-1 0 0 0,0 0 0 0 0,0 0 0 0 0,0 0 0 0 0,1 0 0 0 0,1 0-1 0 0,-1-1 1 0 0,12 15 0 0 0,-5-10-187 0 0,-1-1 0 0 0,2-1 0 0 0,0 0 0 0 0,0 0-1 0 0,1-1 1 0 0,0-1 0 0 0,22 12 0 0 0,-25-15-32 0 0,1-1-1 0 0,-1 0 1 0 0,1-1 0 0 0,0-1 0 0 0,1 0 0 0 0,-1 0-1 0 0,1-1 1 0 0,-1 0 0 0 0,1-1 0 0 0,0 0-1 0 0,13-2 1 0 0,-18 1 73 0 0,0-2 0 0 0,0 1 0 0 0,-1-1 0 0 0,1 0 1 0 0,0 0-1 0 0,-1-1 0 0 0,1 0 0 0 0,-1 0 0 0 0,0 0 0 0 0,0-1 0 0 0,0 0 0 0 0,-1 0 0 0 0,1-1 0 0 0,-1 1 0 0 0,0-1 0 0 0,0 0 0 0 0,-1-1 1 0 0,1 1-1 0 0,-1-1 0 0 0,5-10 0 0 0,4-9-208 0 0,-1-1 1 0 0,-1 0-1 0 0,12-51 0 0 0,-9 31 609 0 0,-8 26-183 0 0,-1 4-161 0 0,0 0 1 0 0,10-20-1 0 0,-13 32 116 0 0,-1 1 0 0 0,1-1-1 0 0,0 1 1 0 0,1 0-1 0 0,-1 0 1 0 0,0 0-1 0 0,1 0 1 0 0,0 0-1 0 0,-1 1 1 0 0,1-1-1 0 0,0 1 1 0 0,1 0-1 0 0,-1 0 1 0 0,0 0-1 0 0,7-3 1 0 0,4 2 82 0 0,-9 4-73 0 0,-3 1 12 0 0,3-2 49 0 0,0 1 0 0 0,0 0 0 0 0,0 1 0 0 0,0-1-1 0 0,0 1 1 0 0,-1 0 0 0 0,1 0 0 0 0,-1 0 0 0 0,1 1 0 0 0,-1 0-1 0 0,0-1 1 0 0,0 2 0 0 0,0-1 0 0 0,0 0 0 0 0,0 1 0 0 0,-1 0-1 0 0,0-1 1 0 0,0 2 0 0 0,0-1 0 0 0,0 0 0 0 0,0 0 0 0 0,-1 1-1 0 0,2 4 1 0 0,1 3 142 0 0,-2-5-28 0 0,0 0 0 0 0,0 1 0 0 0,0 0-1 0 0,-1 0 1 0 0,2 14 0 0 0,-3-9 62 0 0,0-8-122 0 0,0 1-1 0 0,-1-1 0 0 0,0 1 0 0 0,0 0 0 0 0,0-1 0 0 0,-1 1 0 0 0,1-1 1 0 0,-2 1-1 0 0,-2 9 0 0 0,1-6-5 0 0,-1-1-1 0 0,0 1 1 0 0,-1-1 0 0 0,0 0 0 0 0,0-1 0 0 0,0 1 0 0 0,-1-1-1 0 0,0 0 1 0 0,-10 8 0 0 0,13-12-133 0 0,-1-1-1 0 0,1 1 1 0 0,0-1 0 0 0,-1 0-1 0 0,1-1 1 0 0,-1 1-1 0 0,1 0 1 0 0,-1-1 0 0 0,0 0-1 0 0,0 0 1 0 0,1 0-1 0 0,-1 0 1 0 0,0-1 0 0 0,0 0-1 0 0,0 0 1 0 0,0 0 0 0 0,0 0-1 0 0,0 0 1 0 0,0-1-1 0 0,0 1 1 0 0,0-1 0 0 0,1 0-1 0 0,-1 0 1 0 0,-5-3-1 0 0,3 1-44 0 0,0-1 0 0 0,1 1 0 0 0,-1-1-1 0 0,1 0 1 0 0,0 0 0 0 0,0-1 0 0 0,1 1-1 0 0,-1-1 1 0 0,1 0 0 0 0,0-1-1 0 0,0 1 1 0 0,1-1 0 0 0,0 1 0 0 0,0-1-1 0 0,0 0 1 0 0,-2-8 0 0 0,2 6 8 0 0,0 0 0 0 0,1-1 0 0 0,0 1 1 0 0,1-1-1 0 0,0 1 0 0 0,0-1 1 0 0,1 1-1 0 0,0-1 0 0 0,0 0 0 0 0,1 1 1 0 0,3-18-1 0 0,-1 19-342 0 0,-1-1-1 0 0,1 1 1 0 0,1 0 0 0 0,-1 0 0 0 0,1 0 0 0 0,1 0-1 0 0,-1 0 1 0 0,1 1 0 0 0,0 0 0 0 0,0 0 0 0 0,1 0-1 0 0,0 1 1 0 0,0 0 0 0 0,9-6 0 0 0,-4 4-1003 0 0,0 1-1 0 0,1 0 1 0 0,-1 1 0 0 0,2 0-1 0 0,-1 1 1 0 0,0 0 0 0 0,26-4-1 0 0,-16 5-677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6:51.4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5495 0 0,'1'1'250'0'0,"19"19"100"0"0,-18-17 104 0 0,0-1 0 0 0,0 1 0 0 0,0-1 0 0 0,0 1 0 0 0,0 0 0 0 0,-1 0 0 0 0,1 0 0 0 0,-1 0 0 0 0,0 0 0 0 0,0 0 0 0 0,0 0 0 0 0,0 0 0 0 0,0 0 0 0 0,0 5 0 0 0,0 7 1335 0 0,0-1-1 0 0,-2 16 1 0 0,0-7-317 0 0,2 43 1460 0 0,-3 91 383 0 0,1-154-3279 0 0,3 12 60 0 0,9-31-220 0 0,-1-7-12 0 0,-1 1 0 0 0,13-48-1 0 0,-11 30 110 0 0,-9 35-27 0 0,3-12 34 0 0,0 0 1 0 0,2 0-1 0 0,8-15 1 0 0,-12 27 23 0 0,0 0 0 0 0,0 0 0 0 0,1 0 0 0 0,0 1-1 0 0,0-1 1 0 0,0 1 0 0 0,0 0 0 0 0,1 0 0 0 0,0 0 0 0 0,0 1 0 0 0,0 0 0 0 0,10-5-1 0 0,-14 7 6 0 0,1 0 0 0 0,0 0 0 0 0,0 1 0 0 0,-1-1-1 0 0,1 1 1 0 0,0 0 0 0 0,0-1 0 0 0,-1 1-1 0 0,1 0 1 0 0,0 0 0 0 0,0 0 0 0 0,0 0 0 0 0,0 0-1 0 0,-1 1 1 0 0,1-1 0 0 0,0 0 0 0 0,0 1-1 0 0,2 0 1 0 0,-1 1 7 0 0,-1-1-1 0 0,0 1 1 0 0,0-1-1 0 0,1 1 1 0 0,-1 0-1 0 0,0 0 1 0 0,-1 0 0 0 0,1 0-1 0 0,0 0 1 0 0,-1 0-1 0 0,3 4 1 0 0,0 2 28 0 0,0 0 1 0 0,-1 0-1 0 0,0 0 1 0 0,0 1 0 0 0,-1 0-1 0 0,3 13 1 0 0,-4-5 32 0 0,0 0 1 0 0,-3 34-1 0 0,0 9-101 0 0,2-59-78 0 0,2-2-86 0 0,10-16 30 0 0,-1-1 1 0 0,0 0-1 0 0,14-37 0 0 0,0 4-244 0 0,-22 45 342 0 0,5-11-88 0 0,2 0 0 0 0,0 0 0 0 0,22-27 0 0 0,-28 40 135 0 0,-2 1 7 0 0,0 1-1 0 0,0 0 1 0 0,1 0-1 0 0,-1 0 0 0 0,1 0 1 0 0,0 0-1 0 0,-1 1 1 0 0,5-2-1 0 0,-7 2 6 0 0,1 1 1 0 0,0-1-1 0 0,-1 1 0 0 0,1 0 1 0 0,0-1-1 0 0,-1 1 0 0 0,1 0 1 0 0,0 0-1 0 0,0 0 0 0 0,-1-1 1 0 0,1 1-1 0 0,0 0 0 0 0,0 0 0 0 0,-1 0 1 0 0,1 0-1 0 0,1 0 0 0 0,0 3 12 0 0,0-2-1 0 0,0 0 0 0 0,-1 0 1 0 0,1 0-1 0 0,-1 1 0 0 0,0-1 0 0 0,1 1 1 0 0,-1-1-1 0 0,0 1 0 0 0,0-1 1 0 0,0 1-1 0 0,0 0 0 0 0,0-1 0 0 0,0 1 1 0 0,1 3-1 0 0,1 2 44 0 0,6 12 85 0 0,0 0 0 0 0,6 24-1 0 0,-7-20 130 0 0,13 26-1 0 0,-18-42-335 0 0,1 0-1 0 0,0-1 1 0 0,1 1 0 0 0,-1-1 0 0 0,1 0 0 0 0,0 0-1 0 0,11 9 1 0 0,-11-11-31 0 0,0 0 0 0 0,1 0 1 0 0,-1-1-1 0 0,1 0 0 0 0,-1 0 0 0 0,1 0 0 0 0,0-1 1 0 0,0 1-1 0 0,11 1 0 0 0,-14-3-199 0 0,0-1 1 0 0,0 0-1 0 0,1 0 0 0 0,-1 0 1 0 0,0 0-1 0 0,0 0 1 0 0,1-1-1 0 0,-1 0 0 0 0,0 1 1 0 0,0-1-1 0 0,0 0 0 0 0,0 0 1 0 0,0-1-1 0 0,0 1 0 0 0,0-1 1 0 0,0 1-1 0 0,0-1 0 0 0,-1 0 1 0 0,1 0-1 0 0,4-5 1 0 0,5-7-2562 0 0,-1-3-2860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6:51.8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40 1 10135 0 0,'0'0'778'0'0,"0"1"-506"0"0,-5 98 11163 0 0,-8 1-8215 0 0,-4 49-2866 0 0,17-145-353 0 0,-3 35 52 0 0,2 0 0 0 0,1 1 0 0 0,6 42 0 0 0,3-48-73 0 0,-9-32-77 0 0,1-3-22 0 0,1 1 107 0 0,0 0 0 0 0,-1-1 0 0 0,1 1 0 0 0,-1-1 0 0 0,1 1 0 0 0,-1-1 0 0 0,0 0 0 0 0,1 0 0 0 0,-1 1 0 0 0,1-1 0 0 0,-1 0 0 0 0,0 0 0 0 0,0 0 0 0 0,0-1 0 0 0,0 1 0 0 0,0 0 0 0 0,0 0 0 0 0,0-1 1 0 0,1-1-1 0 0,16-32-33 0 0,-13 25 0 0 0,11-27-6 0 0,23-42-1215 0 0,-34 71 1147 0 0,0 0 0 0 0,1 0-1 0 0,-1 1 1 0 0,2 0-1 0 0,-1 0 1 0 0,1 0-1 0 0,9-6 1 0 0,-13 11 114 0 0,0-1 1 0 0,1 1-1 0 0,0 0 1 0 0,-1 1-1 0 0,1-1 1 0 0,0 0-1 0 0,0 1 1 0 0,0 0-1 0 0,-1 0 1 0 0,1 0-1 0 0,1 1 1 0 0,-1-1-1 0 0,0 1 1 0 0,0 0-1 0 0,0 0 1 0 0,0 0-1 0 0,0 1 0 0 0,0-1 1 0 0,0 1-1 0 0,0 0 1 0 0,0 0-1 0 0,0 1 1 0 0,-1-1-1 0 0,1 1 1 0 0,0 0-1 0 0,-1 0 1 0 0,1 0-1 0 0,-1 0 1 0 0,0 1-1 0 0,1-1 1 0 0,-1 1-1 0 0,0 0 1 0 0,-1 0-1 0 0,1 0 1 0 0,3 4-1 0 0,-2 1 8 0 0,0-1-1 0 0,-1 1 0 0 0,0-1 1 0 0,0 1-1 0 0,-1 0 0 0 0,0 0 1 0 0,0 1-1 0 0,-1-1 0 0 0,0 0 1 0 0,0 1-1 0 0,-1-1 1 0 0,0 0-1 0 0,-2 12 0 0 0,1-10 68 0 0,-1-1-1 0 0,0 1 0 0 0,0-1 0 0 0,-1 0 0 0 0,0 0 1 0 0,0 0-1 0 0,-1 0 0 0 0,-1 0 0 0 0,1-1 1 0 0,-1 0-1 0 0,-9 11 0 0 0,10-15-47 0 0,0 0-1 0 0,0 0 1 0 0,0 0-1 0 0,-1-1 1 0 0,1 0-1 0 0,-1 0 1 0 0,0 0-1 0 0,1 0 1 0 0,-1-1-1 0 0,-1 0 1 0 0,1 0-1 0 0,-7 2 1 0 0,9-4-34 0 0,1 1 0 0 0,-1-1 1 0 0,0 0-1 0 0,0 0 1 0 0,1 0-1 0 0,-1 0 1 0 0,0 0-1 0 0,1 0 1 0 0,-1-1-1 0 0,0 1 1 0 0,1-1-1 0 0,-1 0 1 0 0,0 1-1 0 0,1-1 1 0 0,-1-1-1 0 0,1 1 0 0 0,0 0 1 0 0,-1-1-1 0 0,1 1 1 0 0,0-1-1 0 0,0 1 1 0 0,0-1-1 0 0,0 0 1 0 0,0 0-1 0 0,0 0 1 0 0,-2-3-1 0 0,1-1-321 0 0,0 0 0 0 0,0 1 0 0 0,0-1 0 0 0,0 0 1 0 0,1-1-1 0 0,0 1 0 0 0,1 0 0 0 0,-1 0 0 0 0,1-1 0 0 0,0-12 0 0 0,1 8-1087 0 0,0 1-1 0 0,1-1 1 0 0,0 1-1 0 0,1-1 0 0 0,5-16 1 0 0,-5 17-1267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6:52.2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42 2759 0 0,'18'-4'334'0'0,"-1"0"0"0"0,2 2 0 0 0,-1 0-1 0 0,26 1 1 0 0,-12 0 3837 0 0,40-1 3254 0 0,1 4-4325 0 0,-54-1-2758 0 0,0 1 0 0 0,0 1 0 0 0,0 0-1 0 0,0 2 1 0 0,26 9 0 0 0,-39-11-252 0 0,1 0-1 0 0,-1 1 1 0 0,0-1-1 0 0,0 1 0 0 0,0 0 1 0 0,-1 1-1 0 0,1-1 1 0 0,-1 1-1 0 0,0 0 1 0 0,-1 1-1 0 0,1-1 1 0 0,-1 1-1 0 0,7 11 1 0 0,-9-12-27 0 0,0 0 1 0 0,1 0 0 0 0,-1 1 0 0 0,-1-1-1 0 0,1 1 1 0 0,-1-1 0 0 0,0 1 0 0 0,0-1-1 0 0,-1 1 1 0 0,0-1 0 0 0,0 1 0 0 0,0 0-1 0 0,0-1 1 0 0,-1 1 0 0 0,0-1 0 0 0,0 1-1 0 0,-4 9 1 0 0,1-6-53 0 0,0 0 0 0 0,-1-1 0 0 0,0 1 0 0 0,0-1 0 0 0,-1 0 0 0 0,0 0 0 0 0,0-1 0 0 0,-1 0 0 0 0,0 0 0 0 0,-1-1 0 0 0,1 1-1 0 0,-1-2 1 0 0,0 1 0 0 0,0-1 0 0 0,-1 0 0 0 0,0-1 0 0 0,0 0 0 0 0,-12 4 0 0 0,13-5-20 0 0,0-1 0 0 0,0 0 0 0 0,0-1 0 0 0,0 0 0 0 0,0 0 0 0 0,0-1 0 0 0,0 0 0 0 0,0 0 0 0 0,-1-1 0 0 0,1 0 0 0 0,0 0 0 0 0,0-1 0 0 0,0 0-1 0 0,0 0 1 0 0,1-1 0 0 0,-1 0 0 0 0,1 0 0 0 0,-1-1 0 0 0,1 0 0 0 0,0-1 0 0 0,1 1 0 0 0,-9-8 0 0 0,7 4-15 0 0,-1-1 1 0 0,2 1-1 0 0,-1-2 0 0 0,1 1 0 0 0,1-1 0 0 0,-1 0 1 0 0,2 0-1 0 0,0-1 0 0 0,0 0 0 0 0,0 0 1 0 0,-4-22-1 0 0,7 27-68 0 0,1-1 0 0 0,0 0 1 0 0,0 0-1 0 0,1 1 1 0 0,0-1-1 0 0,0 0 0 0 0,0 0 1 0 0,1 0-1 0 0,0 1 0 0 0,1-1 1 0 0,-1 0-1 0 0,1 1 0 0 0,1 0 1 0 0,-1-1-1 0 0,1 1 0 0 0,0 0 1 0 0,0 0-1 0 0,1 0 0 0 0,0 1 1 0 0,0-1-1 0 0,0 1 0 0 0,6-5 1 0 0,16-11-1453 0 0,4 1-375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6:52.8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33 116 4631 0 0,'0'0'722'0'0,"-8"-5"47"0"0,4 0-724 0 0,2 4 224 0 0,0 0 0 0 0,1-1-1 0 0,-1 1 1 0 0,1 0 0 0 0,-1-1-1 0 0,1 1 1 0 0,0-1 0 0 0,0 0-1 0 0,0 1 1 0 0,0-1-1 0 0,0 0 1 0 0,0 0 0 0 0,0 0-1 0 0,0 0 1 0 0,1 0 0 0 0,-2-4-1 0 0,2 4 312 0 0,1-1-1 0 0,-1 1 0 0 0,1-1 1 0 0,-1 1-1 0 0,1-1 0 0 0,0 1 1 0 0,0 0-1 0 0,0-1 0 0 0,2-3 1 0 0,-1 3-651 0 0,1 0 380 0 0,0 0 0 0 0,0 0 0 0 0,1 0 0 0 0,-1 0 0 0 0,1 1 0 0 0,0-1 0 0 0,-1 1 0 0 0,1 0 1 0 0,0 0-1 0 0,1 0 0 0 0,7-2 0 0 0,-4 2-233 0 0,0-1 0 0 0,0 1 0 0 0,1 1 1 0 0,-1 0-1 0 0,0 0 0 0 0,1 1 0 0 0,-1 0 0 0 0,1 0 0 0 0,-1 1 1 0 0,1 0-1 0 0,-1 0 0 0 0,0 1 0 0 0,1 0 0 0 0,10 5 1 0 0,-10-4-35 0 0,-1 0 0 0 0,0 1 0 0 0,0 1 0 0 0,-1-1 0 0 0,1 1 0 0 0,-1 0 1 0 0,0 1-1 0 0,11 11 0 0 0,-15-13-13 0 0,0 0-1 0 0,0 0 1 0 0,0 1 0 0 0,0-1-1 0 0,-1 1 1 0 0,0-1 0 0 0,0 1-1 0 0,0 0 1 0 0,-1 0 0 0 0,1 0-1 0 0,-1 0 1 0 0,0 0 0 0 0,-1 0-1 0 0,1 0 1 0 0,-1 0 0 0 0,-1 9-1 0 0,0-3 44 0 0,-1-1 0 0 0,0 0 0 0 0,0 1 0 0 0,-1-1 0 0 0,0 0 0 0 0,-1-1-1 0 0,0 1 1 0 0,-1-1 0 0 0,0 0 0 0 0,-1 0 0 0 0,1 0 0 0 0,-12 12 0 0 0,12-15-51 0 0,-1 0 0 0 0,0-1 0 0 0,1 1 0 0 0,-2-2 0 0 0,1 1 0 0 0,0-1 0 0 0,-1 1 0 0 0,0-2-1 0 0,0 1 1 0 0,0-1 0 0 0,-1 0 0 0 0,1-1 0 0 0,-1 0 0 0 0,1 0 0 0 0,-1 0 0 0 0,0-1 0 0 0,-12 1 0 0 0,16-2-27 0 0,1-1 0 0 0,-1 1-1 0 0,0 0 1 0 0,0-1 0 0 0,0 0 0 0 0,0 0-1 0 0,1 0 1 0 0,-1 0 0 0 0,0-1 0 0 0,1 0 0 0 0,-1 1-1 0 0,1-1 1 0 0,0 0 0 0 0,-1-1 0 0 0,1 1-1 0 0,0-1 1 0 0,-3-3 0 0 0,2 2-8 0 0,1-1 0 0 0,-1 1-1 0 0,1-1 1 0 0,0 0 0 0 0,0-1 0 0 0,1 1 0 0 0,0 0 0 0 0,0-1-1 0 0,0 1 1 0 0,-2-12 0 0 0,2 6-6 0 0,0-1 1 0 0,1 1-1 0 0,0 0 0 0 0,2-20 0 0 0,-1 27-91 0 0,1-1 0 0 0,-1 1-1 0 0,1-1 1 0 0,1 1-1 0 0,-1 0 1 0 0,1-1 0 0 0,-1 1-1 0 0,1 0 1 0 0,1 0 0 0 0,-1 0-1 0 0,0 0 1 0 0,1 1 0 0 0,0-1-1 0 0,5-5 1 0 0,19-14-2853 0 0,-10 14 1429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6:53.1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182 413 919 0 0,'2'-1'67'0'0,"36"-15"2829"0"0,-27 11-710 0 0,0-1 0 0 0,-1 0 0 0 0,12-10 1 0 0,-15 10-859 0 0,0-1 0 0 0,0 1 0 0 0,-1-1 0 0 0,10-14 0 0 0,-11 15-1539 0 0,-1-2 0 0 0,0 1-1 0 0,4-10 1 0 0,-6 11 215 0 0,0 1-1 0 0,0-1 1 0 0,0 0-1 0 0,0 0 1 0 0,-1 0 0 0 0,0 0-1 0 0,0-1 1 0 0,-1 1 0 0 0,0 0-1 0 0,0 0 1 0 0,0 0-1 0 0,-1-1 1 0 0,0 1 0 0 0,0 0-1 0 0,0 0 1 0 0,-1 0 0 0 0,-4-9-1 0 0,-2 0 7 0 0,0 0 0 0 0,-1 1 0 0 0,0 0 0 0 0,-1 0 0 0 0,-16-16 0 0 0,20 25 59 0 0,0-1 0 0 0,0 1 0 0 0,-1 0 0 0 0,0 0 0 0 0,0 0 0 0 0,0 1 0 0 0,0 0 0 0 0,-1 1 0 0 0,1 0 0 0 0,-1 0 0 0 0,0 0 0 0 0,-15-2 1 0 0,19 4-71 0 0,-1 1 1 0 0,0-1 0 0 0,0 1 0 0 0,0 0-1 0 0,0 1 1 0 0,0-1 0 0 0,0 1 0 0 0,0 0-1 0 0,0 0 1 0 0,1 0 0 0 0,-1 1-1 0 0,0-1 1 0 0,1 1 0 0 0,-1 0 0 0 0,-5 5-1 0 0,4-3 25 0 0,1 0-1 0 0,0 0 1 0 0,1 1-1 0 0,-1 0 0 0 0,1 0 1 0 0,0 0-1 0 0,0 1 1 0 0,0-1-1 0 0,1 1 0 0 0,-4 8 1 0 0,1 2 165 0 0,0 0 1 0 0,1 0 0 0 0,1 1 0 0 0,0 0 0 0 0,2 0-1 0 0,0 0 1 0 0,1 0 0 0 0,0 18 0 0 0,6 19 241 0 0,13 69 0 0 0,-4-39-97 0 0,-6-30-339 0 0,10 91 237 0 0,-16-126-442 0 0,-2-1 1 0 0,-1 1-1 0 0,0-1 0 0 0,-1 1 1 0 0,-8 29-1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6:37:43.4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4732 7039 16815 0,'0'0'736'0,"0"0"160"0,0 0-704 0,0 0-192 0,-4-5 0 0,4 5 0 16,0 0 2240-16,0 0 400 16,0 0 96-16,0 0 16 0,0-5-368 0,0 5-64 0,0 0-16 0,0 0 0 15,0 0-352-15,8 0-80 0,1 0-16 0,1 2 0 16,0 2-560-16,0 0-112 0,2 1-32 0,0-1 0 15,2-1-608-15,3 3-128 0,-1-2-32 0,0 0 0 0,0 1-192 0,-1-3-64 16,-2 0 0-16,2-2 0 16,-1 0-128-16,2 0 0 0,0 0 0 0,-1-2-176 15,1 0 176-15,-1-3 0 0,-1-1 128 0,0 2-128 0,-1 0 0 0,1-3 0 16,-4 2 0-16,0 1 0 0,0-2 0 0,-2-1 0 16,-1 3 0-16,0 0 0 0,-2-2 0 0,-5 6-128 15,0 0 0-15,0 0 0 0,0 0 128 0,0 0 0 16,0 0 0-16,0 0 0 0,-1 4 128 0,-2 2 48 15,-2 5 16-15,-2 2 0 0,0 0-192 0,-3 4-272 16,-1 2 64-16,-2 4 16 0,1 0 192 0,3-6 0 16,-1 4 0-16,1 3 160 0,0 2 80 0,0-4 16 15,0 6 0-15,2-2 0 0,-2 2 0 0,1 7 0 16,3-4 0-16,2 2 0 0,1-11 96 0,0-1 32 16,4-4 0-16,0 3 0 0,-2-7-208 0,2 3-48 15,2-6 0-15,1-3 0 0,-1-1-128 0,0-2 0 16,1-1 0-16,1-3-176 15,1-5-1296-15,0-2-256 0,-2-1-48 0,0-1-16 16,-1-1-6704-16,-1-1-1344 0,-2-2-272 0,0 4-48 0</inkml:trace>
  <inkml:trace contextRef="#ctx0" brushRef="#br0" timeOffset="425.29">5218 7439 26943 0,'0'0'592'0,"0"0"128"0,0 0 32 0,0 0 0 0,0 0-608 0,0 0-144 0,0 0 0 0,12 6 0 15,-12-6 1920-15,-1 9 368 16,1 4 64-16,1 0 16 0,-2 2-160 0,1 1-32 15,-2 1 0-15,1 4 0 0,0 1-656 0,-1 4-144 16,-2-2-32-16,2-1 0 0,-1-2-512 0,1-3-96 16,-2 2-32-16,1-3 0 0,0 0-400 0,1 0-96 15,-1-4-16-15,1 0 0 0,-2-5-192 0,1-3 0 16,3-5 0-16,0 0 0 16,-5 0-1600-16,1-5-352 0,1 0-80 0,1-4-16 0</inkml:trace>
  <inkml:trace contextRef="#ctx0" brushRef="#br0" timeOffset="1133.87">5783 7187 28095 0,'0'0'624'0,"6"-3"128"0,-1 0 16 0,-1-3 16 0,0 2-624 0,1-2-160 16,-2 2 0-16,0-5 0 0,-2 2 1472 0,-1-1 256 15,-1-1 48-15,-2-1 16 0,0 0-512 0,-3 3-112 16,-2-3-16-16,-2 0 0 0,2 3-256 0,-3-2-48 0,2 5-16 0,0 0 0 15,-3 2-48-15,-1 2-16 0,-1-3 0 0,-1 3 0 16,1 3-304-16,-1 1-64 0,1-2-16 0,0 2 0 16,-1-1-192-16,2 3-64 15,-1 1 0-15,1 0 0 0,0 0-128 0,1 3 0 16,0-4 0-16,-4 5 0 0,-1-5 0 0,7 3 128 0,7-1-128 16,3 1 128-16,-4 2-128 0,3-2 128 0,2-1-128 0,2 1 128 15,1-1 0-15,1 1 0 0,3 0 0 0,1-2 0 16,4 3 0-16,1-2 0 0,1 1 0 0,1-2 0 15,-1 2-128-15,-2-5 0 0,2 2 0 0,-1-2-176 16,-1 3 176-16,2-1 176 0,-1-2-48 0,1 3 0 16,-1-1 64-16,4 4 0 0,-1-2 0 0,0 1 0 15,-1 1-64-15,-2 1 0 0,-2-2 0 0,-3 4 0 16,-1-3 0-16,-1 3 0 0,-3 3 0 0,-3-1 0 0,-4 2-128 0,1 0 0 16,-1 1 0-16,-2-1 0 15,0-3 128-15,-3 2 0 0,-1 1 0 0,0-4 0 0,-2-2-128 0,1 2-176 16,-1-4 48-16,-1-2 0 0,2-4 128 0,-1 1 0 15,0-1 128-15,-1-3-128 0,1-3 0 0,1 3-128 16,-2-1 0-16,3-5 0 0,-3-1 128 0,2-2-128 16,0-2 128-16,3-2-128 0,3 0 128 0,2 0 0 15,2-1 128-15,2-2-128 0,0 2 128 0,2-5-128 16,1 2 128-16,-1 0-128 0,3 0 224 0,1 0-32 16,0 1 0-16,2-1 0 0,1 2 112 0,0 0 16 15,1 2 0-15,3 3 0 0,-2-1-320 0,1-1 160 0,-1 5-160 0,2 0 128 16,3-2 0-16,-1 1 0 15,0 1 0-15,-3 2 0 16,-2 1-704-16,0 0-160 0,-2 2-32 0,1-1 0 16,-1 2-2448-16,0-2-496 0,-3 3-112 0,-7 0-16 0</inkml:trace>
  <inkml:trace contextRef="#ctx0" brushRef="#br0" timeOffset="1400.6">6035 7623 37551 0,'0'0'1664'0,"0"8"336"0,2-1-1600 16,-1 2-400-16,-1-9 0 0,0 8 0 0,-3 1 2240 0,3 1 352 15,0-1 80-15,2 2 16 0,-1-1-1440 0,0-3-288 16,-2 3-48-16,1 2-16 0,-1-4-560 0,-1 1-112 15,1-2-32-15,-2 1 0 0,2 1-192 0,0-3-160 16,0 1 32-16,-1-3 0 16,2-4-880-16,-4 4-160 0,-2-2-48 0,0-2 0 15,6 0-4032-15,0 0-832 0,-3-4-144 0,1 2-48 0</inkml:trace>
  <inkml:trace contextRef="#ctx0" brushRef="#br0" timeOffset="2268.08">6534 7264 30399 0,'0'0'1344'0,"0"0"288"0,0 0-1312 0,0 0-320 16,0 0 0-16,0 0 0 0,0 0 1920 0,0 0 304 15,6-4 64-15,-2-1 16 0,-4 5-1024 0,3-8-208 16,-1-3-48-16,-1 0 0 0,-1 1-816 0,-1-1-208 16,-1-5 0-16,-1 3 0 0,-3 0 0 0,1-1 0 15,-1-2 0-15,-2 2 0 0,-3 1 352 0,-1 2 32 16,-1 2 0-16,0 2 0 0,0 3 16 0,1 2 16 16,1 0 0-16,-3 4 0 0,-1 0-160 0,0 2-16 15,2 3-16-15,-1-1 0 0,-1 5-224 0,1 1 0 16,1-2 0-16,1 1 0 0,-1 2 304 0,3 0 16 0,0 0 0 0,2 1 0 15,2-1-320-15,1-2 0 0,1 2 0 0,2-2-144 16,2 0 320-16,2 0 64 0,-1-2 16 0,0-1 0 16,3 1-256-16,2-2 0 0,-6-7 0 0,10 7 0 15,1-1 0-15,0-2 0 0,2-1 0 0,1-3 0 16,-1 0 0-16,1 0-256 0,0-3 48 0,2-1 16 16,0-2-320-16,0-1-48 0,1 0-16 0,-2-2 0 0,-2-2 304 15,0 2 48-15,-1 1 16 0,0-1 0 0,-1-1 208 16,-2 0 0-16,1 3 0 0,-2-3-144 0,-1 4 144 0,-2-2 0 15,-1 2 0-15,-4 6 0 0,0 0 0 0,0 0 0 16,0 0 0-16,0 0 0 0,0 0 192 0,0 0 64 16,0 0 0-16,0 0 16 0,1 10 368 0,-1 3 80 15,0 0 16-15,-3 2 0 0,1 0-384 0,-1 5-80 16,-1-2-16-16,2 5 0 0,-1-2 0 0,2 2 0 16,-2 2 0-16,1 0 0 0,-1 1 320 0,2 3 48 15,-1 1 16-15,1-3 0 0,2 2-416 0,-1-4-80 16,2-5-16-16,-1-3 0 0,0 1-128 0,2-3 0 15,-1-2 0-15,1 0 0 0,0-5 0 0,-1 1 0 16,2-5 0-16,1 2 0 16,-1-6-576-16,3 0-160 0,-2-4-32 0,2 0 0 15,-1-2-2512-15,1-3-512 0,-2-2-112 0,2 2 0 0</inkml:trace>
  <inkml:trace contextRef="#ctx0" brushRef="#br0" timeOffset="2566.8">6804 7514 31503 0,'0'0'1392'0,"0"0"288"0,0 0-1344 0,0 0-336 16,0 0 0-16,5 4 0 0,-5-4 2896 0,6 7 512 15,-1 2 112-15,-1 2 0 0,0 2-1504 0,-2 4-304 16,0-2-64-16,-1 2-16 0,0 4-768 0,-1 2-160 16,-1-4-16-16,1 2-16 0,0-1-384 0,-1 0-80 15,-2-3-16-15,0-2 0 0,1 0-192 0,-1-5 0 16,1-1 0-16,-1 1 0 16,3-10-288-16,0 0-96 0,0 0-32 0,-7-3 0 15,1-1-1904-15,1-3-384 0,1-3-80 0</inkml:trace>
  <inkml:trace contextRef="#ctx0" brushRef="#br0" timeOffset="3185.51">7180 7165 26495 0,'0'0'576'0,"0"0"128"0,0-7 32 0,0 7 0 0,0 0-592 0,0 0-144 0,-1-8 0 0,1 8 0 15,0 0 2176-15,0 0 416 16,0 0 80-16,0 0 16 0,0 0-960 0,0 0-192 16,0 0-48-16,0 0 0 0,0 0-336 0,-7 4-64 15,1 3 0-15,0-1-16 0,1 5-256 0,-1-1-48 16,-1 6-16-16,1 1 0 0,-1 0-224 0,2 3-32 15,-1-1-16-15,1 2 0 0,1 2 240 0,0 0 48 0,2-3 16 0,2 1 0 16,0 2-448-16,0 1-80 0,0 2-32 0,0-4 0 16,2-1 0-16,0-1 0 0,0 0 0 0,1-6 0 15,1 2-224-15,0-3 0 0,0-3 0 0,1 1 0 32,2-2-880-32,-1-2-208 0,2-7-64 0,1-3 0 0,0-1-3232 15,8-13-656-15,-5 1-128 0,-12 16-16 0</inkml:trace>
  <inkml:trace contextRef="#ctx0" brushRef="#br0" timeOffset="3602.15">7379 7192 3679 0,'0'0'320'0,"7"0"-320"16,-7 0 0-16,8-1 0 0,-2 1 7040 0,2-3 1328 15,-2-1 272-15,1 2 48 0,0-2-5744 0,-1 1-1136 16,2-3-224-16,1 2-48 0,-1 0-1024 0,1 1-192 15,0-1-32-15,2 4-16 0,-1-2-272 0,2 0 128 16,1 4-128-16,0 0 0 0,2 0 192 0,-1 3-64 16,2-1 0-16,-2 2-128 0,1 4 512 0,-1 0-16 15,2 0 0-15,-2 4 0 0,-2 1 352 0,-2 0 80 16,0 2 16-16,-3 2 0 0,-1-2-96 0,-2 3-16 16,-3 2 0-16,-2-1 0 0,-2-1-528 0,-1 3-112 0,-1-3-32 0,-3 1 0 15,-1 1 96-15,-2-2 32 16,1 0 0-16,-3-3 0 0,-4 2-288 0,0-4 0 0,-2-6 0 0,2-1 0 15,0-2 0-15,0-6 0 0,0-1 0 0,0-4 0 16,0-3 0-16,1-1 0 0,2-4-160 0,1 0 160 16,1-5-160-16,2-1 160 0,1-5-208 0,-1 3 80 15,3-1 0-15,1 2 0 0,2-1 0 0,3 2 0 16,1-1 128-16,1 3 0 0,1 0 0 0,3 0 0 16,0-1 0-16,3 3-128 0,1 0 128 0,2 0-128 31,-1 2-576-31,3 3-96 0,2-2-32 0,2 4 0 0,1-1-1920 0,-1 1-400 0,-1 1-80 15,-1 2-16-15</inkml:trace>
  <inkml:trace contextRef="#ctx0" brushRef="#br0" timeOffset="3995.17">7932 7543 26207 0,'0'0'576'0,"0"0"112"0,0 0 16 0,0 0 48 0,0 0-608 0,0 0-144 0,0 0 0 0,-8 11 0 15,8-5 2608-15,0 1 480 0,0 1 112 0,0 1 0 16,-1 1-992-16,-1 1-208 0,1 2-32 0,0 3-16 16,-2-2-480-16,0 3-80 0,1 1-32 0,1-1 0 15,-3 3-464-15,2-3-80 0,1 0-32 0,0-1 0 16,-1-2-560-16,1 2-224 0,0-3 176 0,-1-2-176 15,1 2 0-15,0-5 0 0,1-8 0 0,0 0 0 16,0 0-1040-16,0 0-256 0,-4-2-48 0,0-4-20752 16</inkml:trace>
  <inkml:trace contextRef="#ctx0" brushRef="#br0" timeOffset="4653.57">8196 7145 2751 0,'0'0'256'0,"0"0"-256"16,3 5 0-16,0 1 0 0,-3-6 6768 0,0 0 1296 16,4 5 272-16,1 1 48 0,-4 2-4512 0,0 1-912 15,3-2-176-15,-2 3-32 0,-4 0-1248 0,2 4-240 16,2-3-48-16,-4 4-16 0,0 2-464 0,-1 0-96 16,0 2 0-16,1-2-16 0,-2 2-416 0,0 0-80 15,1-4 0-15,-1 5-128 0,0 1 320 0,2-1-64 0,-2-3 0 0,1 2 0 16,2-3-256-16,0 1 0 15,2-3 0-15,0 0 0 0,2-1 224 0,0 0-64 0,-1-7-16 16,3-2 0 0,2-1-1280-16,0-3-256 0,0-4-48 0,1 1-16 15,3-3-1904-15,-2-1-384 0,0-3-80 0,-2 1-16 0</inkml:trace>
  <inkml:trace contextRef="#ctx0" brushRef="#br0" timeOffset="4900.58">8414 7122 37439 0,'0'0'832'0,"0"0"160"0,0 0 32 0,0 0 16 0,0 0-832 0,0 0-208 0,8 9 0 0,-2-1 0 0,-2 5 2256 0,0 0 416 15,-1 0 80-15,-2 4 0 16,-1-4-1344-16,0 7-256 0,-1-1-64 0,-2 1-16 0,2-3-576 16,-1 4-112-16,1-1-32 0,0 2 0 0,-2 1-80 0,2 1-16 15,0 0 0-15,-1 2 0 0,1 1-256 0,1-3 128 16,0 2-128-16,1-4 0 0,1-1 272 0,0-1-48 15,1-7-16-15,1 1 0 16,0-4-576-16,0 0-112 0,1-3-32 0,1-1 0 16,1-3-1824-16,-1-2-368 0,1-5-80 0</inkml:trace>
  <inkml:trace contextRef="#ctx0" brushRef="#br0" timeOffset="5181.05">8745 7547 35007 0,'0'0'768'0,"0"0"176"0,3 7 16 0,-2-1 16 0,-1 2-784 0,0 1-192 0,0 2 0 0,0 2 0 15,-1 0 1968-15,-2 0 336 0,2-2 80 0,-1 2 16 16,1 1-848-16,-1 2-160 0,-1-3-48 0,0 0 0 16,1 1-704-16,-1 2-128 0,2-3-48 0,-2 4 0 0,1-6-272 0,0-2-64 15,2-9-128-15,0 0 192 0,-2 6-192 0,0 1 0 16,2-7 0-16,0 0 0 16,0 0-1744-16,0 0-240 0,0 0-64 0</inkml:trace>
  <inkml:trace contextRef="#ctx0" brushRef="#br0" timeOffset="5537.14">8995 7135 16575 0,'0'0'736'0,"3"4"160"0,-1-4-720 0,2 2-176 0,-4-2 0 0,0 0 0 16,0 0 4608-16,0 0 880 0,0 0 176 0,4 4 32 15,-4-4-3200-15,0 0-656 0,0 0-128 0,0 0-32 16,2 7-480-16,-1 2-112 16,-1-9 0-16,-1 6-16 0,-2 5-160 0,2-2-16 0,-1 2-16 0,1-1 0 15,-2 6-288-15,1-4-48 0,-1 3-16 0,1 1 0 16,-1-2-176-16,0 3-32 0,2-4-16 0,0 3 0 15,1 1 16-15,0 3 0 0,0 0 0 0,0 0 0 16,0 0-320-16,1 4 0 0,2-5 128 0,-1 8-128 16,1-4-160-16,0-6-96 0,-1 0 0 0,1-4-16 15,1 0-1200-15,0-2-256 0,-2-5-32 16,-2-6-20256-16</inkml:trace>
  <inkml:trace contextRef="#ctx0" brushRef="#br0" timeOffset="6054.39">9276 7241 4607 0,'0'0'192'0,"0"0"64"0,0 0-256 0,0 0 0 16,0 0 0-16,-2 6 0 0,2 2 7648 0,0-5 1488 15,0-3 288-15,0 0 64 0,0 0-6528 0,0 0-1296 16,0 0-272-16,0 0-48 0,0 0-720 0,0 0-144 15,0 0-32-15,0 0 0 0,0 0-192 0,2-7-32 16,-2 1-16-16,3-1 0 0,0 1-80 0,1-1 0 16,3-1-128-16,-1-1 192 0,2 2-64 0,0 1-128 15,2-2 176-15,-1-1-176 0,2 2 0 0,-2 1 0 16,0-1 0-16,2 1 0 0,-1-1 0 0,1 3 0 16,-1 2 0-16,1-2 0 0,2 4 0 0,-1 0 0 0,-1 0 0 0,2 4 0 15,-1-2 0-15,-1 5 0 0,-2-1 0 0,0 5 0 16,-2-1 176-16,-2 3-32 0,-3 3 0 0,0 1 0 15,-4 0-144-15,0 5 0 0,-2-1 0 0,-1 6 128 16,-2-4-128-16,-1 3 0 0,2-5 0 0,-1 2-176 16,-1 0 176-16,-1 3 0 0,1-2 0 0,-1-3 0 15,0-2 0-15,1 1 0 0,0-3 128 0,-1 0-128 0,2-1 0 16,2-3 0-16,3 0 0 0,-1-5 0 0,2-3 0 0,1-5 0 16,0 0 0-16,0 0 0 0,0 0 0 0,0 0 0 15,8-2 0-15,2-1 0 0,1-1 0 0,0 0 0 16,1-1 0-16,1 1 0 0,0-3 0 0,0 3 128 15,0 2-128-15,2-2 176 0,-1 1-176 0,2 2-192 16,0-2 32-16,-1 1 16 0,0 0 144 0,-1 0 0 16,-1 2 0-16,0-3 0 0,-2 2 160 0,1-2-32 15,-2 1-128-15,1 2 192 0,-3 0-192 0,-1 0-192 16,1 0 48-16,-1 0 0 16,-7 0-1728-16,0 0-352 0,0 0-64 0</inkml:trace>
  <inkml:trace contextRef="#ctx0" brushRef="#br0" timeOffset="6307.28">9900 7465 32767 0,'0'0'1456'0,"0"0"288"0,0 0-1392 0,0 0-352 0,0 0 0 0,0 0 0 16,2 6 2416-16,-2 1 400 0,-2 2 96 0,1 1 16 15,0 0-1520-15,-2 0-288 0,-1 5-64 0,0-2-16 16,0 2-432-16,0 2-96 0,0 3 0 0,2 0-16 16,-2-3-176-16,1 0-16 0,2 0-16 0,0 0 0 15,-1-2-32-15,2-1-16 0,0 0 0 0,2-1 0 0,-1-2-240 0,1-2-240 16,1 0 48-16,1-3 16 16,1 1-1568-16,-5-7-320 0,8-3-64 0</inkml:trace>
  <inkml:trace contextRef="#ctx0" brushRef="#br0" timeOffset="6621.9">10114 7108 12895 0,'0'0'576'0,"2"3"112"0,-2-3-560 0,0 0-128 15,3 4 0-15,-3-4 0 0,0 0 5904 0,0 0 1152 16,0 0 240-16,0 0 32 0,0 0-5024 0,0 0-1024 16,0 0-192-16,-3 7-32 0,3-7-432 0,-4 6-96 15,2 1-16-15,-1 2 0 0,-1-1 176 0,2 2 16 16,-1 2 16-16,2 1 0 0,-1-1-112 0,1 4-32 16,-2-1 0-16,1 2 0 0,2 4-112 0,1-1-16 0,-3-3-16 0,2 3 0 15,1-3-48-15,1 2 0 16,0 1 0-16,2 0 0 0,-2-1-384 0,1-2 128 0,0 0-128 0,-1-4 0 15,1 0 0-15,-1 1-224 0,0-7 32 0,2 3 0 16,-4-10-1392-16,0 0-272 16,0 0-48-16</inkml:trace>
  <inkml:trace contextRef="#ctx0" brushRef="#br0" timeOffset="7156.52">10348 7171 12895 0,'0'0'576'0,"0"0"112"0,0 0-560 0,0 0-128 16,0 0 0-16,0 0 0 0,0 0 6256 0,0 0 1216 15,0 0 240-15,0 0 48 0,0 0-5456 0,0 0-1104 16,0 0-224-16,0 0-32 0,0 0-624 0,0 0-128 16,1-4-32-16,3 2 0 0,0-5-160 0,0 3 0 15,0 2 0-15,1-2 0 0,3-3 0 0,0 3 0 16,0-1 0-16,1 1 0 0,2-2 128 0,0 2 0 15,1 1 0-15,1 2 0 0,2-5-128 0,-1 6 0 16,1-1 144-16,-1 1-144 0,-1 1 0 0,-1 2 0 16,-3 1 0-16,-1 3-192 0,-2-3 192 0,-2 2 176 15,-2 1-48-15,-2 4 0 0,-4 0-128 0,-2 2 0 16,-3 1 0-16,-3 2 0 0,-1-3 0 0,-2 2 0 16,0-5 0-16,2 3 0 0,0-4 0 0,1 2-144 0,-1-2 0 15,3-1 0-15,1-2 144 0,1-3 0 0,0 0 0 0,8-3 0 16,0 0 0-16,0 0 144 0,0 0-144 0,0 0 160 15,0 0-160-15,0 0 128 0,0 0-128 0,6-6 128 16,2 2-128-16,3 2 192 0,0 1-192 0,3-2 192 16,0 3-192-16,2 0 128 0,1 0-128 0,0 0 128 15,1 3-128-15,-1-2 0 0,-2 1 0 0,0 2 0 16,0 3 0-16,-2-1 0 0,-1 4 128 0,-2-2-128 0,-2 3 0 16,-2 0 0-16,-2 2-192 0,-1 1 192 0,-4 3 0 0,-2 3 0 15,-1 0 224-15,-2-3-64 0,-2 2-160 0,-1-2-192 16,-1 3 32-16,0-3 16 0,1-1 144 0,-2-2 224 15,-1-1-48-15,1-1-16 0,-1-2-160 0,1-3-192 16,-2-3 32-16,2-1 16 0,-1-2 144 0,0-1 128 16,0-1-128-16,3-2 176 15,-1 0-1152-15,2-1-240 0,1-2-32 0,3 2-18144 0</inkml:trace>
  <inkml:trace contextRef="#ctx0" brushRef="#br0" timeOffset="7402.14">10894 7428 17503 0,'0'0'768'0,"0"0"176"0,2 9-752 0,-2-2-192 15,-2 3 0-15,1 1 0 0,-2-2 4944 0,-1 4 960 0,-1 1 192 0,0-1 48 16,0 5-3792-16,1-1-752 0,-3 1-160 0,1-1-32 15,-1 3-656-15,1-1-144 0,0-4-32 0,2 2 0 16,2-2-400-16,-1-2-176 0,1-2 128 0,2-1-128 16,0 0 0-16,0-10 128 0,2 6-128 0,-2-6 0 15,7 4-816-15,-1 0-240 16,-6-4-48-16,0 0-18720 0</inkml:trace>
  <inkml:trace contextRef="#ctx0" brushRef="#br0" timeOffset="7756.68">11078 7111 29375 0,'0'0'640'0,"0"0"144"0,0 0 32 0,0 0 0 0,0 0-656 0,0 0-160 15,0 0 0-15,-2 7 0 0,2-7 1472 0,0 0 272 16,0 10 48-16,0-1 16 0,0-1-400 0,0-1-64 16,-1-1-32-16,1 3 0 0,0-9-240 0,0 11-48 15,-1-1-16-15,1 0 0 0,0 0-192 0,0 3-48 16,0 0 0-16,0 0 0 0,0-2-144 0,0 3-48 0,-3 2 0 16,3-3 0-16,0 4-304 0,0 0-64 0,-1 0-16 0,-1 1 0 15,1-4-192-15,1-3 0 16,-1 2 0-16,0 0 0 0,-1 1 0 0,2-1 0 0,0 0 0 0,0-3 0 15,0-1 0-15,0-2 0 0,3-3 0 0,-2 2 0 32,-1-6-768-32,0 0-208 0,0 0-48 0,5-6-13104 0,1-3-2624 0</inkml:trace>
  <inkml:trace contextRef="#ctx0" brushRef="#br0" timeOffset="8090.37">11264 7052 34495 0,'0'0'768'0,"0"0"144"0,7 3 48 0,0 1 0 0,-2 2-768 0,2-3-192 15,-3 3 0-15,0-2 0 0,-2 6 1600 0,0-4 304 16,-2 2 48-16,0 1 16 0,-2-2-880 0,0 3-160 16,0-1-32-16,0 2-16 0,-2 2-400 0,0 0-80 15,-1-3-16-15,-1 4 0 0,2-4-128 0,1 3-16 16,0-2-16-16,0-1 0 0,-1-1-64 0,2 2-16 15,2-2 0-15,0 1 0 0,0-3-16 0,1-1 0 16,2 1 0-16,-3-7 0 0,4 4 0 0,1 2 0 16,1-3 0-16,4 1 0 0,1-1-128 0,2 1 0 0,2-2 0 0,1 0 0 15,1-2 144-15,2 0 0 16,0 0 0-16,-1 0 0 0,0-2-144 0,1 0 0 16,-1-2 0-16,-2 1 0 0,-1 0 0 0,-2-1 0 15,-2-2 0-15,1-1 0 16,-3 0-1888-16,0 0-256 0,-1-2-48 0,-2-2-17264 0</inkml:trace>
  <inkml:trace contextRef="#ctx0" brushRef="#br0" timeOffset="8322.66">11573 7038 16575 0,'2'13'1472'0,"0"-5"-1168"0,-2 3-304 0,0 1 0 15,0 4 4928-15,-2 0 944 0,1-2 176 0,0 3 32 0,-2 3-3168 0,0-1-640 16,0 1-128-16,-1 1-32 0,-2 1-1248 0,1-2-256 15,-1 1-48-15,0 2-16 0,1-3-176 0,-1 1-48 16,2-1 0-16,1 2 0 0,-1-1-176 0,1 3-144 16,1 2 192-16,1-3-192 0,-1 3 160 0,4-2-160 15,-2 2 128-15,2 0-128 0,1-6 0 0,-1-3 0 16,1 0 0-16,0-1 0 0,1-4 144 0,-1-1-144 16,1-3 160-16,2 1-160 15,-1-5-1536-15,0 0-384 0,0-1-96 0,-5-3-11616 16,0 0-2304-16</inkml:trace>
  <inkml:trace contextRef="#ctx0" brushRef="#br0" timeOffset="8573.06">11812 7524 28559 0,'0'0'1264'0,"0"0"272"0,0 0-1232 0,0 0-304 0,0 0 0 0,0 6 0 15,0 2 2416-15,0 1 416 0,-1 2 96 0,0 2 16 16,-2-3-1648-16,0 3-320 16,0 3-64-16,-3-2-16 0,0 2 208 0,-1-1 48 0,2 0 0 0,0 0 0 15,0 0-576-15,-1-1-128 0,4-1 0 0,-1-3-16 16,0-2-272-16,2 1-160 0,-3-2 192 0,4-7-192 16,0 0 128-16,0 4-128 0,0-4 0 0,0 0 0 15,0 0-768-15,8-4-256 0,-1-3-48 0,2-2-19408 16</inkml:trace>
  <inkml:trace contextRef="#ctx0" brushRef="#br0" timeOffset="8891.66">12102 7061 19343 0,'0'0'1728'0,"0"0"-1392"15,0 0-336-15,0 0 0 0,0 0 3536 0,6 7 640 16,-6-7 128-16,6 8 32 0,-6-8-2048 0,2 12-416 16,1-5-80-16,-1 5 0 0,-3-1-832 0,1-1-176 15,0 3-16-15,-1 2-16 0,-2 0-240 0,-1 2-32 16,2-1-16-16,-1 4 0 0,0-6 48 0,1 6 0 16,0-1 0-16,1 1 0 0,-1-3-80 0,0 3-16 15,1-3 0-15,0 2 0 0,-1-4-80 0,2 1-16 16,0-2 0-16,2 2 0 0,-1 1-320 0,0-4-128 15,1 1 0-15,-1 2 0 0,1-3 128 0,1-3 0 0,0 1 160 0,2 1-160 32,-1-4-320-32,0-4-176 0,-4-4-16 0,0 0-16 15,6-2-2608-15,1 0-512 0,-1-5-96 0</inkml:trace>
  <inkml:trace contextRef="#ctx0" brushRef="#br0" timeOffset="9323.14">12349 7128 9215 0,'12'-4'400'0,"-7"2"96"0,-5 2-496 0,6-3 0 0,0 2 0 0,-6 1 0 0,0 0 5632 0,0 0 1040 15,0 0 208-15,0 0 32 0,0 0-4032 0,-1 6-800 16,-2 2-160-16,-2 4-48 0,-2-2-864 0,1 1-176 16,-1-2-48-16,-1 1 0 0,2 1-336 0,-2-2-64 15,-1 2 0-15,1-1-16 0,0-1-64 0,2 2-16 16,0-5 0-16,1 5 0 0,4-5-64 0,0 1-16 15,-2-1 0-15,3-6 0 0,1 7 32 0,3-1 0 16,-1-2 0-16,1 3 0 0,1-4-48 0,1 0 0 16,1 0 0-16,1-2 0 0,0 2-192 0,1 0 176 15,1 1-176-15,1-2 160 0,3 2-160 0,1 0 0 16,-2-1 0-16,1 1 128 0,-1 2-128 0,0-2 128 16,-1 1-128-16,-1 2 128 0,-2-3 176 0,1 2 16 15,-3 1 16-15,-1 1 0 0,-2 4-144 0,0-2-16 16,-1 0-16-16,-1 1 0 0,-2 2-160 0,-1 0 160 0,0 3-160 15,0-3 160-15,-3 1-160 0,0 2 0 16,0-3 0-16,-1 2 0 0,-1-5 0 0,0 2 128 0,-1-4-128 16,1 1 128-16,-4-3-128 0,3 1 0 0,-3 0-192 15,0-1 192-15,-2-2 0 0,-1 0 0 0,0-1 0 0,-3-3 0 16,-1 2 0-16,-1-2 0 0,-2-2 0 0,1-1 192 16,-1-1-1392-1,2-3-272-15,-1-2-48 0,2-1-12752 0,2-5-2560 0</inkml:trace>
  <inkml:trace contextRef="#ctx0" brushRef="#br0" timeOffset="9490.1">12383 7072 17503 0,'11'0'1552'0,"3"0"-1232"16,2 0-320-16,0 0 0 0,-1 0 4864 0,1 0 928 16,1 0 176-16,-1 2 48 0,1-2-3376 0,-1 2-656 15,-1 0-144-15,1-2-32 0,-3 3-944 0,2-3-192 16,0 0-32-16,0 1-16 0,-1-2-416 0,0-2-80 15,1-1 0-15,1-2-128 0,1-3 0 0,0 1 0 16,-2-1 0-16,1 2-14240 16,-3-3-2912-16</inkml:trace>
  <inkml:trace contextRef="#ctx0" brushRef="#br0" timeOffset="25465.34">5077 9199 4767 0,'0'0'208'0,"5"4"48"0,0-2-256 0,2-2 0 0,-1 4 0 0,0-4 0 16,-6 0 1792-16,7 0 288 0,-7 0 64 0,7 0 16 16,-1-2-48-16,-6 2 0 0,0 0 0 0,7-2 0 15,0 0 320-15,-7 2 64 0,0 0 16 0,0 0 0 0,5-7-336 0,-1 1-64 16,-2-1 0-16,-2 7-16 0,0-8-624 0,-1 2-128 15,-2-4-32-15,-1 4 0 0,-1-5-544 0,-1 5-96 16,-2-3-32-16,-1 1 0 0,-3 4-80 0,-3-1-32 16,2 3 0-16,-2 0 0 0,-2 2-144 0,-2 2-16 15,0 2-16-15,-1 0 0 0,0 3-80 0,-2 2-16 16,-3 4 0-16,3-2 0 0,1 2-96 0,0 0-32 16,-3 1 0-16,6-1 0 0,4 0-128 0,-1 0 128 15,0 2-128-15,3 1 128 0,3-3-128 0,2 0 0 16,2 0 144-16,1-3-144 0,0 1 128 0,1-1-128 15,6 2 160-15,0-4-160 0,-2 1 160 0,4-1-160 16,3 1 160-16,0-2-160 0,0-1 128 0,2-2-128 16,5 3 0-16,-2-5 0 0,-3 2 0 0,3 0 0 15,2-1 0-15,0 1 0 0,2-4 0 0,2 2 0 16,-1 2 0-16,2-4-160 0,5 5 160 0,-2-1 0 0,-2 0 0 0,-1-1 0 16,-2 3 0-16,0 2 0 15,-2-1 128-15,-4 2-128 0,0-2 272 0,-2 3-16 0,-1 3 0 0,-2 0 0 16,-2 0 32-16,-1 4 0 15,-3 0 0-15,-2 0 0 0,-3 3-96 0,-1 2 0 0,-3-1-16 0,-1-1 0 16,-3 4-176-16,-1-5 128 0,-1-2-128 0,-5 3 128 16,-2-3-128-16,-2-1 0 0,-2-3 0 0,-1-3 0 15,0 1 0-15,-1-5 0 0,0-2 0 0,1-4 0 16,2 3 0-16,3-6 0 0,0-1-128 0,0-2 128 16,5-1 0-16,2 1-144 0,0-8 144 0,3 4 0 0,3-3-128 15,3 0 128-15,0 0 0 0,1 0 0 16,1 1-1200-16,3 0-128 0,0 2-16 0,2 3-13152 15,-4 0-2624-15</inkml:trace>
  <inkml:trace contextRef="#ctx0" brushRef="#br0" timeOffset="26101.62">5263 9555 28911 0,'0'0'1280'0,"0"0"256"0,0 0-1216 0,0 0-320 0,0 0 0 0,0 0 0 16,0 0 2784-16,5 4 496 0,3 0 112 0,-4 2 0 16,-4 4-1536-16,0-1-304 0,-2 1-64 0,0 3-16 15,-2 2-576-15,0 0-128 0,0 2-32 0,0 3 0 16,0 1-240-16,-1-1-48 0,-2-1-16 0,2 1 0 16,2 4-48-16,0-5-16 0,-3-2 0 0,2 0 0 15,3 0-96-15,0-1-16 0,-2-3 0 0,1 0 0 16,0-2-128-16,1-4-128 0,1-7 144 0,0 0-144 15,0 0 0-15,0 0 0 0,0 0 0 0,0 0 0 0,0 0 0 0,0 0 0 16,1-7-144-16,-1-3 144 0,0 0-128 0,2-3 128 16,0-2 0-16,1 0-144 0,-2 2 144 0,2-4 0 15,1 0 0-15,0-3-128 0,-1 3 128 0,4 0 0 16,-2-1 0-16,3 1 0 0,0 0 0 0,0 0 0 16,-2 1 0-16,2 3 0 0,0 2 0 0,3 1 0 15,-4 3 0-15,3 1 0 0,-1-1 0 0,0 3 0 16,-1 4 0-16,0 0 128 0,1 0-128 0,-1 4 0 15,0-1 128-15,-2 3-128 0,-1 5 128 0,-1-1-128 16,0 1 128-16,-1 2-128 0,-1 3 0 0,0-2 144 16,0 2-144-16,0-2 0 0,-1 2 0 0,0 1-256 0,1 0 32 0,-1 1 0 15,2-3 384-15,-1 0 80 16,3 0 16-16,2-2 0 0,-1-3-256 0,2-1 0 16,0 2 128-16,1-5-128 0,2 4 0 0,2-6 0 15,0-1 0-15,1 0 0 0,1 1 0 0,-2-4 0 16,3 0 0-16,-1-1 0 15,1-2-1424-15,0-1-240 0,-3-2-32 0,3-4-20352 0</inkml:trace>
  <inkml:trace contextRef="#ctx0" brushRef="#br0" timeOffset="26724.49">5986 9423 36159 0,'0'0'800'16,"0"0"160"-16,0 0 48 0,0 0 0 0,0 0-816 0,0 0-192 0,0 0 0 0,0 0 0 0,0 0 1424 0,0 0 240 16,0 0 64-16,0 0 0 0,0 0-576 0,0-11-96 15,7 11-32-15,4 0 0 0,1 3-192 0,0-2-64 16,1-1 0-16,1 0 0 0,0-1-400 0,1 1-96 16,-1 0-16-16,2 1 0 0,1 2-256 0,-1 3 0 15,-2 1 0-15,1 1 0 0,-4-3 0 0,0-4 0 16,-2 2 0-16,-3-1 0 15,-6-2-2304-15,0 0-512 0,0 8-96 0</inkml:trace>
  <inkml:trace contextRef="#ctx0" brushRef="#br0" timeOffset="26938.35">5999 9691 39855 0,'0'0'880'0,"0"0"176"0,0 0 32 0,4 8 32 0,-4-8-896 0,5 7-224 15,0-1 0-15,0 1 0 0,-5-7 1216 0,8 4 208 16,0 1 48-16,0-1 0 0,0-2-672 0,1 0-128 16,0 0-32-16,0 1 0 0,0-2-192 0,2-1-64 15,1 0 0-15,1 0 0 0,0 0-384 0,-1-1 0 0,-1-2 0 0,0 1 0 16,-1 0 0-16,1 0 0 0,-2 2 0 0,-1-3 0 31,-8 3-4624-31,0 0-1008 16,0 0-208-16,0 0-9968 0</inkml:trace>
  <inkml:trace contextRef="#ctx0" brushRef="#br0" timeOffset="27902.34">6834 9156 14847 0,'0'0'656'0,"0"-10"144"0,0 2-640 0,-1-1-160 16,0-1 0-16,-1 3 0 0,2-3 2176 0,0 1 416 15,-1 2 80-15,0 1 16 0,1-1-640 0,0 7-128 16,0 0-32-16,0 0 0 0,0 0 336 0,0 0 64 16,0 0 16-16,0 0 0 0,0 0-704 0,0 0-144 15,0 0-32-15,0 9 0 0,-2 2-624 0,2 2-128 16,0 0-32-16,0 4 0 0,-1 3 336 0,1-1 64 16,0-2 16-16,-1 0 0 0,-1 3-656 0,1-1-128 15,1 2-16-15,0 2-16 0,0-2 16 0,-1-2 0 16,0 4 0-16,-1-6 0 0,1 4-64 0,-2 1 0 15,1-3 0-15,0-2 0 0,0-6-192 0,0-1 0 16,1-3 0-16,0 0 0 0,1-7 0 0,0 0-288 16,0 0 32-16,0 0 16 0,0 0 240 0,0 0 0 0,0 0 192 0,1-11-192 15,0 1 0-15,2-4 0 0,0-1 0 16,-1 2-144-16,2-4 144 0,-1 2 0 0,-1-3 0 0,2 1-128 16,0 0 128-16,0-3 0 0,-1 3 0 0,1 0-128 15,1 1 128-15,2 2-160 0,-3-2 160 0,1 3-160 16,0 3 160-16,0-3 0 0,0 2 0 0,2 1 0 15,1-3 0-15,1 3 176 0,2 0-48 0,2-1 0 16,-2 5-512-16,3-1-96 0,-1 3-32 0,0 2 0 16,0 2 224-16,-1 0 32 0,-2 4 16 0,-1 2 0 15,-1 1 800-15,0 3 144 0,-1 2 48 0,-1 0 0 0,-2 4-752 16,-1-2-240-16,-2 4 0 0,0 3 0 0,-1 2 240 0,-1-2 192 16,0 2-48-16,-1 1 0 0,1 1-144 15,0-2 160-15,-2-2-160 0,2-1 160 0,1-1-16 0,1-2 0 16,-1 0 0-16,1-3 0 0,1-1-144 0,0-3-176 15,2-1 48-15,0-2 0 0,0-1 128 0,1 1 0 16,1-3 0-16,0 0 0 16,1-4-848-16,1-2-144 0,1-3-32 0,0-3 0 15,0 2-4096-15</inkml:trace>
  <inkml:trace contextRef="#ctx0" brushRef="#br0" timeOffset="28214.62">7358 9665 40079 0,'0'0'880'0,"0"0"176"0,0 0 32 0,0 0 64 0,0 0-928 0,-6 4-224 0,-1-1 0 0,-1-2 0 16,-4 1 1584-16,-2 2 272 0,-3 2 48 0,-3-2 16 15,-2-1-1136-15,-4 4-208 0,-4-2-64 0,-2-1 0 16,-2 0 128-16,0-1 0 0,-1-2 16 0,2 2 0 16,0-3-656-16,-3 2 0 0,11-2-128 0,1 2 128 15,1 0 0-15,0-2 0 0,2 3 0 0,0-3 0 16,2 1 0-16,1 2 0 0,0-3 0 0,4 0 0 0,1 0 0 0,3 0 0 16,-1 0-144-16,2 0 144 15,2 0-688-15,7 0-80 0,0 0 0 0,0 0-16 16,0 0-4080-16,0 0-832 0,15-3-144 0,-15 3-48 0</inkml:trace>
  <inkml:trace contextRef="#ctx0" brushRef="#br0" timeOffset="28932.38">6782 10144 38703 0,'0'0'848'0,"0"0"176"0,0 0 48 0,0 0 16 0,0 0-880 0,0 0-208 0,0 0 0 0,0 0 0 16,-1-6 1584-16,-1 2 272 0,2 4 48 0,-1-5 16 16,0-3-896-16,1 1-160 0,0 2-32 0,1 0-16 15,0-4-640-15,2 2-176 0,0 0 0 0,0 1 0 16,1-1 0-16,0 1 128 0,0-2-128 0,1-1 0 16,3 0 0-16,0 2 144 0,-1-1-144 0,2 2 0 15,1 2 160-15,1-2-160 0,-1 5 128 0,2-1-128 0,3-2 144 0,0 1-144 16,0 3 160-16,-4 3-160 0,3 1 192 0,-1 2-64 15,-2 3-128-15,0-1 192 0,-2 3 0 0,0 2-16 16,0 2 0-16,-1 9 0 0,-4 2 112 0,-3 2 32 16,-2 2 0-16,-4-1 0 0,-3-4-160 0,-1 1-32 15,-2 0 0-15,0 0 0 0,-4 0-128 0,1-1 0 16,-1 1 0-16,1-2 128 0,-4 6 0 0,2-4 0 16,0-6 0-16,2 0 0 0,2-6-128 0,0-1-272 15,0-1 64-15,3-4 16 0,3-4 192 0,-1-2 208 16,1-2-32-16,6 0-16 0,-6-2-368 0,3-2-80 15,-1-3-16-15,2-3 0 0,1-3 144 0,2-1 32 16,2 1 0-16,0-1 0 0,-1-2 128 0,2 3 0 16,1-1 0-16,2 1-128 0,-1 0 128 0,1-1 0 15,-2 5 0-15,2 1 0 0,-1-1 0 0,1 3 0 16,1 2 0-16,0 0 0 0,1 1 0 0,0 3 0 16,0 0 0-16,3 0 128 0,2 3-128 0,-1 1 176 15,-1 0-176-15,3 2 192 0,0 1-32 0,1 2 0 0,-2-2 0 0,1 0 0 16,-1 3 16-16,1-4 0 0,-2 1 0 0,0-1 0 15,0 5-176-15,0-5 128 0,0 3-128 0,0-2 128 16,0-6-128-16,2-1 0 0,-2 3 0 0,1-3 0 16,2-3-432-1,0-1-64-15,1-2-16 0,-4-1 0 0,1-2-3088 0,23-18-624 16,-11 0-128-16,-19 17-32 0</inkml:trace>
  <inkml:trace contextRef="#ctx0" brushRef="#br0" timeOffset="29503.47">7832 9116 38751 0,'0'0'848'0,"0"0"176"0,0 0 48 0,0 0 16 0,0 0-864 0,9 3-224 15,-9 3 0-15,-1 5 0 0,-3 2 2000 0,-1 0 368 16,-2 4 64-16,-2 0 0 0,-1 5-1056 0,-3 2-224 16,-2 2-32-16,-3 2-16 0,-3 2-320 0,-1 2-64 15,-2 5-16-15,1 0 0 0,0 2-464 0,1-1-112 16,0 5 0-16,-3 7-128 0,4-4 384 0,8-8-16 16,2-1-16-16,2 2 0 0,3-6-352 0,2 1 0 15,2-2 0-15,4-1 0 0,2-1 0 0,6 2 0 16,5 1 0-16,2-3 0 0,2-5 0 0,3 1-128 15,3-2 0-15,0-4 0 16,1-3-896-16,2-4-192 0,2 0-16 0,-2-4-16 16,0-1-1424-16,-1-3-272 0,-3-4-64 0,0 2-16560 0</inkml:trace>
  <inkml:trace contextRef="#ctx0" brushRef="#br0" timeOffset="30171.33">8390 9698 13823 0,'0'0'1216'0,"0"0"-960"15,3-9-256-15,1 2 0 0,-2 0 5376 0,0 1 1024 16,-1-2 192-16,-1-4 64 0,-1 2-4384 0,-2-5-864 16,-1 2-192-16,-1 0-16 0,-2-3-320 0,-1 2-64 15,1 1-16-15,-1 0 0 0,-3 2-272 0,1 2-48 16,-1 1-16-16,0-1 0 0,-1 5-272 0,-3-1-64 16,1 1-128-16,0 4 192 0,-2 3 208 0,0-3 48 15,-1 4 0-15,-4 2 0 0,1 3-32 0,7-1 0 16,0 1 0-16,0 4 0 0,0 5-208 0,0-1-32 15,2 0-16-15,1 2 0 0,0 2 176 0,-1 8 48 16,3-3 0-16,2 2 0 0,0-5-192 0,4 1-48 16,0 1 0-16,2-2 0 0,2-4-144 0,2 0 0 15,2-3 144-15,1 1-144 0,-2-4 0 0,4 1 0 16,2-2 0-16,0-4 0 0,1 1 0 0,0-5 0 16,1 3 0-16,-1-5-128 0,1-2-64 0,-1 0 0 15,0-2 0-15,-1-2 0 0,3 0-96 0,-3-3-32 16,1-2 0-16,2-1 0 0,1-6 320 0,-1-1-160 0,-1-3 160 0,-1 3-128 15,-1 0 128-15,-3 4 0 0,-2 0 0 0,1-1-128 16,-2-2 128-16,0-1 0 0,-2 1 0 0,1 2 0 16,-2-2 0-16,1 2 0 0,-1 1 0 0,0 1 0 15,-1 4 0-15,-1 8 0 0,0-7 0 0,0 7 0 16,0 0 0-16,0 0 0 0,0 0 128 0,0 0-128 16,-6 7 0-16,0 1 144 0,1 4-144 0,0 1 0 15,0-3 512-15,-1 3-16 0,4 2 0 0,-1-2 0 16,1 0 16-16,0 3 16 0,1-2 0 0,1-1 0 0,0 3-368 0,1-2-160 15,1-1 128-15,0-2-128 0,2 1 176 0,1-2-48 16,2 1-128-16,1-1 192 0,-2-3-192 0,3-1 0 16,1-3 0-16,-1 3 0 0,1-2 0 0,2 3 0 15,0-7-192-15,-2 0 192 16,1 0-1904-16,-1-3-272 0,2 2-48 0</inkml:trace>
  <inkml:trace contextRef="#ctx0" brushRef="#br0" timeOffset="30466.71">8660 9857 28847 0,'0'0'1280'0,"0"0"256"0,0 0-1216 0,0 0-320 15,3 4 0-15,-3-4 0 0,0 0 2544 0,1 7 448 16,0-3 80-16,-1 5 32 0,-1-2-1344 0,1 0-272 16,0 0-48-16,0 2-16 0,-1 2-400 0,-1 2-64 0,1 0-32 0,1 0 0 15,-1 1-192-15,1-1-32 0,0 3-16 0,0-1 0 16,0-2-176-16,1-3-48 0,-1 3 0 0,1 0 0 16,1-2-160-16,-1-2-48 0,2 1 0 0,-1-3 0 15,2 0-432-15,0-1-80 0,-4-6-32 0,0 0 0 31,0 0-1904-31,8-4-384 0</inkml:trace>
  <inkml:trace contextRef="#ctx0" brushRef="#br0" timeOffset="31154.47">9202 9483 11055 0,'0'0'480'0,"0"0"112"0,0 0-464 0,0 0-128 15,0 0 0-15,0 0 0 0,0 0 5600 0,0 0 1104 16,0 0 208-16,3 9 64 0,-2-2-3776 0,-1 3-768 16,-1-1-128-16,-1 2-48 0,1-1-816 0,-1 6-160 15,-1-2-48-15,0 5 0 0,2-2-512 0,-2 4-96 16,-1 1-32-16,3-1 0 0,-1 1-224 0,-1-1-48 0,0 1-16 0,1-1 0 15,-1 2-160-15,2-5-16 16,-1 2-128-16,2-1 192 0,-1-2-192 0,1-1 0 0,1-6 0 16,1 0 0-16,-2-3 0 0,2 0-128 0,2-2 128 0,-4-5-208 31,0 0-2736-31,8-2-560 0,0-2-96 0</inkml:trace>
  <inkml:trace contextRef="#ctx0" brushRef="#br0" timeOffset="31364.42">9351 9712 41919 0,'0'0'928'0,"0"0"192"0,-7 4 32 0,-4-4 16 0,-1-1-928 0,-1 1-240 0,-2 0 0 0,-4 0 0 0,-2 1 1312 0,-1 2 224 16,-3-3 32-16,0 2 16 0,-1-2-1040 0,1-2-208 16,0 2-32-16,3 0-16 0,1-3-288 0,3 2 0 15,-1 1 0-15,5-3 0 0,1 2 0 0,2-2 0 16,4 1 0-16,7 2 0 15,-6-4-736-15,6 4-256 0,-1-7-48 0,4 3-16 16,3-1-3616-16,16-2-704 0,5 3-160 0,-14 7-32 0</inkml:trace>
  <inkml:trace contextRef="#ctx0" brushRef="#br0" timeOffset="32039.36">9865 9685 33631 0,'0'0'1488'0,"0"0"304"0,5-6-1424 0,0 2-368 15,1-3 0-15,-2-3 0 16,-2 1 1712-16,-1-1 272 0,-2-3 48 0,1 0 16 0,0-1-1344 0,-1 0-256 16,-3-2-48-16,-1 2-16 0,-1-2-256 0,0 2-128 15,-2-2 0-15,-1 2 128 0,0-2-128 0,-2 3 0 16,1 5 0-16,-2 1 0 0,0 1 0 0,-1 3 0 16,0 3 0-16,-1 0 0 0,-2 3 192 0,0 3 176 15,-1 2 16-15,0 2 16 0,0-3-128 0,1 6-16 16,-2 6-16-16,4-2 0 0,-1 4 32 0,2-2 16 15,1 5 0-15,2-2 0 0,-1 3-160 0,3 0-128 16,3-1 192-16,1-1-192 0,0-3 208 0,3 1-64 16,1-2-16-16,1 1 0 0,3-3-128 0,2 0 0 15,1-4 0-15,3-4 0 0,0 2-160 0,2-2-64 16,2-2-16-16,2-3 0 16,1 2-720-16,1-5-128 0,-2-1-48 0,1 0 0 15,0 0-320-15,1-1-64 0,-3-2-16 0,-2 0 0 16,0-4 704-16,0-2 128 0,-1-2 16 0,-2-2 16 0,0 3 448 0,-1-1 96 15,-1-2 128-15,-1-3-208 0,0-1 208 0,0-2 0 16,-1-1 0-16,-1 3 0 0,-1 0 0 0,-1 0 160 0,-1 1 0 0,1 2 0 16,-2 1 160-16,1 2 16 0,-2 0 16 0,0 3 0 15,0 1 608-15,0 1 128 0,0 3 32 0,0 3 0 16,0 0-352-16,0 0-64 0,0 0 0 0,0 0-16 16,-7 7 208-16,3-1 64 0,0 1 0 0,2 2 0 15,-1-1-432-15,0 2-80 0,2 2 0 0,0-2-16 16,1 4-48-16,1-1 0 0,0 1 0 0,2 2 0 15,0-3-96-15,1 1-32 0,1-1 0 0,1-2 0 16,2 2-256-16,0-4 0 0,0 2 128 0,1-2-128 16,3-1 0-16,0-3 128 0,1-1-128 0,0 0 0 15,1-2-368-15,1-2-176 0,-2 2-32 0,0-2-16 16,0 0-2400-16,-1-2-464 0,0 0-112 0,-2-2-16 0</inkml:trace>
  <inkml:trace contextRef="#ctx0" brushRef="#br0" timeOffset="32540">10216 9719 30863 0,'0'0'1360'0,"0"0"304"0,0 0-1344 0,0 0-320 15,0 0 0-15,0 0 0 0,0 0 1616 0,0 0 256 16,0 0 48-16,0 0 16 0,0 0-880 0,0 0-176 15,-7 6-48-15,1 1 0 0,1 3-320 0,-1-1-64 16,1 4 0-16,0 2-16 0,0-2 464 0,-2 3 112 16,2 1 16-16,1 0 0 0,1 0-304 0,1 0-48 15,-1 1-16-15,2-3 0 0,1-2-304 0,0 0-64 16,0 0-16-16,1-5 0 0,0 1-272 0,-1-9 0 0,0 0 128 0,0 0-128 16,0 0 0-16,0 0 0 0,0 0 0 0,7-7-144 15,-1 1 144-15,1-2-192 0,-2-4 192 0,0-2-192 16,2 3 32-16,-2-4 0 0,0-5 0 0,1 3 0 15,-1 0 160-15,0 1 0 0,0-1 0 0,2 0 0 16,0 0 0-16,0 1 0 0,1 3 0 0,1 0 0 16,1 3 144-16,-3-1-144 0,1 2 192 0,0 1-192 0,0 6 0 15,-1-2 0-15,0 4 0 0,1 0 0 0,0 4 128 0,-1-1-128 16,-1 7 0-16,-1-1 0 0,1-1 0 0,-2 5 0 16,0 0 0-16,-2 0 0 0,1 0 0 0,-1 1 0 15,0 2 0-15,-1 1 0 0,0 0 256 0,1-1-16 16,-1-2 0-16,0 2 0 0,2 1 80 0,-1-4 0 15,2 0 16-15,0-2 0 0,2-1-160 0,0-1-48 16,2 4 0-16,1-5 0 0,0-1-128 0,2-1 0 16,1-3 0-16,1 1 0 0,2-4 0 0,2 0 0 15,0 0 0-15,2-4 0 16,-2-2-1488-16,1-4-176 0,2 0-48 0,1-3-19360 0</inkml:trace>
  <inkml:trace contextRef="#ctx0" brushRef="#br0" timeOffset="32940.71">10863 9222 38703 0,'0'0'848'0,"0"0"176"0,0 0 48 0,0 0 16 0,6 3-880 0,1 1-208 0,-7-4 0 0,8 4 0 15,0 2 1472-15,0-2 256 0,1 1 64 0,0-1 0 16,1 3-512-16,1 3-80 0,-1 1-32 0,2 1 0 16,1 1-400-16,0 1-64 0,0 2-32 0,0 1 0 15,-1 3-176-15,1-1-48 0,0 2 0 0,1 3 0 0,-1-1-112 0,0 4-16 16,0 1-16-16,0 2 0 0,-3 5-464 0,1-1-96 16,-2 5 0-16,-1 0-16 0,-3 2 608 0,-1-2 128 15,-1-1 32-15,-3 1 0 0,0 1-496 0,-4-4 0 16,-3-2 0-16,-1-1 0 0,0-5 0 0,-1-2 0 15,-2 0 0-15,0-5 0 16,1 1-400-16,-1-5-32 0,-1 0 0 0,1-1 0 0,-1-3 432 0,0-1 0 16,1-3 0-16,1 1-128 0,-2-3 128 0,2 0 0 15,1-1 0-15,-1-3 0 0,3 1 0 0,0-2 128 16,7-2 0-16,0 0 0 16,0 0-1440-16,0 0-288 0,0 0-48 0,0 0-16 15,5-9-3456-15</inkml:trace>
  <inkml:trace contextRef="#ctx0" brushRef="#br0" timeOffset="55205.27">4861 11554 30239 0,'0'0'1344'0,"0"0"256"0,0 0-1280 0,0 0-320 15,0 0 0-15,2-4 0 0,-2 4 2224 0,-4-7 368 16,-1 0 80-16,0 1 16 0,-2-1-1312 0,-3 1-256 16,-3-1-48-16,-2 3-16 0,2-2-544 0,0 3-96 0,1 2-32 0,-2-2 0 15,-1 1-192-15,0 0-32 0,-2 2-16 0,0 2 0 16,0 3-16-16,-7 1-128 0,2 1 192 0,0 1-64 16,-2 1 16-16,0 1 0 0,1 4 0 0,2-4 0 15,1 3 304-15,3-2 48 0,3-2 16 0,2 0 0 16,2-1-320-16,2 1-64 0,2-1-128 0,3 1 192 15,1-2-64-15,2 0 0 0,0-7-128 0,5 12 192 16,2-4-192-16,2 1 176 0,0 2-176 0,3-5 160 16,1 1-160-16,2-1 0 0,-1 1 0 0,2-3 128 0,-1-2-128 15,1 2 0-15,1 0 0 0,0-1 0 0,-1 0 0 0,0 0 0 16,-2 4 0-16,1-3 0 0,-1 1 0 0,0 0 0 16,1 2 128-16,-1 2-128 0,-1 0 0 0,2 2 0 15,0-1 144-15,0 1-144 0,-2 4 0 0,-1-1 144 16,-2 3-144-16,-2 0 0 0,0 0 256 0,-3 2-64 15,-2 1-16-15,-5 0 0 0,-2 1-16 0,-3 1 0 16,-7-3 0-16,0-2 0 0,0 3-160 0,-2 0 128 16,-4-3-128-16,2-3 128 0,0 2-128 0,-2-3 0 15,-1-3 0-15,-1-3 0 0,-2 0 0 0,1-3 0 16,-1-2 0-16,2-4 0 0,0-2-144 0,1-2 144 16,1-2 0-16,3-1 0 0,3-1-160 0,3-1 160 15,4-2-128-15,4 0 128 16,3-1-2240-16,2 1-384 0,3 0-64 0</inkml:trace>
  <inkml:trace contextRef="#ctx0" brushRef="#br0" timeOffset="55974.25">5117 12143 13823 0,'0'0'1216'0,"0"0"-960"15,0 0-256-15,0 0 0 0,0 0 3904 0,7 0 752 16,2-1 144-16,-2-2 16 0,-7 3-2720 0,5-4-560 16,-1-5-96-16,-2 0-32 0,0 1-768 0,-2-3-144 15,-2-2-48-15,0 0 0 0,-2 0 0 0,0-3-16 16,-1 2 0-16,-2-3 0 0,-2 1 64 0,0 3 16 15,-2-1 0-15,-1 1 0 0,-1 3-80 0,-1 4-16 16,-3-2 0-16,0 1 0 0,0 5-64 0,-1-1-16 16,-2 2 0-16,0 2 0 0,2 4-112 0,0-1-32 15,-1 6 0-15,2-3 0 0,2 3-64 0,0 0-128 16,2 1 176-16,3 2-176 0,0 2 192 0,1 0-64 0,1 0 0 0,2 3-128 16,1-5 192-16,5 1-64 0,1-1 0 0,1 0-128 15,2 0 160-15,2-4-160 0,0 2 128 0,2-1-128 16,1-3 0-16,2 0 0 0,1-4 0 0,-1 3 0 15,2-5 0-15,2 2 0 0,-2-3 0 0,3-4 0 16,-1 1 0-16,2-3-144 0,0-1 144 0,-1 0-160 16,0 0 160-16,-2-5 0 0,-1-1-144 0,-1-2 144 0,0 2 0 15,-2-4-176-15,-2 1 176 0,0 2-128 0,-1-2 128 16,-2 2 0-16,-1 1 0 0,-2 0 0 0,1 2 0 0,-2 2 0 16,-1 9 0-16,0 0 0 0,0 0 0 0,0 0 0 15,0 0 0-15,0 0 0 0,0 0 208 0,0 7-16 16,-1 3-16-16,0-1 0 0,-1 4 192 0,1 2 32 15,0 2 16-15,-1 1 0 0,1 2 32 0,-1-2 0 16,-1 2 0-16,0-1 0 0,1 5-48 0,-1 0 0 16,-1-1 0-16,0 3 0 0,0 1 0 0,0-1 0 15,0 1 0-15,2-1 0 0,-2 2-128 0,0 1-16 16,0-6-16-16,0 3 0 0,1-2-112 0,1 0-128 16,1-3 176-16,1 1-176 0,0-3 128 0,0-1-128 0,1-3 0 0,0-4 0 15,0 2 0-15,2-3 0 16,1-2 0-16,0 1 0 0,-4-9 0 0,6 3 0 15,2 3 0-15,0-6 0 16,-1-2-2176-16,1-5-320 0,-1 1-80 0</inkml:trace>
  <inkml:trace contextRef="#ctx0" brushRef="#br0" timeOffset="56439.67">5552 11660 14735 0,'0'0'640'0,"0"0"160"0,0 0-640 0,0 0-160 16,0 0 0-16,0 0 0 0,-1 6 4944 0,1-6 960 15,0 0 192-15,0 0 48 0,0 0-3728 0,0 0-752 16,0 0-128-16,0 0-48 0,0 0-464 0,0 0-112 15,0 0-16-15,0 0 0 0,6 3-192 0,1-2-64 16,2 2 0-16,2-1 0 0,0-2-208 0,2-2-48 16,2 4-16-16,1-2 0 0,-1-2-192 0,1 2-48 15,1 2 0-15,0 0 0 0,-1-2-128 0,-1 0 0 16,1 2 0-16,3 2 0 0,-4-1 0 0,0 1 0 0,-2-2 0 16,-4 2 0-1,-5 3-1584-15,-4-7-400 0,0 0-64 0,-7 6-11392 0,-3 5-2288 0</inkml:trace>
  <inkml:trace contextRef="#ctx0" brushRef="#br0" timeOffset="56635.67">5510 11942 10127 0,'0'0'896'0,"5"4"-704"0,3 2-192 0,0-2 0 16,0-3 5600-16,1 2 1088 0,2-1 224 0,0-1 32 0,1 2-3888 0,3 0-784 15,-1-2-160-15,0 2-16 0,5-1-816 0,-5-2-176 16,1 2-16-16,-1 0-16 0,-1-2-240 0,-1 0-32 15,0 3-16-15,-1-2 0 0,0-1-352 0,-2 3-80 16,0-3-16-16,0-3 0 0,-1 3-336 0,0 0 0 16,-8 0 0-16,0 0 128 15,8-4-1072-15,-8 4-208 0,3-4-32 0</inkml:trace>
  <inkml:trace contextRef="#ctx0" brushRef="#br0" timeOffset="57790.09">6820 11467 11967 0,'0'0'1072'0,"0"0"-864"0,0 0-208 0,0 0 0 0,0 0 3472 0,8-1 656 16,-2-4 128-16,0 1 32 0,-6 4-1792 0,5-4-336 15,-1-3-80-15,0 1-16 0,-2-4-976 0,1 0-192 16,-1 1-32-16,0-2-16 0,-2-2-656 0,-2 0-192 16,0 1 0-16,-2-3 0 0,0 1 448 0,-3-3 0 15,1 4 16-15,-1-2 0 0,-1 3-336 0,-1 0-128 16,0 4 0-16,-1-1 0 0,-1 3 0 0,-1 2 128 16,-1 1-128-16,-1 2 0 0,0 2 128 0,-1 4 0 15,-1-1-128-15,1 4 192 0,-2 1 176 0,1 4 16 16,2 0 16-16,-1 0 0 0,2 1-208 0,1 0-64 15,3 2 0-15,1-2 0 0,2 2 48 0,0-2 0 16,2 2 0-16,4-2 0 0,2-1 112 0,0 1 32 16,2-4 0-16,2 3 0 0,0-4-176 0,1-1-16 15,3 1-128-15,1-2 192 0,0-1-192 0,3 1 0 16,-3-3 0-16,2-2 0 0,2 1 0 0,-1-3 0 16,-1-3 0-16,2 0-160 0,-2-3 160 0,0 0 0 15,-1-1 0-15,-1-1-128 0,1-1 128 0,0-1 0 0,-1-3 0 16,-1 2 0-16,-1-2-176 0,0 0 0 0,2 0 0 0,-2 0 0 15,-2 2 176-15,-1-2 0 0,1 3 0 0,-1 3 0 16,1 1 0-16,-3 2 0 0,-4 4 0 0,0 0 0 16,0 0 0-16,0 0 192 0,0 0-32 0,0 0-16 15,0 0-144-15,1 6 0 0,-4 5 0 0,1-1 0 16,0 3 144-16,0 0 0 0,-2 2 0 0,0 0 0 16,0 5 192-16,0-3 48 0,0 3 0 0,2-1 0 0,-1 2 288 15,0-1 64-15,1 0 16 0,0-1 0 0,1-2-80 16,0 0-16-16,1 3 0 0,1-3 0 0,-1 3-208 0,1-3-64 15,1 0 0-15,-1-2 0 0,0-1-208 0,1 0-48 16,0-1-128-16,1 0 192 0,-1-2-192 0,1-2 0 16,-2-3 0-16,2 1 0 0,-3-7 0 0,0 0 0 15,0 0 0-15,0 0 0 16,0 0-1600-16,0 0-272 0,0 0-48 0,0-9-19472 16</inkml:trace>
  <inkml:trace contextRef="#ctx0" brushRef="#br0" timeOffset="58257.28">7184 12085 29487 0,'0'0'640'15,"0"0"144"-15,0 0 32 0,0 0 16 0,0 0-672 0,0 0-160 0,0 0 0 0,0 0 0 0,0 0 1872 0,-7-2 352 16,-3-2 64-16,-3 1 16 0,-3 2-832 0,-5-2-144 16,-5 3-48-16,-3-2 0 0,-1 2-192 0,-3-2-64 15,-2 0 0-15,-2 2 0 0,2 0-192 0,-2 2-64 16,-2-4 0-16,0 4 0 0,1 0-400 0,0-2-96 16,0 0-16-16,2 0 0 0,2 0-256 0,3 0 0 15,2 0 0-15,3 0 0 0,2 0 0 0,2 2 0 16,5-2 0-16,3 0 0 0,0 0 0 0,5 3 0 15,3-2 0-15,6-1 0 0,0 0 368 0,0 0 16 16,0 0 0-16,8 0 0 16,2 3-2256-16,5-2-448 0,0 2-96 0,4-1-17872 15</inkml:trace>
  <inkml:trace contextRef="#ctx0" brushRef="#br0" timeOffset="59025.62">6588 12523 41471 0,'0'0'912'0,"-17"2"192"0,17-2 48 0,0 0 0 0,0 0-928 0,0 0-224 15,-7 0 0-15,7 0 0 0,-6 0 1072 0,6 0 160 16,0 0 48-16,0 0 0 0,-5-4-512 0,5 4-112 16,-3-2-16-16,3 2 0 0,0-7-400 0,1 1-96 15,2 2-16-15,1-3 0 0,0-2 112 0,1 2 16 16,2 1 0-16,-1 1 0 0,2-1-256 0,1 0 0 16,0 2 0-16,2-3 0 0,1 3 0 0,-1 2 0 15,1-5 0-15,0 3 0 0,0 2 0 0,1-2 0 16,-1 1 0-16,-1 3 0 0,0-1 0 0,-1 2 0 15,2 2 0-15,-1 1 0 0,-2 0 0 0,0 1 0 0,-1 1 0 16,-2 5 0-16,0-1 0 0,-2 4 0 0,-2-1 0 16,0 4 0-16,-2-2 0 0,-2 6 0 0,-2 2 0 0,-1 0 0 15,0 1 400-15,-3-1 48 0,-3 0 0 0,1-2 0 16,0 2-448-16,-2-1 0 0,-1 2 0 0,1-3 0 16,0-1 0-16,0-3 0 0,2-2 0 0,-1 0 0 15,2-2 0-15,0-4 0 0,1-1 0 0,0-2 0 16,2 0 0-16,6-6 0 0,-7 1 0 0,7-1 0 15,0 0-432-15,0 0 48 0,-4-4 0 0,2-3 0 0,0 0 384 16,2-3 0-16,2 1 0 0,2 1 0 0,1-2 0 0,1-2 0 16,1 2 0-16,-2 0 0 0,2 3 0 0,1-3 0 15,-1 4 0-15,3-1 0 0,-1 3 0 0,0 2 0 16,0 2 0-16,2 2 0 0,-1-2 0 0,1 4 0 16,-1 2 0-16,2 0 0 0,1 1 320 0,0 1 160 15,1 1 32-15,1 1 0 0,0-1 0 0,1 2 0 16,1-1 0-16,0 1 0 0,-1 1-512 0,1-2 0 15,1 1 0-15,1-5 0 0,-1 1 0 0,0-3 0 16,1-2 0-16,-1-2 0 0,0 1 0 0,1-2 0 16,-1-1 0-16,-1-5 0 15,0-3-320-15,-1-1-144 0,-2-5-48 0,-1-1 0 16,-1-2-3264-16</inkml:trace>
  <inkml:trace contextRef="#ctx0" brushRef="#br0" timeOffset="59741.86">7830 11496 25103 0,'4'-7'544'0,"-1"1"112"0,1-1 32 0,0 1 32 0,-4 6-576 0,4-4-144 0,-4 4 0 0,0 0 0 15,0 0 2544-15,0 0 464 0,0 0 112 0,0 0 16 16,0 0-768-16,0 0-160 0,-6 6-32 0,-2 2 0 15,-3 5-816-15,-2 3-160 0,-2 1-48 0,-2 4 0 0,-3 1-608 16,-1-1-128-16,-1 1-32 0,-1 6 0 0,0 2 320 16,-1 3 48-16,1 3 16 0,0 4 0 0,4-2-624 0,0 4-144 15,4-2 0-15,2 1 0 0,3-2 240 0,4-2 16 16,2 0 0-16,3-5 0 0,1 2 192 0,4-1 64 16,1 0 0-16,4-3 0 0,3 0-208 0,4 0-48 15,2 0 0-15,3-4 0 0,1-1-256 0,3 0-144 16,2-4 16-16,4-4 0 0,1 3 0 0,2-7 0 15,0 0 0-15,0-2 0 16,1-9-1536-16,-1-1-320 0,0-2-48 0</inkml:trace>
  <inkml:trace contextRef="#ctx0" brushRef="#br0" timeOffset="63255.18">8178 11633 8975 0,'0'0'192'0,"0"0"32"0,0 0 16 0,0 0 32 0,0 0-272 0,0 0 0 0,0 0 0 0,0 0 0 16,0 0 576-16,0 0 48 0,0 0 16 0,0 0 0 16,0 0-416-16,0 0-80 0,0 0-16 0,0 0 0 15,0 0-128-15,0 0 0 0,0 0 0 0,0 0-176 16,0 0 176-16,0 0 0 0,0 0 128 0,0 0-128 15,0 0 0-15,0 0 0 0,0 0 0 0,0 0-128 16,0 0 256-16,0 0 48 0,0 0 16 0,0 0 0 0,0 0 144 0,0 0 48 16,0 0 0-16,0 0 0 0,0 0 656 0,0 0 144 15,0 0 32-15,0 0 0 0,0 0 448 0,0 0 112 16,0 0 16-16,0 0 0 0,0 0-320 0,0 0-48 16,0 0-16-16,0 0 0 0,0 0-448 0,0 0-112 15,0 0-16-15,0 0 0 0,0 0-96 0,0 0-32 16,0 0 0-16,0 0 0 0,0 0-192 0,0 0-64 15,-5-1 0-15,5 1 0 0,0 0 208 0,0 0 48 16,0 0 0-16,0 0 0 0,0 0-160 0,0 0-32 16,0 0 0-16,0 0 0 0,0 0 112 0,0 0 16 15,0 0 0-15,0 0 0 0,0 0 0 0,0 0 0 16,0 0 0-16,0 0 0 0,0 0-320 0,0 0-48 16,0 0-16-16,0 0 0 0,0 0 112 0,0 0 16 15,0 0 0-15,10 1 0 0,-1 2-384 0,1 1 0 16,-3-4 0-16,4-1 0 0,-1 1 0 0,1 0 0 15,1-3 0-15,-1 0 0 0,3 2 128 0,0-2-128 0,2 1 128 16,-1 1-128-16,1-2 0 0,-2-1 0 0,2 1 0 0,0-1-128 16,-2 2 128-16,-1-2 176 0,1 1-48 0,-3 3 0 15,1-4-128-15,-1 4 0 0,-1-2 0 0,-1 2 0 16,-1-2 0-16,0 2 0 0,0 2 0 0,-8-2-176 16,0 0 176-16,0 0 0 0,6 2 128 0,-6-2-128 15,4 7 0-15,-4-7 0 0,3 6 0 0,-2 1-128 16,-1 3 128-16,-1 0 0 0,-2-2 0 0,-1 5 0 0,-2 0 0 15,-1 4 0-15,1-2 0 0,-1 2 0 0,1 3 0 0,0 1 0 16,1-1 128-16,0 3-128 0,0 0 272 0,-1 0-16 16,1 1 0-16,1-1 0 0,0 1 0 0,2-2 0 15,-1-1 0-15,2 1 0 0,-1-3-48 0,1 0-16 16,0-3 0-16,1 1 0 0,0-4-48 0,0 0-16 16,-1-2 0-16,1-2 0 0,1 1-128 0,-1-3 128 15,0-7-128-15,0 0 128 0,0 0-128 0,0 0 0 16,0 0 0-16,0 0 0 0,0 0 0 0,0 0-272 15,0-7 64-15,0-2 16 16,0-1-2464-16,0-3-480 0,1-2-112 0,0 0-16 0</inkml:trace>
  <inkml:trace contextRef="#ctx0" brushRef="#br0" timeOffset="64278.28">9154 11677 20495 0,'0'0'448'0,"0"0"80"0,0 0 32 0,0 0 32 0,0 0-464 0,0 0-128 15,2-7 0-15,1-1 0 0,-3 8 1200 0,1-6 208 16,1-1 64-16,-2 7 0 0,0-6-256 0,0 6-64 15,1-7 0-15,-1 7 0 0,0 0 0 0,0 0 0 16,0 0 0-16,0 0 0 0,0 0 464 0,0 0 96 0,0 0 16 16,0 0 0-16,0 0-416 0,-4 7-80 0,0-1-16 0,1 2 0 15,1 1-304-15,0 4-64 0,0 0-16 0,-1 2 0 16,1 0-256-16,2 5-48 0,-2-3-16 0,1 3 0 16,0-3-144-16,1 2-48 0,1 2 0 0,0-1 0 15,1-3-96-15,-1 3-32 0,2-3 0 0,-1 0 0 16,1-2-192-16,-1 0 144 0,1-2-144 0,0 0 128 15,-1-1-128-15,1-4 0 0,-1 1 0 0,1-1 0 0,0-2 0 0,-3-6 0 16,0 0 0-16,0 0-176 16,0 0-1808-16,0 0-352 0,0 0-80 0,8 0-16 15,-8 0-3376-15,5-4-672 0,-5 4-144 0,6-6-32 0</inkml:trace>
  <inkml:trace contextRef="#ctx0" brushRef="#br0" timeOffset="64489.77">9351 11873 24415 0,'0'0'1088'0,"0"0"208"0,4-4-1040 0,-4 4-256 16,0-9 0-16,-1 1 0 0,-3 2 2768 0,-2 0 496 16,-5 2 112-16,-2-2 16 0,-3 5-1280 0,-3-2-256 15,-6 3-64-15,-1 0 0 0,-3 0-704 0,1 3-160 16,2-2-32-16,0-1 0 0,-2 0-400 0,4 2-96 16,1-2-16-16,4 3 0 0,0-2-384 0,4-1 0 15,1-1 0-15,4 1 0 0,1-3 0 0,9 3 0 16,0 0 192-16,0 0-64 0,0 0-128 0,0 0 0 15,0 0 0-15,0 0 0 16,10 3-4832-16,2-2-992 0,1 3-208 0,3 2-48 0</inkml:trace>
  <inkml:trace contextRef="#ctx0" brushRef="#br0" timeOffset="65828.92">9816 11567 15663 0,'-2'-8'688'0,"2"8"144"0,0 0-656 0,0-5-176 16,0-2 0-16,-2 3 0 0,2 4 1664 0,0 0 320 15,0 0 48-15,0 0 16 0,-1-4 0 0,1 4 0 16,0 0 0-16,0 0 0 0,0 0-112 0,0 0-16 0,0 0 0 0,-2 8 0 16,-2 4-608-16,0-2-128 0,1 3-32 0,0 2 0 15,1 0-192-15,-1 0-64 0,1 2 0 0,0 3 0 16,1 2-400-16,1-1-96 0,0 1-16 0,0 2 0 15,-1-1 208-15,2 1 48 0,0-1 0 0,1 1 0 16,-2 1-416-16,0-4-80 0,0 2-16 0,1 0 0 16,0-6-128-16,2 0 0 0,-3 0 0 0,2-4 0 0,0-3 0 15,-1 3 0-15,0-4 0 0,1 2 0 16,-1-4 0-16,0 2 0 0,-1-9 0 0,0 0 0 0,3 8 0 0,-3-8 0 16,0 0 0-16,0 0 0 15,0 0-2224-15,0 0-464 0,0 0-112 0,0 0-16080 16</inkml:trace>
  <inkml:trace contextRef="#ctx0" brushRef="#br0" timeOffset="66530.86">10461 11526 36735 0,'0'0'816'0,"5"7"160"0,-5-7 48 0,7 6 0 0,-7-6-832 0,0 0-192 0,0 0 0 0,2 11 0 16,-2-11 1808-16,-2 6 320 0,-4 1 64 0,-3-3 16 16,-1 2-1456-16,-2-2-304 15,-3 1-48-15,-2-3-16 0,-1 0-48 0,-3-2-16 16,0 3 0-16,-1-2 0 0,-2-1-512 0,2 0-96 15,-1-1-32-15,2-2 0 0,1 1 320 0,2 0 0 0,-1 0 0 0,1-1 0 16,2 2 0-16,2 1 0 0,1 0 0 0,2 0 0 16,2 0 0-16,0 0 0 0,2 1 0 15,7-1 0-15,-6 3 256 0,6-3 96 0,-4 2 32 0,4-2 0 16,0 0-384-16,0 0 0 0,-1 8 0 0,-1 1-128 16,2-2 256-16,0 3 48 0,2-3 16 0,-1 3 0 0,0-3-192 0,-1 2 0 15,0 2 0-15,1 2 0 16,-1-3 240-16,0 3 16 0,0-2 0 0,0 2 0 0,0-3 0 0,0 3 0 15,0-1 0-15,0-1 0 0,0-1-256 0,0 1 144 16,-1-2-144-16,-1-3 128 0,0 2-128 0,2-8 128 16,0 0-128-16,0 0 128 0,0 0-128 0,0 0-176 15,0 0 48-15,0 0 0 0,0 0 128 0,7 3 0 16,-7-3 128-16,8-3-128 0,0 3 0 0,-1-1 0 16,1-2 0-16,0-1 0 0,0 2 0 0,1-2 0 15,2 0 0-15,0-1-128 0,1 1 128 0,3 1 0 16,0-1 0-16,2 2 0 0,0 0 0 0,3 2 176 15,1 0-48-15,0 0 0 0,1 4-128 0,0-1 0 16,1 3 0-16,-1-2 0 0,-1 3 0 0,-1 3 128 16,-2-1-128-16,-1 2 128 0,-1-1-128 0,-3 4 0 15,-1 3 0-15,-3-4 0 0,-3 2 0 0,-2 2 0 16,-3 0 0-16,-3 3 0 0,-3 0 0 0,-3-1-272 16,-1 0 64-16,-2 0 16 0,-3 1 192 0,-2-3 0 0,-2-1 0 0,-1-3 0 15,0-3 160-15,-2 1 80 0,0-2 16 0,-2-5 0 16,1 0-256-16,1-2 0 0,2-2 0 0,-1-2 0 15,2 0-160-15,1 0-80 0,1-2-16 0,1-3 0 16,1 1 256-16,2-1 0 0,2 1 0 0,2-3 0 16,0 1 0-16,3-1 0 0,2-2 0 0,3 2 0 15,0 1-1680-15,4-1-304 0,4 2-48 0,1-1-18032 16</inkml:trace>
  <inkml:trace contextRef="#ctx0" brushRef="#br0" timeOffset="67063.93">10890 11306 40543 0,'0'0'896'0,"0"0"176"0,0 0 32 0,0 0 48 0,0 0-928 0,11 0-224 16,-11 0 0-16,5 7 0 0,2 0 1120 0,-1 3 176 0,1-4 48 0,-1 5 0 16,1-1-320-16,-1-1-48 0,2 2-16 0,1-2 0 15,1 4-544-15,-1-1-112 0,1 1-32 0,2 3 0 16,0 1 112-16,1 0 32 0,1 0 0 0,-1 2 0 15,2 1-96-15,-1 4-32 0,-1-2 0 0,-1 1 0 16,1 1-80-16,-1 0-16 0,-2 2 0 0,0 0 0 16,-4 1-64-16,-2 4 0 0,-1 1-128 0,-3 1 192 15,-4-2-192-15,-3 5 144 0,-2-2-144 0,-3 0 128 16,-2-1-128-16,-3-3 0 0,-2 3 0 0,-1-6 128 0,-4-1-128 0,0-2 0 16,-1-2 0-16,1-1 0 0,-1-3 0 0,1-1 0 15,1-2 0-15,0 0 0 0,2-1 0 0,3-4-144 16,2 1 144-16,3-2-160 0,1-1 160 0,3-2 144 15,1 1-16-15,2-1-128 0,1-3 208 0,5-3-64 16,0 0-16-16,0 0 0 0,0 0 0 0,0 0 0 16,0 0 0-16,0 0 0 0,0 0 0 0,0 0 0 15,0 0 0-15,6 6 0 0,-6-6-128 0,7 2 0 16,-7-2 0-16,8 0 0 16,-1-2-528-16,1 2-144 0,0-6-32 0,-1-1-15232 15,-2-2-3072-15</inkml:trace>
  <inkml:trace contextRef="#ctx0" brushRef="#br0" timeOffset="71567.98">4588 14026 3679 0,'0'0'320'0,"0"0"-320"16,7 1 0-16,1 5 0 0,-8-6 4896 0,7 4 912 16,-7-4 176-16,8 2 32 0,-8-2-2496 0,0 0-512 15,0 0-112-15,0 0-16 0,0 0-1024 0,0 0-192 16,0 0-64-16,0 0 0 0,0 0-672 0,2-6-144 15,-4-3-16-15,0-2-16 0,-4 2-400 0,0 1-80 16,-3-1-16-16,-2 0 0 0,-2 1-256 0,0 1 0 16,-1 1 128-16,1 3-128 0,-3-1 128 0,0 4-128 15,0 0 192-15,-1 3-192 0,-1-2 208 0,0 6-64 0,-1-1-16 16,-2 3 0-16,2 5 16 0,2-4 0 16,1 0 0-16,4 4 0 0,3-4 0 0,3 3 0 15,2-2 0-15,1 2 0 0,3 0 0 0,0-3 0 16,1 3 0-16,3-1 0 0,1-1-144 0,2 2 192 15,0-5-192-15,0 3 192 0,3 0-192 0,1-1 0 16,1-3 0-16,1-1 0 0,2 2 0 0,0 1 0 0,1-2 0 0,1 0 0 16,0-4 0-16,1 4 0 0,1-4 0 0,-1 1 0 15,-1 0-128-15,-2 1 128 0,-1-1 0 0,-1 2 0 16,0-2 0-16,0 3 0 0,-1 2 0 0,1-1 0 16,-1 1 448-16,0 4 96 0,-3 0 32 0,-1 0 0 15,-2 2-448-15,1 4-128 0,-3 4 0 0,-3-3 0 16,-1 1 240-16,-1 2-16 0,-6 0 0 0,-2 1 0 15,-3-2-224-15,-2-1 0 0,-3 1 0 0,-3-1 0 0,-2 2 0 16,-3-6 0-16,-2 0 0 0,-2-4 0 0,-1-3 0 16,1-1-128-16,1-2 128 0,2-3 0 0,1-4 0 0,2 0-128 15,0-3 128-15,4-1 0 0,0-2-144 0,4-1 144 16,0-1 0-16,5-1-144 0,2-4-16 0,3 3 0 16,2-4 0-16,3 4 0 15,4-2-2528-15,4 2-512 0,4-3-112 0</inkml:trace>
  <inkml:trace contextRef="#ctx0" brushRef="#br0" timeOffset="71754.34">4913 14529 3679 0,'0'0'320'0,"0"0"-320"0,0 0 0 0,0 0 0 16,0 0 5520-16,0 0 1040 16,0 0 208-16,0 0 32 0,0 0-4512 0,8 1-912 0,-2 2-176 0</inkml:trace>
  <inkml:trace contextRef="#ctx0" brushRef="#br0" timeOffset="72454.73">4993 14517 29135 0,'0'0'1280'0,"0"0"288"0,0 0-1248 0,0 0-320 16,0 0 0-16,0 0 0 0,0 0 2432 0,6-1 448 16,1-2 64-16,-2-3 32 0,-1 2-1568 0,-1-3-304 15,-2 1-64-15,0-5-16 0,-1 2-576 0,-1-1-128 16,-3-3-32-16,0 2 0 0,-1-2-288 0,-2-3 0 15,0 5 0-15,-4-1 0 0,-1-1 0 0,-3 2 0 16,-1 1 128-16,-1 3-128 0,0-2 144 0,-2 5-16 16,1 0-128-16,1 1 192 0,0 3-48 0,3 3-16 15,-1 1 0-15,2 3 0 0,-1 2 208 0,2 1 48 0,2 1 0 16,0-1 0-16,2 3-128 0,2 0 0 0,1 3-16 0,2-2 0 16,2 0 96-16,1 1 32 0,-2 0 0 0,4-2 0 15,2 0-176-15,1 0-16 0,0-3-16 0,2 1 0 16,-1-2-160-16,3-2 0 0,-1-3 0 0,4 0 128 15,2-2-128-15,0 1 0 0,-1-2-160 0,0-2 160 16,0-2-144-16,1-1 144 0,1-2-128 0,-1-3 128 16,2-2-240-16,-2 1 48 0,-2-1 0 0,0-1 0 15,-2-1 48-15,-1 1 16 0,-1-1 0 0,-1 0 0 16,-2 0 128-16,-1 4-128 0,-1-2 128 0,-1 5-128 0,0-1 128 0,-2 7 0 16,0 0 0-16,0 0 0 0,0 0 0 0,0 0 176 15,0 0-48-15,-3 4 0 0,-1 5 256 0,0 7 64 16,0-1 0-16,-1 2 0 0,0 2-208 0,1 4-48 15,0-3 0-15,0 7 0 0,0 0 112 0,1-1 16 16,-1 4 0-16,3-3 0 0,0 0-16 0,-1 2 0 16,1-1 0-16,1-5 0 0,0 3 16 0,-1-2 16 15,2-1 0-15,-1 2 0 0,0-4-144 0,1-1-48 16,1-3 0-16,-1 3 0 0,0-7-16 0,2 1-128 16,-2-5 192-16,2 2-64 0,-2-5-128 0,-1-6-224 15,0 0 48-15,0 0 16 16,7-2-1120-16,1 0-240 0,-3-7-32 0,3-4-21104 15</inkml:trace>
  <inkml:trace contextRef="#ctx0" brushRef="#br0" timeOffset="72777.5">5353 14183 7359 0,'0'0'656'0,"-5"4"-528"0,2 5-128 0,3-9 0 16,-4 7 5664-16,4-7 1104 0,-2 7 208 0,2-7 64 0,0 0-3488 0,0 0-688 16,1 7-144-16,-1-7-32 0,0 0-912 0,0 0-192 15,0 0-48-15,8 7 0 0,0-4-608 0,1 0-128 16,1-3-32-16,-1 0 0 0,3 0-608 0,1 0-160 15,2 3 0-15,0-3 0 0,2 0 0 0,2 0 128 16,-1 0-128-16,2 3 128 0,-2-3-128 0,-1 1-176 16,-2-1 48-16,-4 0 0 15,-1 3-2416-15,-3 1-464 0,-7-4-112 0,0 0-16 0</inkml:trace>
  <inkml:trace contextRef="#ctx0" brushRef="#br0" timeOffset="72955.9">5336 14486 35247 0,'0'0'1552'0,"0"0"336"0,8 6-1504 0,0-2-384 16,0 0 0-16,-1-1 0 0,3 1 2688 0,-1-2 448 15,-1 2 112-15,-1-1 16 0,3-3-2112 0,4 0-400 16,2 0-96-16,-1 0-16 0,0 0-448 0,-1-3-192 0,1 3 128 16,0-1-128-16,1-2 0 0,-1 1 0 15,-1 2-224-15,-1 0 80 16,-1 0-5824-16,-2 2-1168 0,-1-2-224 0,-3 3-64 0</inkml:trace>
  <inkml:trace contextRef="#ctx0" brushRef="#br0" timeOffset="73701.93">6519 14233 18879 0,'0'0'416'0,"4"-6"96"0,1 2 0 0,1-3 16 0,0 1-528 0,0-1 0 16,-1 0 0-16,1-2 0 0,-1 1 2416 0,-1-1 368 15,0-4 80-15,-2 3 16 0,0-3-624 0,0-1-112 16,-2 1-32-16,-1-1 0 0,-2-2-704 0,-1 2-160 0,-1-2-32 0,-1-1 0 15,-4 0-512-15,0 4-96 0,0-3-32 0,-4 3 0 16,0 1-304-16,-2 3-64 0,-1 0-16 0,-1 5 0 16,0 0 64-16,-1 4 0 0,0 2 0 0,-2 0 0 15,2 5-112-15,2-1-16 0,0 5 0 0,0 2 0 16,2 3 64-16,-1-2 0 0,4 3 0 0,2 1 0 16,-1-3-64-16,2 4 0 0,2-2 0 0,2 3 0 15,1-3 112-15,3 0 16 0,1-1 0 0,1-2 0 0,3 2-256 0,1-6 144 16,1 0-144-16,1-3 128 0,3 0 0 0,0-1 0 15,1-6 0-15,0 3 0 0,0-3-128 0,3-3-176 16,2 2 48-16,2-4 0 0,2 1 0 0,1-3 0 16,0-3 0-16,0 1 0 0,-2-2-64 0,1 1 0 15,-2-3 0-15,-1 0 0 0,0 0 64 0,-1-1 0 16,-1 1 0-16,-2 3 0 0,-2-5 128 0,-1 4 0 16,-2 3 0-16,-2-1 0 0,-1 2 0 0,-5 7 0 15,0 0 0-15,0 0 0 0,0 0 0 0,2 7 0 16,-4 6 0-16,0 2 0 0,-5 4 576 0,1 4 160 15,-2 4 32-15,-1 1 0 0,-1 3-416 0,1-1-80 16,0 4-16-16,1 1 0 0,0 2 208 0,0 1 48 16,2-2 0-16,1 4 0 0,-2-6-208 0,3 1-48 15,2-5 0-15,0-2 0 0,1-2-256 0,1-4 0 16,1-5 0-16,2 0 0 0,1-6 0 0,0-2 0 16,1-1 0-16,2-2 0 15,-7-6-864-15,9-4-224 0,0 2-64 0,1-6 0 16,2-5-2864-16,1 0-576 0</inkml:trace>
  <inkml:trace contextRef="#ctx0" brushRef="#br0" timeOffset="74211.33">7018 14224 37775 0,'6'-4'832'0,"1"0"160"0,1-2 32 0,-2-4 64 0,-1 3-880 0,2-5-208 0,-1 1 0 0,-2-2 0 0,-1 0 864 0,0-1 128 16,-2-2 32-16,-1 2 0 0,-3-2-832 0,-1 1-192 16,-1 0 0-16,-1-2 0 0,-4 4 256 0,0-1 0 15,-2 4 0-15,-1 1 0 0,-3 1 144 0,1 5 48 16,-1-1 0-16,-1 6 0 0,0 0-112 0,-1 5-16 16,2 2 0-16,0 2 0 0,2-1 368 0,1 6 64 15,0-2 16-15,1 3 0 0,1 3-416 0,3-3-80 16,1 2-16-16,1-1 0 0,2 0 0 0,2-1 0 15,-1 0 0-15,4-4 0 0,2 0-256 0,1-2 0 16,-4-11 0-16,9 10 0 0,-1-1 0 0,2-5 0 16,1-1 0-16,2 1 0 0,1-4 0 0,3 0 0 15,1-4 0-15,1 1 0 0,2-3-144 0,1-1-96 16,-1 0-16-16,2-3 0 0,-2-3 256 0,0 0 0 16,-2 0 0-16,-2 0 0 0,0-4 0 0,-1 2 0 15,-3 2 0-15,-1 0 0 0,-3 0 0 0,-1 0 0 16,-3 5 0-16,-1-1 0 0,-4 9 0 0,0 0 0 15,0 0 0-15,-1 9 0 0,-3 3 160 0,0 7 80 0,-4 4 16 0,-2 4 0 16,-1 6 304-16,2 1 64 0,0 1 16 0,0 3 0 16,-1 4-416-16,2 3-80 0,2 1-16 0,-1-3 0 15,3 0 112-15,1-2 16 0,0-5 0 0,2 0 0 16,-1-6-256-16,2-5 0 0,-1 0 0 0,2-7 0 16,1-2 0-16,-1-3 0 0,0-5 0 0,-1-8 0 15,0 0-256-15,0 0-112 0,5-8-16 0,1-8 0 16,-1-4-3472-16</inkml:trace>
  <inkml:trace contextRef="#ctx0" brushRef="#br0" timeOffset="119266.8">4967 8046 1839 0,'0'0'0'0,"0"0"160"0,0 0-160 0,0 0 0 16,0 0 0-16,0 0 0 0,0 0 3056 0,0 0 576 16,0 0 112-16,0 0 32 0,0 0-1440 0,0 0-288 15,0 0-48-15,0 0-16 0,0 0-80 0,0 0-32 16,0 0 0-16,0 0 0 0,0 0-384 0,0 0-80 16,0 0 0-16,0 0-16 0,0 0-544 0,0 0-96 15,0 0-32-15,0 0 0 0,0 0-400 0,0-6-96 16,0 6-16-16,0-10 0 0,0 1-208 0,-2 1 0 0,0-1 0 0,-2 1 0 15,-1-1 0-15,1 3 0 16,0-1 0-16,-2 1-160 0,1 2 160 0,-1 0 0 0,-2 1 0 0,0 1 0 16,-1 0 144-16,-2 4-144 0,0 0 192 0,-1 5-192 15,-1-1 496-15,1 3-16 16,0 2 0-16,0-1 0 0,1 1-32 0,0-1 0 16,2 2 0-16,0-1 0 0,0-1-256 0,1-1-64 15,2 2-128-15,3-1 192 0,0 2 0 0,2-2 0 16,-1-2 0-16,4 1 0 0,0 2-32 0,1-2-16 0,-1-2 0 0,5 3 0 15,5-3-144-15,-2-1 0 0,-6 1 0 0,4-3 0 16,1 0 0-16,2-2 0 0,-2 1-144 0,3-2 144 31,1-1-512-31,0 0 16 0,-1 0 0 0,-1-1 0 0,0-2 16 0,1-1 0 0,-1-2 0 16,1 3 0-16,-1-3 256 0,-1-1 48 0,1-1 16 0,-1-1 0 16,1 3 160-16,-1-2-208 0,-1-2 80 0,0 0 128 15,-2-2-160-15,0 2 160 0,-2 2 0 0,0-1-144 0,-1-2 144 16,-1 2 0-16,-2 1 0 0,0-1 0 0,0 2 0 0,-1-2 0 15,0 1 0-15,0 2 0 0,0 6 0 0,0 0 128 16,0-7-128-16,0 7 0 0,0 0 240 0,0 0-32 16,0 0 0-16,0 0 0 0,0 0 208 0,0 0 32 15,0 0 16-15,0 0 0 0,-3 10 96 0,0-3 16 16,0 0 0-16,1 2 0 0,-2 2-48 0,1-1 0 16,2 1 0-16,0 0 0 0,-2 4 80 0,2-2 16 15,-2-3 0-15,2 2 0 0,-1-1-64 0,2 2-16 16,0 0 0-16,0-3 0 0,0 1-192 0,0-11-32 15,2 6-16-15,-1 3 0 0,-1-9-304 0,0 0 0 16,0 0 0-16,8 4 0 0,0 3 0 0,0-3 0 16,-2 0 0-16,3-2-144 15,0 1-1952-15,-2-3-384 0,-2 0-80 0</inkml:trace>
  <inkml:trace contextRef="#ctx0" brushRef="#br0" timeOffset="119590.4">5178 8164 1839 0,'0'0'0'0,"0"0"160"0,0 0-160 0,0 0 0 0,0 0 0 0,0 0 0 16,0 0 7968-16,0 0 1568 0,0 0 304 0,0 9 64 0,0-1-6320 0,0 1-1248 15,0 2-256-15,0-2-48 16,-3 1-912-16,3 0-176 0,0 0-48 0,0 1 0 16,0-1-368-16,-1-1-80 0,1 0 0 0,1-1-16 0,-1 1-256 0,0-1-48 15,1 1-128-15,1 1 192 0,-2-10-192 0,2 7 0 16,1 0 0-16,-3-7 0 15,0 0-2992-15,0 0-480 0</inkml:trace>
  <inkml:trace contextRef="#ctx0" brushRef="#br0" timeOffset="121918.62">5682 8071 21423 0,'0'0'464'0,"0"0"112"0,0 0 0 0,0 0 32 0,0 0-480 0,0 0-128 15,0 0 0-15,0 0 0 0,0 0 1408 0,0 0 256 16,0 0 48-16,0 0 16 0,0 0-624 0,0 0-112 15,0 0-32-15,2-6 0 0,0 0-400 0,-1-3-96 16,0 3-16-16,1-5 0 0,-2 2-448 0,-2-4 0 16,1 2 0-16,0 1 0 0,-2-1-208 0,0 0-144 15,1-4-32-15,-1 6 0 0,-1 3 384 0,-1-1 0 16,0-1 0-16,-3 3 0 0,1 4 704 0,0-2 192 16,-3 6 64-16,1-3 0 0,0 3 0 0,1 4 0 15,0 0 0-15,-1 0 0 0,-1 5-160 0,1 3-32 16,-2-2 0-16,-1 0 0 0,0 3-352 0,2-2-80 15,2 3-16-15,0-1 0 0,-2-2 0 0,2 2 0 16,4 1 0-16,1 0 0 0,-1-1-448 0,4-3-112 16,3 0-16-16,1-3 0 0,1 3 464 0,2-2 96 15,1-1 16-15,0-1 0 0,2-1-320 0,2 1 160 0,0-2-160 16,-1-3 128-16,2-1-400 0,1-3-96 0,-1 0-16 0,-3 0 0 31,-1-4-48-31,0-3-16 0,3 2 0 0,-3-2 0 16,1 1 0-16,-1-2 0 0,-1-1 0 0,1-4 0 0,0-2 320 0,-1 2 128 0,-2 0-128 0,0 0 128 15,-1 0 0-15,-1-2 0 0,0 5 0 0,-2-2 0 16,0-1 176-16,-1 3 112 0,-1-1 32 0,0 5 0 16,0-1 96-16,0 7 32 0,-3-4 0 0,3 4 0 15,0 0-64-15,0 0 0 0,0 0 0 0,0 0 0 0,0 0 368 16,0 0 64-16,0 0 16 0,-4 8 0 0,0-1-672 0,2-1-160 16,-1 3 0-16,1 2 0 0,-1 2 128 0,2-3 0 15,-1 3 0-15,1 0 0 0,0 1 320 0,1-1 48 16,0 0 16-16,0-3 0 0,0 3-112 0,1 0-16 15,0-2 0-15,2 2 0 0,0-5-48 0,-1 1-16 16,1-2 0-16,1-1 0 0,-4-6-320 0,0 0 0 16,5 4 0-16,2-1 0 15,0-2-1008-15,1 2-272 0,-8-3-48 0,9-4-16 16,2 1-3840-16,9-7-768 0,-7-1-144 0,-13 11-48 0</inkml:trace>
  <inkml:trace contextRef="#ctx0" brushRef="#br0" timeOffset="122603.57">5866 8210 19343 0,'0'0'416'0,"0"0"96"0,0 0 0 0,0 0 64 0,0 0-576 0,0 0 0 16,0 0 0-16,0 0 0 0,0 0 1136 0,0 0 112 15,0 0 32-15,0 0 0 0,0 0 608 0,0 0 128 16,-6 0 32-16,6 0 0 0,0 0-1136 0,0 0-208 16,0 0-64-16,0 0 0 0,-7 0 416 0,7 0 80 15,0 0 16-15,0 0 0 0,0 0 96 0,0 0 32 16,0 0 0-16,0 0 0 0,-1-4-1024 0,1 4-256 15,0-7 0-15,0 7 0 0,1-9 0 0,2 3 0 16,0-1 0-16,0 1 0 0,1-1 0 0,0 1 0 16,0 2 0-16,2 0 0 0,1-2 0 0,0 5 0 15,1-1 0-15,0-1 0 0,-2 2 304 0,1 1 16 0,-7 0 0 0,8 0 0 16,-1 1-320-16,1 4 160 0,0-1-160 0,-1 3 128 16,-3-1-128-16,-2 1 128 0,1 3-128 0,-2-1 128 15,-2 2 64-15,-2-2 0 0,1 1 0 0,-4 4 0 16,-3-1-64-16,0 0 0 0,1-1 0 0,-1 1 0 15,-1-2-128-15,-2 4 0 0,0-2 0 0,3-3 0 16,0 0 240-16,1-4 16 0,1 1 0 0,7-7 0 16,0 0-256-16,0 0 0 0,0 0 0 0,0 0 0 0,0 0 0 0,0 0 0 15,0 0 0-15,0 0 0 0,5 6 560 0,3-2 64 16,2-1 16-16,-1-2 0 0,-1 2-512 0,1-3-128 16,3-3 0-16,-1 3 0 0,1 3 0 0,0-3 0 15,1 0 0-15,-1 0 0 0,2 0-240 0,-1 0-64 16,-1-3-16-16,-1-1 0 15,-2 2-2448-15,-1-5-496 0,-1 3-112 0,-1-5-16 0</inkml:trace>
  <inkml:trace contextRef="#ctx0" brushRef="#br0" timeOffset="123853.58">6597 8143 23951 0,'0'0'512'0,"0"0"128"0,0 0 0 0,0 0 64 0,0 0-576 0,0 0-128 15,0-5 0-15,0 1 0 0,0-3 1264 0,-1 0 208 16,0-5 64-16,-1 1 0 0,-3 1-832 0,1-3-144 15,0 0-48-15,-1 2 0 0,0-2-512 0,-1 3 0 16,-1-1 0-16,0 2 0 0,-1 0 368 0,0 1-48 16,1 3 0-16,-1 1 0 0,-2 2 112 0,3 0 16 15,-3 2 0-15,1 4 0 0,1-2 352 0,1 2 80 16,-3 3 16-16,0 3 0 0,-1-1-416 0,1 5-80 16,-2-1-16-16,2 1 0 0,1 2 320 0,1-2 48 15,1 2 16-15,2 1 0 0,0 0-416 0,1-1-80 0,0-2-16 16,1-1 0-16,2 0-256 0,1 0 0 0,0-2 0 0,1-1 0 15,-1-1 416-15,3 2 32 0,2-2 0 0,0-2 0 16,2-3-448-16,-1 0 0 0,2 1 0 0,3-4 0 16,0-1-432-16,1 0 48 0,1-1 0 0,0-2 0 15,2-1-512-15,-1 2-112 16,-1-5-16-16,0 3 0 0,1-5 512 0,-1 1 112 0,0 2 16 0,0-4 0 16,-1 0 96-16,-2 1 32 0,-1-4 0 0,-1 2 0 15,-1 1-112-15,-2-1-16 0,-1 2 0 0,-2-1 0 0,1 0 720 16,-2 0 144-16,1 1 32 0,-2 1 0 0,-2-1 0 0,2 9 0 15,0 0 0-15,0 0 0 0,-5-4 400 0,5 4 96 16,0 0 16-16,-6 2 0 0,-1 2-208 0,2 3-48 16,0-1 0-16,1 5 0 0,0-2-400 0,0 2-96 15,-1-1-16-15,2 1 0 0,2 0 208 0,1 0 48 16,0-1 0-16,1 3 0 0,0-2-320 0,1 2-48 16,-1-4-16-16,2 2 0 0,0-1-128 0,3-1 0 15,-1-2 0-15,0-1 0 0,0-2 0 0,2 3-176 16,-7-7 48-16,9 4 0 15,0-2-1536-15,0 2-320 0,-1-4-48 0</inkml:trace>
  <inkml:trace contextRef="#ctx0" brushRef="#br0" timeOffset="124487.04">6765 8261 33167 0,'0'0'720'0,"0"0"160"0,0 0 16 0,0 0 64 0,0 0-768 15,0 0-192-15,0 0 0 0,0 0 0 0,0 0 1776 0,0 0 320 16,0 0 64-16,0 0 16 0,0 0-1440 0,0 0-288 16,0 0-48-16,0 0-16 0,0 0 0 0,0 0 0 15,0 0 0-15,0 0 0 0,6-4-384 0,1 0 0 16,-2 2 0-16,2-2 0 0,-1 0 0 0,1 1 0 16,-1-1 0-16,1 4 0 0,1-3 128 0,-2 3-128 15,-6 0 128-15,10 0-128 0,-3 3 128 0,1-3-128 16,0 1 128-16,-3 2-128 0,-5-3 0 0,0 0 0 15,4 9 0-15,-1-1 0 0,-3 1 288 0,-1-1-32 16,-3 4 0-16,-2-4 0 0,0 1-256 0,-1 1 0 16,1 1 0-16,-1-2 0 0,-1-2 256 0,3-1 0 15,0 1 0-15,0-3 0 0,1 2-256 0,4-6 0 16,-6 4 0-16,6-4 0 0,0 0 0 0,0 0 0 16,0 0 0-16,0 0 0 0,0 0 0 0,0 0 0 15,0 0 0-15,0 0 0 0,0 0 0 0,10 5 0 16,-1-3 0-16,0 0 0 0,1 2 0 0,2-1 0 15,1 1 0-15,0-2 0 0,-1 2 0 0,0 0 0 16,0 1 0-16,-2-1 0 0,-1 3 0 0,1-3 0 16,-4 2 0-16,-1 1 0 0,-2-1 0 0,-2 4 0 0,-1-2 0 15,-1 1 0-15,-2 1 368 0,-1 1 16 0,-2-1 0 0,-1 2 0 16,1 1-208-16,-2-3-48 0,-1-2 0 16,0 2 0-16,2-4-128 0,-1-2 0 0,-2 1 0 0,1-3 0 15,-1 0 0-15,1-2 0 0,0-2 0 0,1 0 0 31,0-3-784-31,0 1-192 0,2-2-48 0,-1-1 0 0,2-2-3680 0</inkml:trace>
  <inkml:trace contextRef="#ctx0" brushRef="#br0" timeOffset="125705.71">12394 8243 23039 0,'0'0'512'0,"4"-7"96"0,1 2 32 0,-5 5 0 0,8-1-512 0,-3-6-128 0,-1 0 0 0,0 1 0 0,0-1 1664 0,0-2 304 15,-2 1 64-15,0-2 16 0,-2-2-624 0,-2 2-112 16,-1-1-32-16,-3 1 0 0,1-2-400 0,-2 1-96 15,0 1-16-15,-4 3 0 0,-2-2-48 0,1 3-16 16,2 2 0-16,-2 1 0 0,-1 2-304 0,0 1-64 16,0 0-16-16,0 4 0 0,0 2-48 0,-1 1-16 15,3 3 0-15,-1 3 0 0,0-2 160 0,2 2 32 16,-1 0 0-16,3 4 0 0,2-1-320 0,-1 1-128 16,1 2 128-16,2-2-128 0,1-1 192 0,2 1-64 15,1-2 0-15,1 0 0 0,2 0-128 0,1 0 0 16,0-4 0-16,1 2 0 0,1-4 0 0,0 2-176 15,1-3 48-15,0-2 0 16,0-1-320-16,0-1-48 0,1-4-16 0,0 0 0 16,-8 0 0-16,11-4 0 0,0-2 0 0,1-1 0 15,-1 1 0-15,-1-1 0 0,1-3 0 0,-1-3 0 0,1-1 512 0,-2-1 0 16,-1 0 0-16,-1 2 0 0,1 0 0 0,-2 3 0 16,-3-3 0-16,1 2 0 0,3-1 512 0,-3 2 208 0,-3 2 48 0,0-1 0 15,2 0-416-15,-2 2-80 16,-1 7-16-16,0 0 0 0,0 0 320 0,0 0 48 0,0 0 16 0,0 0 0 15,-2 5-208-15,-1 3-48 0,1 1 0 16,-1 2 0-16,0-2-384 0,1 4 0 0,0-2 0 0,2 2 0 16,0-3 496-16,2 1 16 0,0-2 0 0,1 1 0 15,0-1-320-15,0-1-48 0,3 1-16 0,0-2 0 0,-1-3-128 16,3 0 0-16,0-1 0 0,1-3 0 16,1 0-480-16,0-3-128 0,-1-1-32 0,0 0 0 15,2 0-2752-15,1-1-576 0</inkml:trace>
  <inkml:trace contextRef="#ctx0" brushRef="#br0" timeOffset="126553.7">12686 8357 20271 0,'0'0'448'0,"0"0"80"0,0 0 32 0,0 0 16 0,0 0-576 0,0 0 0 16,5-4 0-16,-5 4 0 0,0 0 2112 0,5-7 304 15,1 2 64-15,-6 5 16 0,4-8-928 0,-2-1-176 16,-1 2-48-16,1-3 0 0,-2 1-256 0,-2 1-48 16,0-1-16-16,-2 1 0 0,0 1-96 0,-1 1-32 15,0 2 0-15,-2-1 0 0,-1 3-400 0,0 0-96 16,-1-1-16-16,0 3 0 0,0 3-384 0,-2 1 0 15,1-2 0-15,-1 5 0 0,1-1 448 0,1 1 0 16,1 1 0-16,0 1 0 0,-1-1-208 0,4 1-48 0,1 1 0 0,0 2 0 16,0-4-48-16,2 2-16 0,2 0 0 0,0 0 0 15,0-10-128-15,3 9 0 0,1 2 0 0,0-5 0 16,1 1 0-16,-5-7 0 0,7 6 0 0,1 1 0 16,-1-3 0-16,1-2 0 0,0-2 0 0,1 0 0 15,0-2 0-15,1-2 0 0,-2 0 0 0,1-1 0 16,0-2 0-16,-1-3-176 0,0 1 48 0,-1-2 0 15,1 5 128-15,-1-2 0 0,-1-1 0 0,0-1 0 16,-2 2 0-16,1 2 0 0,-1-1 0 0,0 1 0 16,-4 6 0-16,0 0 0 0,0 0 0 0,0 0 0 15,0 0 0-15,0 0 176 0,0 0-48 0,0 0 0 16,0 0 112-16,0 0 16 0,0 0 0 0,0 10 0 16,-2 3 48-16,1 3 16 0,-3-1 0 0,0 0 0 0,2 2 96 15,-1 3 32-15,0-3 0 0,1 0 0 0,0 3-160 0,1-1-32 16,0 2 0-16,-1-1 0 0,1 0 112 0,1-1 16 15,0 1 0-15,1-3 0 0,-1-4-208 0,2 1-48 16,-1-1 0-16,0-3 0 0,-1-4-128 0,2 1 0 16,-2-7 0-16,0 0 0 15,0 0-576-15,0 0-160 0,0 0-32 0,6-3 0 16,-1-3-2912-16</inkml:trace>
  <inkml:trace contextRef="#ctx0" brushRef="#br0" timeOffset="132175.81">7703 13904 16351 0,'10'-14'720'0,"-5"7"160"0,-2-2-704 0,2-1-176 15,0-1 0-15,1 1 0 0,-1-2 2080 0,-1 4 384 16,0-1 80-16,-2 5 16 0,-2 4-368 0,0 0-64 16,0 0-16-16,0 0 0 0,0 0-48 0,0 0-16 15,-1 11 0-15,-2 2 0 0,-1 4-1072 0,1 2-208 16,-3 1-64-16,1 6 0 0,-3-1-192 0,0 5-64 15,1 3 0-15,-1 0 0 0,0 3-96 0,0 1-32 16,1 0 0-16,1-1 0 0,2 1 0 0,1 2 0 16,2 2 0-16,2 2 0 0,2-2 64 0,2 5 0 15,0-3 0-15,3 1 0 0,-1 2-384 0,1-3 0 16,0 1 0-16,1-4 0 0,0-1 0 0,0 1 0 16,0-4 0-16,-1 1 0 0,0 0 0 0,-2-3 144 15,0 1-144-15,-1-3 0 0,-1 0 0 0,-2-2 0 16,-2-2 0-16,0 1 0 0,-1-3 0 0,-1-1 0 15,-2 0-192-15,-4-4 192 0,0 1 0 0,-1-4 0 16,-3 1 0-16,-1-5 0 0,-2-5-144 0,0 2 144 16,-2-2-128-16,-4-3 128 0,0-2-128 0,-3 0 128 0,-2-1-128 0,-1 1 128 15,-2-4-192-15,0 0 64 0,0 0 0 0,-1 0 0 16,1 0 128-16,0 0 0 0,-1 0 0 0,-3 2 0 16,1-2-128-16,-2 2 0 0,-2-2 0 0,1-2 0 15,0 4 128-15,-3-2 0 0,-3-2 0 0,2 2 0 16,2 0 0-16,0 0 0 0,2 0 128 0,1 0-128 15,1 2 128-15,-1 0-128 0,0 1 128 0,0-2-128 16,-1-1 0-16,1 0 0 0,0-1 0 0,0 1-128 0,1-3 128 16,1 3 0-16,2-2 0 0,1 2 0 0,-1-2 0 0,2 2 176 15,1 2-48-15,2 0 0 0,2-2-128 0,2 4-272 16,1-4 64-16,3 3 16 0,0 1 192 0,0-2 0 16,1-2 0-16,2 4 160 0,-2-1-160 0,2-3-176 15,0 0 48-15,0 1 0 0,1 2 256 0,0 0 48 16,0-2 16-16,0 1 0 0,0 1-192 0,1 1 0 15,-1-1 0-15,1-2-176 0,0 2 176 0,2 1 0 16,0-2 0-16,0 1 0 0,-1-2 0 0,1-1 176 16,1 3-48-16,1-3 0 0,1 0-128 0,0 0 128 15,7 0-128-15,-5 0 128 0,0-4-128 0,5 4 0 16,-6-5 0-16,6 5 0 0,-4-7 128 0,2-1 0 16,2 8 0-16,-2-6 0 0,1-1-128 0,1 0 0 15,0 7 0-15,0-6 0 0,0 6 0 0,0 0 0 16,-1-7 0-16,1 7 0 0,1-9 0 0,-1 9 0 15,0 0 0-15,0-8-176 0,0 2 176 0,0 6 0 16,0-7 0-16,0-2 0 0,-1 1 0 0,1 2 0 16,0-3 128-16,0-2-128 0,-2-2 128 0,1 2-128 0,2-2 128 0,-1 0-128 15,-1-4 0-15,1 0 0 0,1-1 0 0,-1 0-128 16,-2-5 128-16,1 0-128 0,-1 3 128 0,1-4-128 16,0 1 0-16,-1-1 0 0,1 2 0 0,1 1 0 15,0-2 128-15,-1 3 0 0,-1-4 0 0,2 5 0 16,2-1 0-16,0 0 0 0,0-1 128 0,-1-1-128 15,0 1 176-15,1 2-48 0,-2-5 0 0,0 4 0 16,0 1-128-16,1-1-176 0,-1-1 48 0,0 1 0 0,0 1 128 0,1-1 176 16,-1-1-48-16,0-1 0 0,-1 2-128 0,1-1 0 15,1-2 0-15,-1-1 0 0,0-2 0 0,0 0-176 16,0-2 48-16,0 5 0 0,0-3 128 0,1-1 176 16,-1 4-48-16,0-3 0 0,0 2-128 0,-1 0 0 15,1 1 0-15,-1-1 0 0,0 2 0 0,1 2 0 16,1 1 0-16,-1 2-176 0,0-3 176 0,-1 3 0 15,-1 0 128-15,1 3-128 0,0 1 128 0,1-3-128 16,0 3 128-16,0 0-128 0,0 0 0 0,0 2 0 16,0-2 0-16,0 2-128 0,-2 1 0 0,2-1 0 15,0 0 0-15,0 0 0 0,0 1 128 0,0 1 0 16,0 1 128-16,0-1-128 0,0-2 0 0,-1 2 0 16,2 1 0-16,1 2 0 0,-1-1 128 0,0 0-128 15,-1 7 128-15,2-5-128 0,-1 0 128 0,-1 5-128 16,4-5 128-16,1 1-128 0,-5 4 0 0,5-4-128 15,1-1 0-15,-1 3 0 0,1 0 128 0,1 2 0 16,-7 0 128-16,8-4-128 0,0 4 176 0,1-3-48 0,0 3 0 16,1-2 0-16,1 0 0 0,1 0 0 0,1 2 0 0,0-2 0 15,0 0-128-15,0-2-272 0,1 1 64 16,2 0 16-16,-1 0 192 0,0-1 160 0,0-2-32 0,0 2 0 16,0 1-128-16,-1 0 0 0,1 2 0 0,0-2 0 15,1-1 0-15,1-1 0 0,0 5 0 0,0-4 0 16,1 1 0-16,1 2 0 0,-1 1 0 0,0 0-176 15,2 0 176-15,0 0 0 0,-2 0 128 0,2 0-128 16,-2 0 0-16,2 0 0 0,-1 0 0 0,1 0 0 16,1-3 0-16,-1 3-128 0,1 0 0 0,-2 0 0 0,1-4 128 0,-2 2 176 15,1 2-48-15,-1-3 0 0,-1 2-128 0,0-2 128 16,0 1-128-16,-1 0 128 0,-1 0-128 0,1 2 0 16,1 0 0-16,0 0 0 0,0 0 0 0,0 0 0 15,-1 0 0-15,2 2 0 0,-1-2 0 0,2 4 0 16,-1-1 0-16,2-2-176 0,-2 2 176 0,2-1 0 15,-1 2 0-15,2-1 0 0,0-2 0 0,0 4 0 16,1-3 0-16,1-2 0 0,-1 2 0 0,0 2 144 16,0-4-16-16,-1 0-128 0,-1 0 0 0,0 0 0 15,-2 0 0-15,2 0 0 0,-3 0 0 0,0 0 0 16,-2 0 0-16,1 0 0 0,0-4 0 0,0 2 0 16,-2 2 0-16,0 0 0 0,-1 0 0 0,1-2 0 0,-3 0 0 0,1 2 0 15,-1-3 0-15,-1 2 0 16,3 1 0-16,-2 0 0 0,-3 0 0 0,1 0 0 15,1 0 0-15,-1 0 0 0,0 4 0 0,2 0 0 16,-2-4 0-16,2 2 0 0,-2-2 0 0,1 4 0 16,1-1 0-16,1 0 0 0,1-2 0 0,0 2 160 15,-2 0-32-15,1 0 0 0,-1-2-128 0,-1 2 0 0,2 0 0 0,-4 1 0 16,-2-4 0-16,1 2 0 0,-7-2-192 0,7 1 192 16,-7-1-144-16,5 6 144 0,-5-6 0 0,0 0 0 15,4 6-128-15,-2 0 128 0,-2-6 0 0,0 9 0 16,0-3 0-16,-1 5-128 0,-2-2 128 0,1 1 0 15,-1 1 0-15,-1 2 128 0,-1 3-128 0,1 1 192 16,-1 2-192-16,0 2-160 0,-1 2 32 0,2-3 0 16,-1 4 128-16,1 0 0 0,2 2 128 0,0-3-128 0,2 2 0 0,0-1-128 15,2-3 0-15,0-4 0 16,2-1-512-16,1-3-112 16,3-3-16-16,1-3-20064 0</inkml:trace>
  <inkml:trace contextRef="#ctx0" brushRef="#br0" timeOffset="140815.7">24900 6995 21359 0,'0'0'464'0,"0"0"112"0,0 0 0 0,0 0 32 0,0 0-480 0,0 0-128 0,0 0 0 0,0 0 0 15,0 0 2240-15,0 0 448 0,0 0 64 0,0 0 32 0,0 0-1056 0,0 0-192 16,0 0-64-16,0 0 0 16,0 0-496-16,0 0-96 0,1-10-32 0,2 4 0 15,-2-5-544-15,2 2-112 0,-2-1-32 0,0-3 0 0,1 2 32 0,-1-2 0 16,-1 3 0-16,0-1 0 0,-1-1-192 0,-2 4 0 16,-1-2 0-16,-2 1 128 0,-1 2-128 0,1 3 0 15,-2 0 0-15,-2 2 0 0,0 2 352 0,0 0-16 16,-2 4 0-16,0-2 0 0,0 2-336 0,-2 3 0 15,-1-1 0-15,1 5 128 0,1-2-128 0,0 4 0 16,0-2 0-16,1 2 0 0,0 0 288 0,2 1-16 0,-1-2 0 0,1-2 0 16,0 4-272-16,3-1 0 15,-1-2 0-15,1 2 0 0,1 1 0 0,-1-1 0 16,-1 0 0-16,0 0 0 0,2 0 432 0,1 0 16 16,-1-2 16-16,2-1 0 0,2 1 80 0,2-2 16 0,0 1 0 0,2-3 0 15,-2-7-560-15,6 9 0 0,0-3 0 0,1 1 0 16,-2-3 0-16,3 0 0 0,1-2 0 0,0 1 0 15,0-3-352-15,1-3-32 0,0 1 0 0,1 1 0 16,-1-5 208-16,0 2 48 0,2-2 0 0,0 2 0 16,0-3 0-16,0 1 0 0,-1-1 0 0,1 1 0 15,-1-5 416-15,0 2 96 0,0-4 0 0,-1 2 16 16,1 1-400-16,-1-1 0 0,0 0 0 0,-3 0 0 16,0-2 0-16,-1 3 0 0,0-3 0 0,-2 2 0 15,0 2-224-15,0 1-80 0,-2-1-16 0,-1 2 0 16,1-2 544-16,-1 4 96 0,-1-2 32 0,0 7 0 15,0 0-352-15,-1-6 0 0,-2-1 0 0,3 7 0 16,0 0 0-16,0 0 0 0,0 0 0 0,0 0 0 0,0 0-208 0,0 0-112 16,-6 2-32-16,-1 0 0 0,7-2 544 0,0 0 128 15,-8 4 0-15,2 1 16 0,0 2-336 0,2-2 128 16,1 2-128-16,-1 2 0 0,0 0 256 0,1 2-32 16,0-1 0-16,1 3 0 0,1 0 224 0,-1 0 32 15,1 2 16-15,1-2 0 0,0 0 16 16,1 0 16-16,2-3 0 0,1 0 0 0,0 0-320 0,1 1-64 15,0 0-16-15,2-3 0 0,1 1-128 0,1-1 160 16,1-1-160-16,1-2 160 0,-1-1-160 0,1 0 0 16,-1-1 0-16,1 0 0 0,-1-3 0 0,1 0 0 15,-1 0 0-15,1-2 0 16,-2 1-992-16,0-2-176 0,-1-1-48 0,0 0 0 16,-2-2-4944-16,1-1-1008 0,-3-2-192 0,0 2-32 0</inkml:trace>
  <inkml:trace contextRef="#ctx0" brushRef="#br0" timeOffset="141270.54">25099 7156 22335 0,'0'0'496'0,"0"0"96"0,0 0 32 0,0 0 0 0,0 0-496 0,0 0-128 16,0 0 0-16,0 0 0 0,0 0 1600 0,0 0 288 15,0 0 64-15,0 0 16 0,0 0 0 0,0 0 0 0,0 0 0 0,0 0 0 16,0 0-528-16,0 0-96 16,0 0-32-16,-1 9 0 0,1 0-224 0,0-1-64 15,0 2 0-15,1 2 0 0,0 1-192 0,1-2-64 0,0 2 0 0,1 0 0 16,-2 0-256-16,2-3-48 0,-1 4-16 0,1-1 0 15,0-3-448-15,-1 1 0 0,1-2 0 0,-3-9 0 16,2 8 0-16,1-2 256 0,-3-6-32 0,0 0 0 31,0 0-2768-31,0 0-544 0,3-6-112 0,-2-2-32 0</inkml:trace>
  <inkml:trace contextRef="#ctx0" brushRef="#br0" timeOffset="143350.4">26324 6945 9215 0,'0'0'192'0,"0"0"64"0,0 0 0 0,0 0 0 0,0 0-256 0,0 0 0 0,0 0 0 0,0 0 0 16,0 0 1216-16,0 0 208 0,0 0 48 0,0 0 0 16,0 0-112-16,0 0-16 0,2 6 0 0,-2-6 0 15,0 0-48-15,0 0-16 0,0 0 0 0,3 7 0 16,-3-7 416-16,0 0 80 0,0 0 16 0,0 0 0 15,0 0-416-15,0 0-80 0,0 0-16 0,0 0 0 16,0 0-192-16,0 0-64 0,5-7 0 0,-1 1 0 16,0-5-304-16,-2 2-64 0,1-4-16 0,-2 0 0 15,1-1-400-15,-2 3-96 0,-2-1-16 0,1-1 0 16,-2 3-128-16,1-1-176 0,-2 1 48 0,-1 1 0 0,-1 2 400 16,1 3 96-16,-1 0 16 0,-1 2 0 0,-1-1-512 0,0 3-112 15,-1 3-16-15,-1-1 0 0,-2 2 416 0,0 0 80 16,-1 3 16-16,0-1 0 0,0 5 304 0,0 0 64 15,0 4 16-15,0 1 0 0,0-2-416 0,1 3-80 16,1 3-16-16,1-3 0 0,1 2-128 0,1-2 0 16,3 3 0-16,1 0 0 0,0-3 240 0,1 0 16 15,3 2 0-15,0-3 0 0,3-3-256 0,-1 1 0 16,1 2 0-16,2-3 0 0,0-2 0 0,2 2 0 16,1-3 0-16,0 1 0 0,-1-2 0 0,3-2 0 15,-1-1 0-15,0-2 0 0,0 0 0 0,0-1 0 16,-1-1 0-16,1-1 0 0,-1-1 0 0,1 0 0 15,1-3 0-15,0-1 0 0,-2-2 0 0,0 0 0 16,0-1 0-16,-1-1 0 0,1-5-160 0,0 0-80 0,-1 0-16 0,-1-1 0 16,1-2 256-16,-2-1 0 0,0 1 0 0,1 2 0 15,-3-3 0-15,1 4 0 0,0-3 0 0,0 6 0 16,-2-4 0-16,0 4 0 0,1 0 0 0,-1 0 0 16,0 4 0-16,-1-1 0 0,0 1 0 0,-1 6 0 15,0 0 160-15,0 0 80 0,0 0 16 0,0 0 0 16,0 0-64-16,0 0 0 0,0 0 0 0,0 0 0 15,0 0 208-15,-2 9 48 0,-1 1 0 0,2 1 0 16,-2-2-256-16,2 1-64 0,-2 0 0 0,2 3 0 16,0-3 112-16,1 3 16 0,0-2 0 0,1-1 0 15,0 1 192-15,2 1 64 0,-1-5 0 0,2 3 0 16,2-4-208-16,0 2-48 0,1-1 0 0,1-1 0 16,1 1-400-16,0-1-96 0,1-3-16 0,1 1 0 0,2-2 416 15,-1-2 80-15,0 4 16 0,-1-4 0 16,1 0-832-16,0-2-144 0,-2 0-48 0,1 0 0 15,1-2-2240-15,-2 1-464 0</inkml:trace>
  <inkml:trace contextRef="#ctx0" brushRef="#br0" timeOffset="143983.93">26637 7002 32255 0,'0'0'704'0,"0"0"160"0,0 0 32 0,0 0 0 0,0 0-720 0,0 0-176 0,0 0 0 0,0 0 0 16,0 0 1472-16,0 0 256 0,-4 3 48 0,0 6 16 15,-2-1-624-15,3 1-112 0,0 2-32 0,0 2 0 16,-1 0-304-16,2 0-64 0,-1 4-16 0,1 0 0 16,-1 0-192-16,0 1-64 0,2-3 0 0,0 2 0 15,-1-4 208-15,1 3 48 0,0-6 0 0,-1 3 0 16,1-2-416-16,1-2-80 0,-1-1-16 0,1-8 0 0,0 0 112 0,0 0 16 15,0 0 0-15,0 0 0 0,0 0-256 0,0 0 0 16,0 0 0-16,0 0 0 0,0 0-160 0,2-11-80 16,1 1-16-16,1-3 0 0,0 0 256 0,0-4 0 15,1 1 0-15,0-1 0 0,1-3 0 0,-1 3 0 16,1-3 0-16,1 3 0 0,1 0 0 0,0 2 0 16,1 0 0-16,0 2 0 0,0 3 0 0,2 1 0 15,-1-1 0-15,1 4 0 0,-1 2 160 0,0-3 80 16,0 6 16-16,0 1 0 0,-1 0-256 0,-1 1 0 15,0 5 0-15,-1-2 0 0,-1-1 0 0,-1 4 0 16,1 2 0-16,-2-1 0 0,-2 4 0 0,1-2 0 0,-1 5 0 0,0-2 0 16,-1 3 0-16,2 1 0 15,-2-3 0-15,0 4 0 0,1-3 560 0,0 0 64 16,2-1 16-16,0-3 0 0,1 2-416 0,0 0-80 0,1-3-16 0,0 0 0 16,1-1 112-16,1-1 16 0,1-1 0 0,0-2 0 15,0-1-112-15,2 0-16 0,-1-2 0 0,1 0 0 16,0-2-128-16,1 0-176 0,0-2 48 0,0 0 0 31,1-2-1024-31,-1-3-208 0,-2 1-48 0,-1-3-20928 0</inkml:trace>
  <inkml:trace contextRef="#ctx0" brushRef="#br0" timeOffset="150706.01">28044 6239 5295 0,'0'0'224'0,"0"0"64"0,0 0-288 0,0 0 0 0,0 0 0 0,0 0 0 16,0 0 720-16,0 0 96 0,0 0 16 0,0 0 0 16,0 0-160-16,0 0-32 0,0 0 0 0,0 0 0 15,0 0 416-15,0 0 80 0,0 0 16 0,0 0 0 16,0 0 96-16,0 0 32 0,0 0 0 0,0 0 0 15,0 0 0-15,0 0 0 0,0 0 0 0,0 0 0 0,0 0 400 0,3-7 96 16,-3 7 16-16,3-6 0 0,-3 6-112 0,0 0-16 16,0 0 0-16,0 0 0 0,2-7-400 0,-2 7-96 15,0 0-16-15,0 0 0 0,0 0-512 0,0 0-96 16,0 0-32-16,0 0 0 0,0 0 208 0,0 0 48 16,0 0 0-16,-1 7 0 0,0 3-160 0,-1-1-32 15,1 2 0-15,0 2 0 0,-2 0-96 0,2 0-32 16,-3 4 0-16,3 0 0 0,-1 3-144 0,1 1-48 15,1 1 0-15,-1-1 0 0,-1 1-48 0,1-2-16 16,0 1 0-16,1 1 0 0,-2-5-192 0,2 3 144 16,-1-3-144-16,2-3 128 0,-1-1-304 0,0 0-64 15,0-3-16-15,0-3 0 0,-1-1 256 0,1-6 0 0,0 0 0 16,0 0 0-16,0 0 0 0,0 0 0 0,0 0 0 16,0 0 0-16,0 0 0 0,-1-9 0 0,-1-2 0 0,1 1 0 15,0-3 0-15,0-3 0 0,-1-1 0 0,1-3 0 16,0 0 0-16,1 2 160 0,0-4-32 0,0 2 0 15,0-1-128-15,1 2 0 0,0-1 0 0,2 3 0 16,-1 0 0-16,2 4 0 0,0 0 0 0,2 0 0 16,-1 0 0-16,1 2 0 0,1 2 0 0,-1 1 0 15,2-1 0-15,2 2-176 0,0 3 48 0,0-2 0 16,1 3 128-16,-1-1 0 0,2 0 0 0,0 2 0 16,-2-1 0-16,1 6 0 0,-1-3 0 0,1 0 0 15,-2 4 0-15,0-2 0 0,-1 2 0 0,0 1 0 16,-2-1 0-16,0 3 0 0,-6-7 0 0,4 10 0 15,-2 1 0-15,0-2 0 0,-2 4 0 0,0-2 0 0,-3 4 0 0,2 2 0 16,-2 0 0-16,2 0 0 0,-2 3 0 0,2 0 0 16,-1-1 0-16,1 0 0 0,0 0 128 0,1 1 48 15,1 0 16-15,0-1 0 0,2-2 0 0,1 3 0 16,1-7 0-16,2 1 0 0,-1-3-192 0,2 1 0 16,3-6 0-16,-2 1 0 0,1-3 0 0,1 0 0 15,1-4 0-15,-1 0-176 16,1-7-3392-16,9-7-672 0,-8 1-144 0,-8 9-32 0</inkml:trace>
  <inkml:trace contextRef="#ctx0" brushRef="#br0" timeOffset="151186.97">28545 6286 29023 0,'0'0'640'0,"0"0"128"0,0 0 16 0,0 0 48 0,0 0-672 0,0 0-160 15,0 0 0-15,0 0 0 0,0 0 2336 0,0 0 432 16,8 0 96-16,-1 3 16 0,0-3-1024 0,-7 0-208 15,8 0-48-15,0 0 0 0,1 0-560 0,1 1-112 16,0-1-32-16,0 3 0 0,-1-3-400 0,2 0-96 16,-1 0-16-16,1 0 0 0,-1 0-384 0,1 0 0 15,0 2 0-15,0-2 0 0,-2 0 0 0,0 0 0 16,0 0 0-16,1 0 0 16,-1 0-320-16,-1 0-160 0,-1 0-32 0,-7 0 0 15,0 0-4496-15,0 0-912 0,0 0-176 0,0 0-48 0</inkml:trace>
  <inkml:trace contextRef="#ctx0" brushRef="#br0" timeOffset="151406.06">28568 6498 35007 0,'0'0'1552'0,"7"4"320"0,-1 3-1488 0,2-3-384 0,0-2 0 0,0-2 0 15,0 4 2224-15,0-4 368 0,0 0 80 0,-1 0 16 16,1 0-1856-16,0 0-352 0,-8 0-80 0,9-1-16 15,-1-2 208-15,1 3 48 0,1-2 0 0,-3 2 0 0,0-4-640 16,1 4 0-16,1 0-192 0,0 0 64 16,-1 0 128-16,1 0 0 0,2 4 0 0,-1-2 0 15,-1-2-1264-15,0 3-208 0,1-2-64 0</inkml:trace>
  <inkml:trace contextRef="#ctx0" brushRef="#br0" timeOffset="153024.04">29528 6103 33167 0,'0'0'720'0,"0"0"160"0,0 0 16 0,0 0 64 0,0 0-768 0,0 0-192 0,0 0 0 0,0 0 0 0,0 0 1776 0,0 0 320 16,0 0 64-16,-8 4 16 0,1-2-1024 16,-3 2-208-16,-1-1-48 0,-1-1 0 0,0 0-512 0,-1-2-96 15,-1 0-32-15,0 0 0 16,0 0-256-16,1 0 0 0,-1 0 0 0,0 0 0 0,1-4 0 0,2 4 0 15,-1 0 0-15,1 0 0 0,1 0 0 0,1 0 0 16,1 0 0-16,1 0 0 0,7 0 0 0,0 0 0 16,-5 4 0-16,0-2 0 0,0 5 0 0,5-7 0 15,-3 6 0-15,0 1 0 0,1 1 0 0,-1 1 0 16,2-2 0-16,-1 0 0 0,1 3 256 0,0-4 0 16,-2 5 0-16,1-2 0 0,0-3-256 0,0 1 0 15,-1 1 0-15,0 1 0 0,3-9 0 0,-2 6 0 16,-2 2 0-16,4-8 0 0,-3 9 0 0,3-9 0 0,-2 7 0 0,2-7 0 15,-3 7 464-15,3-7 48 0,0 0 0 0,0 0 0 16,0 0-320-16,0 0-48 0,0 0-16 0,0 0 0 16,0 0-128-16,0 0 0 0,0 0 0 0,0 0 0 15,0 0 0-15,5 6 0 0,-5-6 0 0,0 0 0 16,9 4 0-16,1-4 0 0,-3 0 0 0,3 0 0 16,0 0 0-16,-1-1 0 0,0 1 0 0,3 0 0 15,0-3 0-15,1 3 0 0,0 0 0 0,0 3 0 16,0-2 0-16,2-1 0 0,-1 0 0 0,1 3 0 15,-2 1 128-15,0-2 0 0,-1 2 0 0,-1 3 0 16,1-3 208-16,-1 5 48 0,-3-1 0 0,-2 3 0 16,1 0-384-16,-2 5-128 0,-4-2 0 0,0 3 0 0,-1 0 128 0,-2 3 0 15,-3-1 0-15,-2 1 0 0,-2 0 432 0,-2 1 112 16,0-4 32-16,-2 2 0 0,-1-3-576 0,1-2 0 16,-1-1-192-16,0-3 48 15,-1-4-240-15,1 1-64 0,-2-3 0 0,2-4 0 0,-1 0 448 0,3 0 0 16,-1-4 0-16,2-2 0 0,0 0 0 0,2 1 0 15,0-4 0-15,2 2 0 0,1-3 0 0,2-1 0 16,1-1 0-16,2 2 0 16,-1-3-1216-16,4 2-144 0,2-2-48 0,0 3 0 15,2-1-3072-15</inkml:trace>
  <inkml:trace contextRef="#ctx0" brushRef="#br0" timeOffset="153558.19">29771 6219 33631 0,'0'0'736'0,"0"0"160"0,0 0 16 0,0 0 48 0,0 0-768 0,0 0-192 0,0 0 0 0,0 0 0 15,0 0 1568-15,4-6 288 0,-4 6 48 0,3-7 16 16,0 1-1136-16,0-1-208 0,1-1-64 0,0 2 0 16,-1-1 112-16,1 1 16 0,2-1 0 0,-1 3 0 0,0-3-416 0,0 2-80 15,2 1-16-15,-1 0 0 0,1 2 112 0,1-2 16 16,1 1 0-16,0 2 0 0,2-2 304 0,0 3 64 16,1 0 16-16,1 3 0 0,0-2-416 0,2 3-80 15,-1 1-16-15,1 2 0 0,-1-1 288 0,0 5 48 16,1-2 16-16,-1 2 0 0,-1-1-160 0,-1 3-16 15,-1 0-16-15,-2 2 0 0,-1-2 96 0,-2 3 0 16,-3-2 16-16,-2 6 0 0,-1-1-224 0,-4 1-48 16,-2 3-128-16,-2 4 192 0,-1 0-192 0,-3-1 0 15,-3 1 0-15,-2-4 0 0,-1 1 0 0,0-3 0 16,-2-3 0-16,0-4 0 0,1-4 0 0,-1-3 0 16,1-1 0-16,0-5 0 0,1-1 0 0,1-4 0 0,0-5 0 0,1 1 0 15,2-3 0-15,1-2 0 16,1 0 0-16,3-2 0 0,-1 0 0 0,3-2 0 15,-1-2 0-15,4 3 0 0,0-4 0 0,1 0 0 0,2 3 0 16,0 0 0-16,2 0 0 0,2 0 0 16,1 2 0-16,1-2 0 0,1 4 0 0,2-2 0 0,1-1 0 0,1 3 0 15,-1-1 0-15,1 1 0 0,3 0 0 0,0 2 0 16,0-2 0-16,1 4 0 0,1 2 0 0,-2 1 0 31,-1-1-1232-31,-1 3-304 0,-4 0-48 0</inkml:trace>
  <inkml:trace contextRef="#ctx0" brushRef="#br0" timeOffset="178744.61">21199 8439 31791 0,'0'0'1408'0,"0"0"288"0,0 0-1360 0,0 0-336 16,0 0 0-16,0-9 0 0,-2-2 1664 0,1 5 256 15,-1-3 48-15,-2 2 16 0,-2-3-1024 0,0 3-208 0,-2 1-48 0,-1-1 0 16,-3-1-304-16,0 2-64 0,0-1-16 0,-2 5 0 16,-2-2 64-16,-1 1 0 0,-1 0 0 0,-2 6 0 15,1 0 48-15,-1 1 16 0,-1 2 0 0,1 1 0 16,1 2-208-16,-2-1-48 0,0 5 0 0,0-3 0 15,0 3-192-15,1-2 144 0,2 1-144 0,2-2 128 16,2 1-128-16,3 2 0 0,1-3 0 0,2 2-176 16,3-2 48-16,2-3 0 0,2 1 0 0,0-2 0 15,-1 3 560-15,4-2 112 0,1 0 32 0,4 0 0 16,2 3-208-16,2-4-48 0,0 5 0 0,4-5 0 16,1 1-144-16,5 2-48 0,0-1 0 0,-2-2 0 15,1 1-128-15,-1-3 0 0,4 1 0 0,-2 3-176 16,0-2 176-16,-2 1 0 0,0 0 128 0,-2-1-128 15,0 3 0-15,-3-1 0 0,-1 1 0 0,-1 2 0 0,-3 2 176 16,-1-3-48-16,-3 3 0 0,-1 3 0 0,-3-1 160 0,-2 0 32 16,-3 2 0-16,-2 3 0 0,-5-3-64 0,1 0 0 15,-5 3 0-15,0-3 0 0,-4-2-256 0,0 0 0 16,-2 0 0-16,0 0 0 0,0-2 0 0,-2-4 0 16,1-2 0-16,-1 1-144 0,-2-3 144 0,0-4-128 15,1-1 128-15,2 0-128 0,1-4 128 0,1-2-128 16,2-1 128-16,6 1-128 0,3-5 0 0,3 2 0 15,0-2 0-15,2-2 0 16,3-1-1792-16,2-2-368 0,3 3-64 0,3-4-16 0</inkml:trace>
  <inkml:trace contextRef="#ctx0" brushRef="#br0" timeOffset="179966.01">21455 8776 27647 0,'0'0'608'0,"0"0"128"0,0 0 32 0,0 0 0 0,0 0-624 0,0 0-144 0,2-7 0 0,-1 1 0 16,2 2 896-16,-3 4 160 16,0 0 32-16,0 0 0 0,0 0-768 0,0 0-160 0,0 0-32 15,0 0 0 1,0 0-2656-16,0 0-544 0,0 0-96 0,0 0-32 0</inkml:trace>
  <inkml:trace contextRef="#ctx0" brushRef="#br0" timeOffset="180743.37">21297 8765 23263 0,'0'0'512'0,"0"0"96"0,0 0 32 0,0 0 16 0,0 0-528 0,0 0-128 15,0 0 0-15,0 0 0 0,0 0 1520 0,0 0 272 0,0 0 48 0,0 0 16 16,0 0-256-16,4 8-64 0,-3-5 0 0,1 5 0 16,-5 1-304-16,2 1-64 0,-2 1-16 0,-1 2 0 15,-1 2-144-15,0-1-48 0,-1 3 0 0,0 0 0 16,-1-2-144-16,1 2-48 0,0 0 0 0,3-3 0 16,-3-1-400-16,1-3-96 0,1 3-16 0,0 0 0 15,0 0 0-15,2-2 0 0,-1-1 0 0,2-1 0 16,-1 2-48-16,1-4-16 0,1-7 0 0,0 0 0 15,-1 6-192-15,1-6 0 0,0 0 0 0,0 0 0 16,0 0 0-16,0 0-160 0,4-10 32 0,0 0 0 16,0 0 128-16,1 1-128 0,-1-4 128 0,2 0-128 15,1-4 128-15,1 0-128 0,0 0 128 0,-1-3-128 0,3 0 128 0,0 3 0 16,1 0 128-16,-1 0-128 0,2 1 176 0,0-1-48 16,1 2 0-16,0 0 0 0,-1 5-128 15,1-3 0-15,-2 4 0 0,1 1-176 0,0 1 176 0,0 2 0 16,-2 1 0-16,1 0 0 0,-2 1 0 0,0 3 0 15,-1 0 128-15,-1 3-128 0,-2 4 128 0,-1-1-128 16,-2 2 128-16,1 2-128 0,0 2 176 0,-2 3-48 16,-2-2 0-16,-2 2 0 0,0 2-128 0,1 1 0 15,-2 1 0-15,0 1 0 0,-1-1 240 0,1-2 16 0,0 1 0 0,1-1 0 16,2-2 304-16,0 0 64 16,-1-2 16-16,2 0 0 0,2 0-416 0,0 0-80 15,2-5-16-15,1 1 0 0,1-2-128 0,1-3 0 16,1-2 0-16,3-1 0 15,1-1-320-15,2-1-112 0,3-1-16 0,1-2 0 16,2-3-4800-16</inkml:trace>
  <inkml:trace contextRef="#ctx0" brushRef="#br0" timeOffset="181225.4">22157 8586 38703 0,'0'0'848'0,"0"0"176"0,0 0 48 0,0 0 16 0,0 0-880 0,0 0-208 0,0 0 0 0,4-13 0 16,-4 13 1680-16,10 0 304 0,0-3 48 0,1 2 16 16,-2-2-1024-16,2 3-208 0,1 0-48 0,3 0 0 15,-1 0-400-15,3 0-96 0,0 0-16 0,1 0 0 16,-1 3-256-16,-1-2 0 0,0 2 0 0,-2 3 0 31,-1-2-768-31,-5 0-192 0,-1 3-64 0,-1-1-20064 0</inkml:trace>
  <inkml:trace contextRef="#ctx0" brushRef="#br0" timeOffset="181408.33">22169 8797 44223 0,'0'0'1968'0,"5"2"400"0,3 5-1904 0,0-3-464 15,1 2 0-15,2-3 0 0,1 1 1328 0,2-2 160 16,0 2 48-16,2-4 0 0,3 3-1232 0,-1-2-304 16,0-1 0-16,1 0 0 15,-1-1-512-15,-1-2-144 0,0 3-48 0,-4-2 0 16,-1 0-3472-16</inkml:trace>
  <inkml:trace contextRef="#ctx0" brushRef="#br0" timeOffset="182177.51">23256 8244 31327 0,'0'0'688'0,"0"0"144"0,2-4 16 0,-2 4 48 0,0 0-720 0,0 0-176 15,4-7 0-15,-4 7 0 0,0 0 2032 0,0 0 368 16,0 0 80-16,0 0 16 0,0 0-928 0,0 0-176 15,0 0-48-15,2 11 0 0,-1-4-256 0,-1 6-48 0,-1 0-16 0,0 4 0 16,-2-2-304-16,1 5-64 16,-2 1-16-16,0-4 0 0,0 0-304 0,0 5-64 15,-1-1-16-15,-1 2 0 0,1-2-96 0,-1 5-32 0,-1-3 0 0,-1 4 0 16,2-4-128-16,0-1 0 0,2-3 0 0,1-4 0 16,0-2 0-16,0-2 0 0,1-4 0 0,-1-1 0 15,3-6 0-15,0 0 0 0,0 0 0 0,0 0 0 16,0-9 0-16,3-2 0 0,2-2 0 0,0-1 0 15,2-2 0-15,-1-5 0 0,1 2 0 0,1-4 0 16,0 2 0-16,2-1 0 0,2-3-144 0,0 3 144 16,-1 1 0-16,2 1 0 0,2-2 0 0,-1 5 0 15,1-3 0-15,-2 10 0 0,0-3 0 0,1 2 0 16,1 2 0-16,-1 1 0 0,2 2 0 0,0 2 0 16,-1-1 0-16,1 3 0 0,-2 0 0 0,-1 4 0 0,-1 0 0 15,-1 0 0-15,-2 5 0 0,-3 3 0 0,-2 1 0 0,-1 7 0 16,-4-1 144-16,-2 4-144 0,-1 1 128 0,-1 2-128 15,-2-1 0-15,0 1 128 0,-1 2-128 0,0 2 0 16,1-5 0-16,1 4 0 0,0-5 128 0,4 1-128 16,-1-6 0-16,2 0 128 0,1-1-128 0,1-5 0 15,2-1 0-15,1-1 0 0,1 2 0 0,2-5 0 16,2-2 0-16,1 1 0 16,1-1-1600-16,-2-1-416 0,1-3-80 0</inkml:trace>
  <inkml:trace contextRef="#ctx0" brushRef="#br0" timeOffset="182494.4">23711 9009 6447 0,'0'0'576'0,"6"4"-576"0,-6-4 0 0,0 0 0 15,7 0 6272-15,-7 0 1152 0,0 0 240 0,0 0 32 16,0 0-4688-16,0-7-960 0,-3 1-176 0,-2-1-32 16,-2 1-480-16,-3-2-80 0,-3 2-32 0,-12 3 0 15,-5-1-992-15,-4 1-256 0,-2-1 0 16,0 1 1584-16,-2 3 272 0,-3 0 48 0,2 0 16 16,1 0-1280-16,1 0-256 0,1 3-64 0,-8 0 0 15,5 1-176-15,4 0-144 0,2-2 192 0,2 2-192 16,0 0 128-16,3 3-128 0,0-5 0 0,3 5 0 15,3-3 0-15,4 0 0 0,2 1 0 0,4-1 0 16,3-2-1200-16,4 2-336 0,5-4-80 0,0 0-20656 16</inkml:trace>
  <inkml:trace contextRef="#ctx0" brushRef="#br0" timeOffset="183245.44">23010 9531 30399 0,'0'0'672'0,"0"0"144"0,0 0 16 0,0 0 16 0,0 0-672 0,0 0-176 0,0 0 0 0,0 0 0 15,0 0 1472-15,0 0 256 0,0 0 48 0,0 0 16 16,0 0-416-16,1-9-80 0,-1 3-16 0,3-1 0 15,0 1-304-15,-1-1-64 0,0 0-16 0,-1 1 0 0,1-1-96 0,1 2-32 16,0-4 0-16,1 0 0 0,0 2-304 0,2-1-64 16,-1-1-16-16,2 1 0 0,-1-1-384 0,1-1 0 15,1 3 0-15,0-2 0 0,1-1 0 0,0 3 0 16,0-2 0-16,2 1 0 0,-1 1 0 0,2 1 0 16,0-1 0-16,1 5 0 0,0-2 288 0,0 4-32 15,0 0 0-15,2 0 0 0,-2 2-256 0,0 5 0 16,0-1 0-16,0 2 0 0,0 1 0 0,-1 2 0 0,-2 5 0 0,-1-2 0 15,-1 3 0-15,-2 1 0 16,-4 1 0-16,-2 3 0 0,-1-1 416 0,-3 5 32 0,-4 0 0 16,-1 2 0-16,-2 5-112 0,2-7-16 15,-1 1 0-15,-2 0 0 0,-1 0-320 0,-2-1 0 16,0 0 0-16,-1-2 0 0,0-2 0 0,-5 2 0 0,0-3 0 0,3-4 0 16,1-1 0-16,1-3 0 15,2-7 0-15,2 1 0 0,2-3 0 0,1-4 0 16,1 0 0-16,1-4 0 0,2-2 0 0,1 1-128 0,1-4 0 0,3 3 0 15,0-5 128-15,3 2 0 16,2-4 0-16,2 2 0 0,1-2-128 0,-1 3 0 0,1 1 0 0,1 1 0 16,2-1-64-16,2 2 0 0,3-1 0 0,-1 2 0 15,1-1 192-15,1 4 0 0,0-1 128 0,0 4-128 16,2 0 0-16,-1 4 0 0,0-1 0 0,-1 4 0 16,0-1 176-16,0 2-48 0,0-1 0 0,2 2 0 15,-1-3 112-15,-1 1 16 0,-1-3 0 0,1 0 0 16,0-2-256-16,-1 2 0 0,-1-4 0 0,5 0 0 15,-2-4 0-15,-1 2 0 0,0-5 0 0,-1 1 0 16,-3-1-1392-16,0-1-320 0,0-5-64 0</inkml:trace>
  <inkml:trace contextRef="#ctx0" brushRef="#br0" timeOffset="183946.12">24427 8406 26719 0,'0'0'576'0,"5"-6"128"0,-1-1 32 0,-4 7 32 0,4-6-624 0,-4 6-144 16,0 0 0-16,0 0 0 0,0 0 2688 0,0 0 512 16,0 0 112-16,0 0 16 0,0 0-1232 0,-9 6-240 15,0 5-64-15,-2-2 0 0,-2 4-608 0,0 1-128 16,0 2-32-16,-1 1 0 0,-2 9-256 0,-1-2-48 0,-1 2-16 0,-1 4 0 16,1 4-304-16,0 2-64 15,-1-2-16-15,1 0 0 0,1 2-320 0,0 1 0 16,0-2 0-16,2 2 0 0,2 0 272 0,2-1-16 0,1 1 0 0,4-7 0 15,1 0-256-15,2 3 0 16,3-3 0-16,1 2 0 0,2-1 0 0,4-1 160 0,0-2-160 0,3-2 128 16,-1 1-128-16,2-4 128 0,3 0-128 0,1-3 128 15,2-3-128-15,2-3 0 0,2-1 0 0,0 1-176 32,1-5-208-32,1-1-64 0,2-2 0 0,3-1 0 0,2-3-1584 15,0 0-320-15,0 1-64 0</inkml:trace>
  <inkml:trace contextRef="#ctx0" brushRef="#br0" timeOffset="184946.46">25013 8976 22575 0,'0'0'992'0,"0"0"224"0,0 0-976 0,0 0-240 16,0 0 0-16,0 0 0 0,5-4 2144 0,-1-1 384 16,-2-3 80-16,1-1 16 0,0-2-1024 0,-1 1-208 15,1-3-48-15,-1-3 0 0,1 2-400 0,0-2-96 16,-1-1-16-16,0 0 0 0,-1 0-608 0,-1 0-224 0,-1-1 144 0,-1 3-144 16,0-1 128-16,-1 2-128 15,-1 4 128-15,0-2-128 0,-1 4 240 0,-2 1-48 16,0 1 0-16,-5 1 0 0,0 3 160 0,-1 2 32 0,-2 2 0 0,1 3 0 15,0 5 192-15,-2 1 64 0,0 1 0 0,3-2 0 16,-1 3-416-16,-1 2-80 0,0 0-16 0,0 2 0 16,2 3 112-16,1 1 16 0,1-1 0 0,0 2 0 15,1-1-256-15,0 1 0 0,3-1 0 0,1-1 0 16,2 1 0-16,3 1 0 0,0-1 0 0,2-2 0 16,2-2 240-16,2 3 0 0,0-4 0 0,3 1 0 15,1 0-240-15,2-7-192 0,0 2 48 0,3-4 0 16,0-4-384-1,0-1-80-15,-1-3-16 0,2-3 0 0,-1-1 304 0,2-3 64 0,0 1 16 0,-1-5 0 16,1 1 240-16,0-3-176 0,-2-4 176 0,1 1-160 16,-1-4 160-16,-1 3 0 0,-1-4 0 0,-4 6-128 0,0-2 128 0,-2 0 0 15,1-3 0-15,-2 0 0 0,-2 3 128 0,-1 4-128 16,0 0 128-16,-1 0-128 0,0 3 320 0,-1 3 0 16,0 1 0-16,0 6 0 0,0 0 432 0,0 0 80 15,0 0 0-15,-4 6 16 0,0 1-208 0,0-1-64 16,0 2 0-16,1 4 0 0,-1 1-256 0,1 0-64 15,0-1-16-15,1 6 0 0,0-3-16 0,2 2 0 16,0-2 0-16,3 2 0 0,0 0-32 0,1-1 0 16,0-2 0-16,1 0 0 0,0-1-192 0,0-3 0 15,3-1 0-15,1 2 0 0,0-5 0 0,3 1 0 16,0-1 0-16,0-2 0 16,0-1-1088-16,2 1-256 0,2-1-48 0,-3-3-16 15,-3-3-2528-15,10-1-512 0,-20 4-96 0,6 0-32 0</inkml:trace>
  <inkml:trace contextRef="#ctx0" brushRef="#br0" timeOffset="185229.25">25357 9080 33983 0,'0'0'752'0,"4"-7"144"0,0 0 48 0,-3 0 0 0,0 0-752 0,1 0-192 0,-1 1 0 0,0 2 0 15,-1 4 2240-15,0 0 400 0,0 0 96 0,0 0 16 16,0 0-1008-16,0 0-192 0,0 0-32 0,-2 10-16 0,-2 1-592 0,0 2-112 16,0 1-32-16,1 5 0 0,1-2-80 0,-1 4-32 15,2 1 0-15,1-1 0 0,-1-1-528 0,1-1-128 16,1 2 0-16,0-1 0 0,2 0 0 0,-1-5 0 16,1 0 0-16,0-2 128 0,-1-4-128 0,2-1 128 15,1-2-128-15,1 1 128 16,-6-7-832-16,9-4-160 0,1 1-32 0,1-3-16 15,-1-5-3472-15</inkml:trace>
  <inkml:trace contextRef="#ctx0" brushRef="#br0" timeOffset="185646.6">25944 8717 27871 0,'0'0'1232'0,"0"0"256"0,0 0-1184 0,0 0-304 0,0 0 0 0,0 0 0 16,0 0 2832-16,0 0 512 0,0 0 112 0,0 0 0 15,0 0-1472-15,0 0-320 0,0 0-48 0,0 0-16 0,0 6-512 0,1 3-128 16,-1 2 0-16,-1-1-16 0,-2 2-352 0,2 0-64 16,-1 1-16-16,0 3 0 0,-1 1-192 0,-1 5-32 15,3-1-16-15,0-1 0 0,-1-1-80 0,1 2-32 16,1-5 0-16,0 1 0 0,0 0-160 0,0-4 0 15,1-2 0-15,1 2 128 0,0 0-128 0,0 0 0 16,-2-3 0-16,1 0 0 16,0-3-960-16,4 0-192 0,3 0-16 0,0-5-16 15,-1-1-3392-15</inkml:trace>
  <inkml:trace contextRef="#ctx0" brushRef="#br0" timeOffset="185840.03">26097 8862 11055 0,'0'0'976'0,"0"0"-784"16,0 0-192-16,0 0 0 0,-7 0 6656 0,0 0 1296 16,-4-2 256-16,-1 2 48 0,-2 0-4720 0,-1 0-944 15,0 0-192-15,-1 0-32 0,-1-3-1408 0,-1 3-288 0,-2 0-48 0,0-1-16 16,1 1-432-16,-1 0-176 0,2 0 128 0,1 0-128 16,0 0 0-16,1 0 0 0,0 0 0 0,2 0 0 15,1 1 0-15,2-1 0 0,1 3 0 0,2-1 0 31,3-2-1536-31,5 0-320 0,0 0-80 0,0 0-19072 0</inkml:trace>
  <inkml:trace contextRef="#ctx0" brushRef="#br0" timeOffset="186599.84">26689 8820 35823 0,'0'0'1584'0,"0"0"336"0,0 0-1536 0,0 0-384 0,0 0 0 0,0 0 0 16,0 0 1728-16,6-4 256 0,-2 0 64 0,0-1 16 16,-1 0-1360-16,0-4-288 0,-2 0-48 0,-1-2-16 15,-1 1-352-15,-2-1 0 0,-1-2 0 0,-1 3 0 16,-2-2 0-16,1 1 0 0,-2 2 0 0,-1 1 0 15,-2-1 0-15,1 5 0 0,-2-2 0 0,-1 2 0 16,-2 1 144-16,0 3-144 0,-1 3 192 0,0 1-192 16,-1 0 384-16,0 5-48 0,-1-1 0 0,0 3 0 15,-1 0-80-15,1 2 0 0,0 1-16 0,-3 9 0 0,1-4-240 16,4 5 176-16,1-3-176 0,3 1 160 0,3 2-160 16,2-3 192-16,2 1-192 0,2-3 192 0,2 1-192 0,2-3 128 15,0-2-128-15,6 0 128 0,1-2-128 0,2 2 0 16,3-2 144-16,2 0-144 0,1-3 0 0,1-3 0 15,0 0 0-15,1-4 0 0,0 0-160 0,-1-3 0 16,0-4 0-16,-1 0 0 0,-2-5-32 0,1-1 0 16,-1-2 0-16,-1 1 0 0,-1-3 192 0,0-2 0 15,0 2-144-15,-2-5 144 0,-1 2 0 0,1 0-144 16,-3-2 144-16,-1 2 0 0,-1 1 0 0,-1 2 0 0,0 1 0 0,-2 2 0 16,1 1 0-16,-2 0 0 15,-1 4 0-15,0 6 0 0,0 0 0 0,0 0 0 16,0 0 0-16,0 0 0 0,0 0 176 0,0 0 32 15,0 0 16-15,-4 9 0 0,0-1 192 0,2 1 32 16,-1 2 16-16,1-1 0 0,-1 2-96 0,2 0-32 0,-1 1 0 0,2 2 0 16,2-2-16-16,0 2-16 0,1-2 0 0,1 0 0 15,1-2-160-15,2 0-16 0,0 0-128 0,1-1 192 16,1 1-192-16,2 1 128 0,1-5-128 0,1 0 0 16,1 2 0-16,1-2 0 0,-1-3 0 0,0 0 0 15,0-2 0-15,-1 2 0 0,0-4 0 0,-1 0 0 31,-1 0-1632-31,0 0-224 0,-1-3-32 0,-1 2-16 16,-1-3-2640-16</inkml:trace>
  <inkml:trace contextRef="#ctx0" brushRef="#br0" timeOffset="187083.56">27027 8989 11967 0,'0'0'1072'0,"0"0"-864"15,0 0-208-15,0 0 0 0,0 0 3344 0,0 0 624 16,0 0 128-16,0 0 32 0,0 0-1184 0,0 0-224 16,0 0-48-16,0 0-16 0,0 0-704 0,0 0-144 15,-7 7-16-15,2-1-16 0,0 1-528 0,0 3-96 0,-1 1-32 16,1 2 0-16,1 3-240 0,0 1-48 16,-1 0-16-16,1 2 0 0,0-2-288 0,2 3-48 15,-1-3-16-15,0 0 0 0,1-4-176 0,2 0-32 16,-2-2-16-16,1-2 0 0,1 1-240 0,0-10 144 15,0 0-144-15,0 0 128 0,0 0-128 0,0 0 0 16,0 0 0-16,4-6 0 0,0-5 0 0,0 1 0 0,1-3-144 0,0-3 144 16,2-1 0-16,-1 0 0 0,1-3 0 0,1 1 0 15,0-2 0-15,0 1 0 0,-1-2 0 0,3 5 0 16,0 2 0-16,1 2 0 0,-1 0 0 0,0 0 0 16,1 4 0-16,-1 1 0 0,1-1 0 0,-3 5 0 15,0 4 0-15,-1 0 0 0,1 0 0 0,-1 4 0 16,-1-1 0-16,1 0 128 0,0 4-128 0,-1 0 0 15,-1-1 128-15,-1 5-128 0,0-2 0 0,-1 4 0 16,-1 0 0-16,0 4 128 0,-1-4-128 0,0 1 0 16,2 0 0-16,-2-1 0 0,1 0 0 0,-1 0 0 15,2 0 224-15,0 0-48 0,1-2-16 0,2-1 0 16,0-1-160-16,2-1 128 0,0-1-128 0,2-1 128 0,3-2-128 0,1 1 0 16,-1-3 0-16,2 0 0 15,2-4-272-15,2 0-96 0,-2 0-16 0,1-2 0 16,-1-3-1808-16,-1 1-368 0,-2-5-80 0</inkml:trace>
  <inkml:trace contextRef="#ctx0" brushRef="#br0" timeOffset="187431.45">27724 8419 35007 0,'0'0'1552'0,"0"0"320"0,6 4-1488 0,1 0-384 0,-7-4 0 0,6 6 0 16,2-6 2320-16,0 3 400 0,-8-3 80 0,9 4 16 16,0-1-1440-16,0 1-288 0,2 1-48 0,1-1-16 15,2 0-224-15,2 5-48 16,0 2-16-16,2 2 0 0,0 0-352 0,2 4-80 0,0 0-16 0,-1 7 0 16,1-1 48-16,-2 6 16 0,-1 1 0 0,-1 0 0 15,-2 0-176-15,-2 3-48 0,-3 1 0 0,-2 3 0 16,-3 2 64-16,-2-2 16 0,0 3 0 0,-4 0 0 15,-2 3-208-15,-2 1 176 0,-5-2-176 0,-2 1 160 16,-1-2-160-16,-2-2 0 0,-1-5 0 0,0-3 0 16,-1-3 0-16,-1-4 0 0,2-3 0 0,0-1 0 15,-1-7 0-15,2 0 0 0,2-7 0 0,2 1 0 16,0-3-192-16,4-2 0 0,2-2-16 0,6 0 0 16,0 0-2416-16,-3-6-496 15</inkml:trace>
  <inkml:trace contextRef="#ctx0" brushRef="#br0" timeOffset="190316.54">20833 10541 36863 0,'0'-4'816'0,"2"0"160"0,-2 4 48 0,5-2 0 0,-5-5-832 0,-1 1-192 0,-3-1 0 0,-2-3 0 16,0 0 304-16,-1 3 16 0,0-3 0 0,-3 4 0 15,0 2 144-15,-5-3 48 0,0 1 0 0,-1 3 0 16,-1 3 48-16,-1 3 16 0,-1-1 0 0,1 2 0 16,-2 0 48-16,5 3 16 0,-2-1 0 0,0 1 0 15,0 2-208-15,0-1-48 0,1-2 0 0,1 4 0 16,2 0-96-16,3 1-32 0,1-2 0 0,1 1 0 15,1-1-256-15,1 2 0 0,0-1 0 0,4 1 0 16,2 1 368-16,1-5 16 0,2 3 0 0,1-4 0 16,1 2-112-16,3 1-16 0,0-2 0 0,2-3 0 15,2 0-256-15,2 1 160 0,1-1-160 0,0-2 128 16,2 2-128-16,1-1 0 0,-1-2 0 0,1-1 0 16,0 3 0-16,-1 0 0 0,0-2 0 0,-1 1-176 0,-2 2 48 0,2 3 0 15,-2-3 0-15,1 5 0 0,1-2 256 0,-5 3 48 16,-1 3 16-16,-3 0 0 0,1 0 144 0,-4 4 48 15,-4-1 0-15,-2 1 0 0,-2 3-256 0,-3-2-128 16,-3 2 128-16,-1-3-128 0,-2 1 0 0,-1-1 0 16,-3 0 0-16,-4-4-128 0,0 0 128 0,0 0 0 15,-1-2 128-15,-5-1-128 0,2-3 0 16,3-4 0-16,1 0 0 0,0-3 0 0,2-3 0 0,2 0 0 0,2-4 0 31,2 1-848-31,3-5-240 0,0 2-64 0,1-5-20224 16</inkml:trace>
  <inkml:trace contextRef="#ctx0" brushRef="#br0" timeOffset="191163.24">21242 10698 35935 0,'0'0'784'0,"0"0"176"0,0 0 16 0,0 0 48 0,0 0-832 0,0 0-192 16,0 0 0-16,0 0 0 0,-7 0 1792 0,1 3 304 15,-1-3 64-15,0 0 16 0,-3 0-1232 0,1 0-240 0,-1 0-64 0,-2 0 0 16,-1 0-448-16,-2 0-192 0,1 0 128 0,0 0-128 16,-1 0 0-16,1-3 0 0,1 3 0 15,0 3 0-15,1-3 192 0,1 3-64 0,1-3 0 0,1 1 0 16,0 1-128-16,1 1 0 0,1-2 0 0,2 5-176 15,5-6 176-15,-4 6-128 0,0 2 128 0,3 1-128 16,-1-2 128-16,2 1 0 0,0 1 128 0,2 0-128 16,0 1 128-16,0 1-128 0,-1-2 128 0,-1 3-128 15,0 0 0-15,1-2 0 0,1-1 0 0,-2-1 224 0,0 1-32 16,0-1 0-16,0 1 0 16,0-9-48-16,0 0-16 0,0 7 0 0,0-7 0 15,0 0-128-15,0 0 128 0,0 6-128 0,0-6 128 0,0 0-128 0,0 0 0 16,0 0 0-16,0 0-176 0,0 0 176 0,0 0 0 15,0 0 0-15,7 0 0 0,1 0 0 0,1-2 0 16,1 1 128-16,-1-2-128 0,-1 3 0 0,1 0 0 16,1 0 0-16,3 0 0 0,0 4 128 0,2-2-128 15,-1 2 128-15,2 3-128 0,0-3 128 0,-2 2-128 16,-1 4 128-16,-2 0-128 0,-2-1 176 0,0 2-48 16,-1 2 0-16,-2 0 0 0,-2-5 160 0,-1 5 32 15,-3 3 0-15,-1 1 0 0,-2-4-112 0,-1 1-16 16,-2 2 0-16,-2-6 0 0,-1 3-192 0,-3-2 144 15,0 2-144-15,0-3 128 0,0 2-128 0,-1-4 0 16,-1 1 0-16,1-5 0 0,-2 3 0 0,2-5 128 16,2-4-128-16,0 2 128 0,1 0-128 0,0-4-272 15,1 1 64-15,3-1 16 16,-2-2-416-16,3 2-80 0,1-5-16 0,1 2-13888 0,2-1-2768 0</inkml:trace>
  <inkml:trace contextRef="#ctx0" brushRef="#br0" timeOffset="191517.41">21437 10783 30863 0,'0'0'1360'0,"8"0"304"16,0 2-1344-16,0-2-320 0,-2 0 0 0,2 0 0 15,1 2 2224-15,0-2 368 0,-2 0 80 0,2 3 16 16,0-2-1488-16,2 2-304 0,-2 1-48 0,5 2-16 0,1 4-656 15,-3-3-176-15,-1 3 0 0,1-1 448 0,-1 1 48 16,-2 3 16-16,-1 2 0 0,-2 0-112 0,-2 2-16 16,-3 0 0-16,-2 3 0 0,-3 0 112 0,-1-3 16 15,-2 2 0-15,0 1 0 0,-4 1-208 0,1-4-48 16,-2-1 0-16,0-3 0 0,-1 0-256 0,1-3 0 16,-1 1 0-16,0-5 0 0,0-3 0 0,0-2 0 0,0-2 0 0,1-2 0 15,-1 0 0-15,-2-4 0 0,2-2 0 0,2 1-144 16,1-5 144-16,1 0 0 15,0-3 0-15,2 2 0 0,4-3 0 0,0-2 0 16,0 1 0-16,3-2 0 0,3 3 0 0,3-2 0 0,0-1 128 0,2 3-128 16,1 4 0-16,1-3 0 15,1 3 0-15,-2 5-14608 0,3-1-2992 16</inkml:trace>
  <inkml:trace contextRef="#ctx0" brushRef="#br0" timeOffset="192096.43">22148 10673 38239 0,'0'0'832'0,"0"0"192"0,0 0 16 0,0 0 48 0,8 0-880 0,0-2-208 0,0-1 0 0,0-1 0 15,0 4 1472-15,1-2 256 0,0 0 64 0,3-2 0 16,-1-1-1184-16,3 4-224 0,0-2-64 0,-2 1 0 16,1 2-320-16,1 0 0 15,1 2-128-15,-1 2-512 16,1 3-112-16,-2-3-16 0,-2 2 0 0,1 3-4032 0,-5 2-832 15,-6-2-144-15,-1 1-48 0</inkml:trace>
  <inkml:trace contextRef="#ctx0" brushRef="#br0" timeOffset="192273.49">22125 10910 45375 0,'0'0'1008'0,"0"0"208"0,9 7 32 0,1-3 16 0,1-1-1008 0,1 0-256 16,2 3 0-16,2-5 0 0,2 2 304 0,0 1 16 15,2-4 0-15,1 0 0 0,0 2-160 0,0-2-32 16,0 0 0-16,-1 0 0 0,-2 0-128 0,-1 0 0 16,-1-2 0-16,-3 2 0 15,-3-3-3856-15,-3 2-816 0,-7 1-144 0,0 0-48 0</inkml:trace>
  <inkml:trace contextRef="#ctx0" brushRef="#br0" timeOffset="193230.31">23280 10429 36863 0,'0'0'816'0,"0"0"160"0,0 0 48 0,0 0 0 0,0 0-832 0,0 0-192 0,-7 2 0 0,-1 1 0 15,-1-2 1280-15,0 2 192 0,-1-1 64 0,-1 0 0 16,-2 0-624-16,0 2-112 0,-4-1-32 0,1-1 0 15,2 0-400-15,-1-2-96 0,1 0-16 0,0 0 0 16,1 0-256-16,1 0 0 0,-1-2 0 0,0 0 0 16,-2 2 0-16,2 0 0 0,1 2 0 0,2-2 0 0,1-2 0 0,9 2 0 15,-7 0 0-15,7 0 0 0,0 0 0 0,0 0 0 16,0 0 0-16,-3 6 0 0,2 2 0 0,1 1 0 16,1 2 0-16,1-2 0 0,-1 1 416 0,0 1 32 15,1 1 0-15,-1-2 0 0,0 3-112 0,-1-5-16 16,-1 1 0-16,0 2 0 0,-1-1-48 0,1-1-16 15,-2 2 0-15,1-2 0 0,-1-2-256 0,1 3 0 16,-2-3 0-16,1-1 0 0,3-6 0 0,0 0 0 16,0 0 0-16,0 0 0 0,0 0 0 0,0 0 0 15,0 0 0-15,0 0 0 0,0 0 0 0,7-2 0 0,0-2 0 16,1 1 160-16,1 2-32 16,2-2 0-16,1-1 0 0,-1 4-128 0,1-2 0 0,0 2 0 15,1 2-176-15,0 0 176 0,0 3 0 0,0-1 128 0,2 2-128 16,-1 1 0-16,-1-1-128 15,-2 5 0-15,-1-1 0 0,1 2 128 0,-2-1 0 0,-5 2 0 0,-1 0 0 16,-2 1 0-16,-1 6 0 0,-3-1 0 0,-1 1 0 16,-1-3 0-16,-2 0 0 0,-2 0 0 0,1-4 0 15,-2 0 0-15,0-2 0 0,-1-1 0 0,-5 2 0 16,-1-4 0-16,3-2 0 0,-2 1 0 16,-3-4 0-16,1-3 0 0,3 0 0 0,0-3 0 15,2-4 0-15,1 1 0 0,2-1 0 0,1 0 0 16,1-3-240-16,3 0-16 0,1 1 0 0,3-2 0 15,1-2-2864-15,2 3-576 0</inkml:trace>
  <inkml:trace contextRef="#ctx0" brushRef="#br0" timeOffset="193703.25">23445 10576 7359 0,'0'0'656'0,"0"0"-528"0,0 0-128 0,0 0 0 15,0 0 2944-15,0 0 576 16,0 0 96-16,5-5 32 0,-5 5-1552 0,7-4-304 16,-2-2-64-16,-1 3-16 0,0-1-240 0,0 2-64 15,0-2 0-15,0 1 0 0,-1-1-16 0,1 3-16 0,0-4 0 0,2 1 0 16,-2 1-144-16,1-4-16 0,0 0-16 0,2 4 0 15,0 0-960-15,0 2-240 0,-1 1 0 16,2-3 1344-16,0 1 208 0,0 1 48 0,0 2 16 16,1 1-864-16,0 1-176 0,2 1-48 0,-1 0 0 15,2 2 48-15,0 4 0 0,0-1 0 0,-2 1 0 16,1 3-432-16,-1 2-144 0,-1 1 0 0,-2 1 144 16,-3 2 240-16,-2 2 32 0,-2 1 16 0,-1-1 0 0,-4 2-432 15,-3 0 0-15,-3 1 128 0,-2-5-128 0,-2 2 0 0,-2-1 0 16,-3-3 0-16,-1-1 0 0,-1-3 0 0,1-3 0 15,-2 0-192-15,4-7 192 0,0-3-144 0,5 0 144 16,0-3 0-16,-1-4 0 0,1-2 0 0,1-4 144 16,1 0 16-16,3-2 0 0,1-3-160 0,0-7 0 15,4-1 0-15,4 2 0 0,1 1 0 0,5 0-144 16,0 0 144-16,3-1-208 0,2 5 208 0,1 2 0 16,1 1 144-16,1 1-144 15,2 2-256-15,0 3-160 0,-1 1-32 0,-3 2 0 16,-1 1-3312-16</inkml:trace>
  <inkml:trace contextRef="#ctx0" brushRef="#br0" timeOffset="194153.5">23751 11051 20271 0,'0'0'1792'0,"0"0"-1424"16,0 0-368-16,0 0 0 0,0 0 4592 0,-6 0 848 16,-1 0 160-16,-2 2 32 0,-4-2-3232 0,-3 0-656 15,-2 2-128-15,1 0-16 0,-4-2-720 0,-4 3-144 16,-5 1-32-16,-1-2 0 0,-5 2-208 0,-2 0-48 16,-1-1-16-16,-10 1 0 0,6 1-176 0,3-1-16 15,0 0-16-15,4-2 0 0,3 2-224 0,1-1 176 16,1 4-176-16,2-4 160 0,0 1-160 0,5 2 0 15,1-2 144-15,4-1-144 0,2 0 0 0,2 1 144 16,3-1-144-16,5 1 0 16,7-4-272-16,0 0-176 0,0 0-16 0,0 0-16 15,0 0-2400-15,10 2-496 0,3 0-80 0,0-2-32 0</inkml:trace>
  <inkml:trace contextRef="#ctx0" brushRef="#br0" timeOffset="194869.61">23251 11496 29487 0,'0'0'1296'0,"0"0"288"0,0 0-1264 0,-7 4-320 16,2 0 0-16,5-4 0 0,-6 2 2304 0,0 1 416 15,0-3 80-15,1 0 16 0,-1-3-1360 0,1 1-272 16,5 2-48-16,-4-4-16 0,0 0-480 0,2-3-112 16,0 2-16-16,2 1 0 0,0 4-96 0,2-8-32 15,0-1 0-15,2 0 0 0,2 1-96 0,0 2-32 16,1-4 0-16,0 3 0 0,1-3-64 0,1 4 0 16,-1-1-16-16,2 1 0 0,0-1-32 0,0 3 0 0,1 0 0 0,-1 2 0 15,2 2-144-15,0 0 0 0,0 0 0 0,1 2 0 16,-1 2 144-16,1 3-144 0,0-1 160 0,-4 1-160 15,0 3 160-15,0 1-160 0,-1 2 160 0,-1 3-160 16,-2-2 160-16,-1 2-160 0,-3 3 160 0,-1 1-160 16,-2 4 368-16,-4-1-32 0,-3-2 0 0,-3 9 0 15,-1-1-144-15,-1 1-48 0,-2-4 0 0,4-7 0 16,1 3-144-16,-1-2 0 0,-1-3 0 0,0-2 128 16,0-3 96-16,-1 0 16 0,1-4 0 0,-2 1 0 15,0-2-432-15,3-1-64 0,2-6-32 0,2 0 0 0,2-2 288 0,6 2 0 16,-7-4-128-16,3-6 128 15,3 3 0-15,1-5-128 0,0 1 128 0,4-2 0 16,4 3 0-16,2-3 0 0,1 2 0 0,-1 1 0 16,2-2 0-16,0 4 0 0,-1-1 0 0,0 2 0 15,-1 6 0-15,2-2 0 0,0-3 0 0,0 6 144 0,-1 0-144 0,4 0 0 16,1 0 144-16,-1 4-144 0,1 2 288 0,0 1-16 16,-2-1 0-16,1 1 0 0,-1-1-272 15,4 4 160-15,-1-2-160 0,0-2 128 0,-1 1-128 0,-2-1 0 16,0-2 0-16,0-1 0 0,0 1 0 0,1-6 0 15,-2 0 0-15,3-2-176 16,2-3-2496-16,-2-2-496 0</inkml:trace>
  <inkml:trace contextRef="#ctx0" brushRef="#br0" timeOffset="195386.55">24332 10431 30351 0,'0'0'656'0,"0"0"144"0,0 0 32 0,0 0 32 0,0 0-688 0,0 0-176 16,0 0 0-16,0 0 0 0,0 0 2352 0,0 0 432 15,-11 3 96-15,-2 5 0 0,0 1-1040 0,1 4-224 16,0-3-32-16,2 3-16 0,-1 1-544 0,-2 5-96 16,-4 1-32-16,1 3 0 0,1 2-304 0,-1 4-64 15,-1 5-16-15,-4 8 0 0,3-1-128 0,2-1-48 16,2 0 0-16,2 0 0 0,1-1-16 0,5 2 0 16,2-4 0-16,3-2 0 0,1-1-128 0,2-1-16 15,5-3-16-15,1 0 0 0,-1-2-160 0,3-6 160 0,1 1-160 0,3-2 160 16,1 2-160-16,2-2 0 15,3-2 0-15,0-2 128 0,0 2-128 0,4-8-176 16,-2 1 48-16,3-4 0 16,3-1-1568-16,-1-1-304 0,-1-2-64 0,1-1-20016 0</inkml:trace>
  <inkml:trace contextRef="#ctx0" brushRef="#br0" timeOffset="197168.56">24760 10770 31327 0,'0'0'688'0,"0"0"144"0,0 0 16 0,0 0 48 0,0 0-720 0,0 0-176 16,-4-6 0-16,4 6 0 0,-4-4 2080 0,1-3 384 16,1 2 80-16,0 1 16 0,1-2-1232 0,1 6-240 15,0-7-64-15,0 3 0 0,1-2-256 0,1-1-48 16,0-2-16-16,1 2 0 0,1-1-448 0,1 2-112 16,0-5-16-16,2 5 0 0,1-3-128 0,0-2 0 15,-1 1 0-15,4 1 0 0,-1-1 288 0,1 5 32 16,-1-1 0-16,1-1 0 0,-1 1-320 0,-1 3 0 15,1-1 0-15,-2 4 0 0,-1 0 0 0,1 0 0 0,0 0 0 0,0 4 0 16,-1-1 0-16,2 4 0 0,-1 3 0 0,-1 0 0 16,0 3 160-16,-3 0-32 0,-2 4 0 0,0 3 0 15,-4 0-128-15,0 3 0 0,-1 1 0 0,-2-1 0 16,-2 6 240-16,0 1 16 0,-4 0 0 0,3-6 0 16,0-1-256-16,-1 4 144 0,-3-1-144 0,1-3 128 15,-2 1-128-15,-1-4 0 0,1 1 0 0,2-6 0 16,-1 2 0-16,1-4 0 0,1 1 0 0,1-4-176 15,0-1 176-15,-1-4 0 0,2 1 0 0,-1-2 0 16,1-4-240-16,3-3-16 0,5 3 0 0,-4-4 0 16,0-3 256-16,2 1 0 0,0-1 0 0,2-3 0 15,2 1 0-15,0-3 0 0,2-4 0 0,2 6 0 0,0 1 0 16,2-2 0-16,1 1 0 0,0-2 0 0,2 4 0 16,-1-1 0-16,1 2 0 0,0 3 0 0,3 2 0 0,-1 0 0 15,-2 0 0-15,5 2 0 0,1 2 0 0,0 2 0 16,0 0 0-16,0 3 0 0,2-1 256 0,-1 1 112 15,2-1 16-15,-5 1 0 0,1-3-112 0,1 3-16 16,0-1 0-16,0 1 0 0,-1-5-256 0,0 2 0 16,-1-4 0-16,0 3-144 0,-1-3-144 0,-1 0-32 15,0-3 0-15,-1-1 0 16,-1 0-864-16,-1-5-176 0,-2-1-48 0,-2 0-19296 0</inkml:trace>
  <inkml:trace contextRef="#ctx0" brushRef="#br0" timeOffset="198033.39">25712 10614 23039 0,'0'0'512'0,"0"0"96"16,0 0 32-16,0 0 0 0,0 0-512 0,0 0-128 0,0 0 0 0,0 0 0 0,3-13 1344 0,-3 13 256 15,2-7 64-15,-2 7 0 0,0 0 0 0,0 0 0 16,0 0 0-16,0 0 0 0,0 0 96 0,0 0 32 16,0 0 0-16,0 0 0 0,0 0-416 0,0 0-80 15,5 7-16-15,-1 0 0 0,-1 2-192 0,-2 2-64 16,1 2 0-16,-1 4 0 0,-1-2-192 0,0 5-64 16,0 1 0-16,0 1 0 0,0-1-608 0,-1-1-160 0,-1 3 0 0,2-3 0 15,0 1 0-15,0-1 0 16,-1-1 0-16,0 1 0 0,1-3 0 0,0 0 0 15,0-1 0-15,0-2 0 0,1-3 0 0,0-2 0 16,-1 0 0-16,0-9 0 16,0 0-896-16,0 0-192 0,0 0-64 0,0 0 0 15,0 0-3680-15,8-13-736 0,-8 13-160 0,5-9-32 0</inkml:trace>
  <inkml:trace contextRef="#ctx0" brushRef="#br0" timeOffset="198180.51">25901 10821 38703 0,'0'0'848'0,"0"0"176"0,0 0 48 0,-7-1 16 0,-1-2-880 0,-1 3-208 0,-4-2 0 0,-2 1 0 16,-2-2 1680-16,-2 3 304 0,-2 0 48 0,0 0 16 16,-1 0-1136-16,-1 0-208 0,0 0-64 0,2 0 0 15,1-1-512-15,3-2-128 0,1 3 0 0,2-3 0 16,2 3 128-16,2-4 0 0,2 4 0 0,3 0 0 16,1 0-2816-16,4 0-560 0,0 0-112 0,0 0-32 0</inkml:trace>
  <inkml:trace contextRef="#ctx0" brushRef="#br0" timeOffset="199339.58">26422 10511 26719 0,'0'0'1184'0,"0"0"240"0,0 0-1136 0,0 0-288 0,0 0 0 16,0 0 0-16,0 0 1904 0,0 0 320 0,0 0 64 0,0 0 16 16,0 0-720-16,0 0-144 0,0 0-32 0,0 0 0 15,0 0-608-15,0 0-128 0,0 0-32 0,0 0 0 16,-4 4 320-16,0 5 48 0,0 2 16 0,1 2 0 15,1 0 0-15,0 0 0 0,0 4 0 0,1 0 0 16,-2 5-208-16,0 2-48 0,2-1 0 0,-2 5 0 16,-1 1-608-16,0-2-160 0,1 2 0 0,0 1 0 15,0-2 0-15,2 0 0 0,0-3 0 0,-1 8 0 16,1-7 0-16,1-2 0 0,1-2 0 0,1-5 0 16,-1 0 0-16,0-6 0 0,2-2 0 0,-3-9 0 15,3 8-384-15,-3-8-96 0,0 0-32 0,6-4 0 16,2 0-3072-16,0-3-608 0,1-2-128 0,-1-5-32 15</inkml:trace>
  <inkml:trace contextRef="#ctx0" brushRef="#br0" timeOffset="199706.45">26640 10671 41471 0,'0'0'912'0,"0"0"192"0,4-7 48 0,0 3 0 0,0-2-928 0,0 2-224 16,1-3 0-16,1 1 0 0,-1-1 560 0,1-2 64 0,1 2 16 0,1 1 0 15,-2-1-416-15,2 1-80 0,0-1-16 0,1 3 0 16,0 0-128-16,2 0 0 16,-2 2 0-16,2-1 0 0,-4 3 128 0,4 3 0 15,-2-3 0-15,2 2 0 0,-2 2-128 0,0 0 0 16,0 3 0-16,0 3 0 0,0 3 128 0,-2 3 0 0,-2 1 0 0,-1 3 0 16,-1 0 624-16,-3 0 112 0,-2 3 32 0,0 0 0 15,-3 1-416-15,-3-3-80 0,-1 1-16 0,-3-1 0 16,-3-4-384-16,0 1 0 0,-2-3 0 0,1-5 0 15,0-1 0-15,0-2 0 0,1-3 0 0,0-4 0 16,1 0 0-16,0-1 0 0,0-5 0 0,1 0 0 16,2-2 0-16,0-2 0 0,3-6 0 0,0 3 0 15,2-4 0-15,1 4 0 0,2-3 0 0,2 1 0 16,2-2 0-16,2 2 0 0,1-2 0 0,2 0 0 16,2 1-320-16,1 2-160 0,3-2-32 0,1 3 0 15,1 0-2448-15,3 2-496 16,2 1-112-16</inkml:trace>
  <inkml:trace contextRef="#ctx0" brushRef="#br0" timeOffset="200040.49">27069 10565 38703 0,'0'0'848'0,"0"0"176"0,0 0 48 0,0 0 16 0,0 0-880 0,0 0-208 16,0 0 0-16,0 0 0 0,0 0 1216 0,8 2 208 15,-2-2 48-15,2 0 0 0,-8 0-928 0,8 0-176 16,0 0-48-16,0 3 0 0,-1-2-48 0,1 2-16 15,1 1 0-15,1 0 0 0,0 1 112 0,1 2 16 16,0 0 0-16,1 3 0 0,0 0 0 0,0 3 0 16,-2 0 0-16,1 4 0 0,-1 3-112 0,1 0-16 15,-1 0 0-15,-2 3 0 0,-4 0 64 0,-3 1 0 16,-2 2 0-16,-2-2 0 0,-2-1 0 0,-3-3 0 16,-4 0 0-16,1-3 0 0,-2 0-320 0,-2-2 0 0,-2-4 0 0,0-5 0 15,0-2 0-15,0-4 0 0,0-2 0 0,0-2 0 16,-1-7 0-16,1 1-144 0,1-6 16 0,1-1 0 15,1 0 128-15,4-3 0 0,2-3 0 16,1-1 0-16,2 2 0 0,2-2 0 0,2 1 0 0,2 1 0 16,3 3 0-16,1 0 0 0,1 3 0 0,2 1 0 15,1 2 0-15,3 0 0 0,1 3 0 0,0 1 0 32,1 2-1664-32,2 0-320 0,-2 1-48 0,3-1-18848 0</inkml:trace>
  <inkml:trace contextRef="#ctx0" brushRef="#br0" timeOffset="200374.34">27449 10434 37775 0,'0'0'832'0,"0"0"160"0,5-7 32 0,0 1 64 0,0-1-880 15,2 3-208-15,-1-1 0 0,1 1 0 0,-1 0 1072 0,1 1 160 16,0 0 48-16,-1 3 0 0,1 0-208 0,1 0-48 15,1 3 0-15,1 0 0 0,1 5-304 0,0-2-64 16,4 4-16-16,-1 0 0 0,-1 3-400 0,0 0-96 16,2 0-16-16,-1 4 0 0,-1 4 112 0,2 2 16 15,-2 0 0-15,-1 5 0 0,-2 3 304 0,-1 3 64 16,-1 3 16-16,-3 3 0 0,-1 0-416 0,-1 3-80 16,-4-2-16-16,-5 2 0 0,0-1 112 0,-2-2 16 15,-1-6 0-15,-2 3 0 0,0-4-256 0,-1-6 0 16,1-1 0-16,-1-2 0 0,-1-7 0 0,0-1 0 15,0-6 0-15,0-1 0 0,0-5 0 0,1-1 0 16,0-3 0-16,2 0 0 16,1-3-1088-16,1-1-256 0,3-2-48 0,-1-1-20944 0</inkml:trace>
  <inkml:trace contextRef="#ctx0" brushRef="#br0" timeOffset="206277.93">21982 12825 40319 0,'0'0'896'0,"0"0"176"0,0 0 32 0,0 0 16 0,0 0-896 0,0 0-224 0,0 0 0 0,0 0 0 15,3 4 1472-15,1 1 256 0,-4-5 64 0,0 0 0 16,0 0-768-16,6 4-160 0,1-1-32 0,-1-3 0 16,2 1-400-16,0-1-96 0,1 0-16 0,0 0 0 15,2-1-144-15,0 1-48 0,1 0 0 0,1 1 0 16,0 2-128-16,3-1 0 0,0 0 0 0,1 0 0 15,0 1 0-15,-1-2 128 0,-1 2-128 0,0 1 128 16,-1-2-656-16,-1-2-144 0,-1 0-32 0,0 0 0 16,-4 0-4288-16,-8 0-880 0,0 0-160 0,0 0-48 0</inkml:trace>
  <inkml:trace contextRef="#ctx0" brushRef="#br0" timeOffset="206475.87">21992 13087 45151 0,'0'0'992'0,"0"0"208"0,6 4 32 0,0 0 48 0,1-1-1024 0,-1-3-256 15,1 1 0-15,1-2 0 0,0 1 768 0,1 0 96 0,0-3 32 0,-1-1 0 16,-2-2-576-16,4-1-96 16,3 3-32-16,1-3 0 0,2 2-192 0,-1 1 0 0,0 0 0 0,3 2-160 15,1 0 160-15,-1 0 0 16,3-1 0-16,-4 2 0 15,0 2-2288-15,-3-1-416 0,1 0-96 0,-4 0-16 0</inkml:trace>
  <inkml:trace contextRef="#ctx0" brushRef="#br0" timeOffset="207394.48">23018 12798 31327 0,'0'0'1392'0,"0"0"272"0,0 0-1328 0,0 0-336 0,-7 6 0 0,2-2 0 15,0 0 2432-15,5-4 400 0,-5 3 96 0,5-3 16 16,0 0-1232-16,-7 0-240 0,7 0-64 0,0 0 0 15,0 0-448-15,0 0-112 0,0 0-16 0,0 0 0 16,0 0-400-16,3-4-96 0,-1-3-16 0,2 1 0 16,0-1-320-16,3 1 0 0,-1-1 0 0,2 1 0 15,0-1 128-15,1-4-128 0,0 5 128 0,1-3-128 16,0 2 0-16,0-1 0 0,2 2 0 0,0-1 0 16,-1 5 128-16,2-2-128 0,1 4 128 0,0 0-128 15,0 0 0-15,-1 1 0 0,-2 4 0 0,1 2 0 0,0 1 128 0,0 3-128 16,-3 1 128-16,-1 4-128 0,-3 1 176 0,-1 3-48 15,-1 2 0-15,-3 3 0 0,-3 1-128 0,0 7 0 16,-3-3 0-16,-2 4-176 0,-4 1 176 0,-1-1 0 16,0-1 128-16,-1 1-128 0,-2-4 128 0,0 0-128 15,0 0 128-15,1-1-128 0,-1-1 0 0,2-5 0 16,-1-3 0-16,1-3-128 0,1-1 128 0,1-2 0 16,-1-2 0-16,2-4 0 0,2-2 0 0,1-2-128 15,0-1 128-15,2-7-128 0,-1 0 0 0,1-3 0 16,1-2 0-16,1-1 0 0,2-1 128 0,2-2-128 15,-1-2 128-15,2 1-128 0,2-3 128 0,1 4 176 16,1 0-48-16,2-1 0 0,-1 1-128 0,3 2-272 16,2-1 64-16,-1 5 16 0,1-3 192 0,-1 7 0 15,2-1 0-15,1 1 0 0,0 0 0 0,0 3 0 0,2 0 0 0,4 7 160 16,1-1-160-16,-3 1 0 0,-1 2 0 16,1-1 128-16,-1 4 0 0,-1-2 0 0,1 1 0 15,0-1-128-15,-1 1 128 0,-2 0-128 0,1-3 128 16,-3 2-128-16,-1-3 0 0,-1 0 0 0,0-2-176 15,0-1 176-15,0-1-128 0,0-2 128 0,1-1-128 32,-1-1-1856-32,1-6-352 0,1-2-80 0,-1-1-16 0,-2-1-5776 15,0-5-1168-15,-2-3-224 0,1-2-64 0</inkml:trace>
  <inkml:trace contextRef="#ctx0" brushRef="#br0" timeOffset="208011.92">23886 12726 35247 0,'0'0'1552'0,"0"0"336"0,0 0-1504 0,0 0-384 16,0 0 0-16,0 0 0 0,0 0 2016 0,-5 5 336 15,-2-4 64-15,0 2 16 0,-4-1-1648 0,-1 0-320 16,-1 0-64-16,0 2-16 0,-1-1-384 0,-1-2 0 15,1 2 0-15,0-3 0 0,-1 2 0 0,-2-2 0 0,0 2 0 0,0 0 0 16,4-2 0-16,1 3 0 0,2-3 0 0,0 1 0 16,3 2 128-16,0-3-128 0,1 3 128 0,6-3-128 15,-7 1 128-15,7-1-128 0,-5 5 128 0,0-1-128 16,5-4 128-16,-3 7-128 0,0-1 128 0,1 1-128 16,0 1 128-16,1-2-128 0,0 3 128 0,-1-1-128 15,1 4 128-15,1-2-128 0,-1 1 128 0,1 2-128 16,0-3 448-16,-2 4 0 0,1-1 0 0,0 0 0 15,0-3-64-15,-2 3 0 0,-1 0 0 0,3-2 0 16,-1-1-192-16,1 2-64 0,-2-1 0 0,1-2 0 16,-1-1-128-16,2-2 0 0,1-6 0 0,0 0 0 15,0 0 0-15,0 0 128 0,0 0-128 0,0 0 128 0,0 0-128 0,0 0 0 16,0 0 0-16,0 0-176 0,8-2 176 0,0 0 0 16,-1 0 0-16,3 2 0 0,-1-4 0 0,1 4 176 15,2-3-48-15,1 3 0 0,0 0-128 0,2 0 0 16,-2 3 0-16,1-1-176 0,1 2 176 0,-1 3 176 15,0-1-48-15,5 5 0 0,-2 2-128 0,-3 0 128 16,-2 1-128-16,-3 2 128 0,-1 1 0 0,-3 0 0 16,-1 0 0-16,-1 2 0 0,-3-5-128 0,-3 3 0 15,-1-1 0-15,-1 1-176 0,-2-2 176 0,0 0 0 16,-3-2 0-16,0-3 0 0,-2 4 0 0,0-5-128 16,1-1 128-16,-1-3-128 0,0-4 128 0,-1 2-128 0,-1-3 128 0,0-3-128 15,1 2 128-15,2-4 0 16,-1 1 0-16,-1 0 0 0,2-3-128 0,2 1 0 15,1-4 0-15,2 4 0 16,-1-5-1344-16,3 5-256 0,3-3-48 0,1 1-16 16,2 1-5168-16,2-3-1040 0,0-3-192 0,3 2-64 0</inkml:trace>
  <inkml:trace contextRef="#ctx0" brushRef="#br0" timeOffset="208630.67">24368 12782 35007 0,'0'0'768'0,"0"0"176"0,0 0 16 0,0 0 16 16,0 0-784-16,0 0-192 0,0 0 0 0,0 0 0 0,0 0 1984 0,0 0 368 15,0 0 64-15,-8 4 16 16,-2 1-1216-16,-1-1-256 0,0-1-32 0,0 1-16 15,-1 0-352-15,1-2-80 0,-3 2-16 0,1-1 0 0,-1 1-464 0,0-2 128 16,-1 1-128-16,2-2 0 16,0-1 0-16,1 0 0 0,2 0 0 0,1 0-160 0,-1 0 160 0,2 0 0 15,2 0 128-15,6 0-128 0,0 0 0 0,0 0 144 16,0 0-144-16,0 0 0 0,0 0 0 0,-5 4 0 16,1 3 0-16,1-1 0 0,1 1 240 0,0 2-16 15,2-3 0-15,0 5 0 0,0-2 80 0,0 2 16 16,-1-1 0-16,0 1 0 0,-2 2-320 0,2-4 0 0,-1 1 0 0,1-1 0 15,0 2 0-15,-1-1 0 16,1 1 0-16,0-2 0 0,-2 0 0 0,2-1 0 16,1-8 0-16,0 7 0 0,0-7 0 0,0 0 0 15,1 9 0-15,-1-9 0 0,0 0 0 0,5 6 0 16,-5-6 0-16,7 7 0 0,-7-7 0 0,9 1 0 0,0 2 0 0,0-3 0 16,1 0 0-16,-1 0 0 0,1 0 0 15,2-3 0-15,0 3 0 0,1 0 0 0,3 0 0 0,-2 0 0 16,0 3 0-16,2-1 0 0,-1 0 0 0,0 3 0 15,1-1 0-15,-2 2 0 0,0 1 0 0,-3 4 0 16,0-1 192-16,-2 3 16 0,-2 0 16 0,-1 4 0 16,1-1 32-16,-5-2 0 0,-3 2 0 0,-2 1 0 15,-1 0-256-15,-3 0 0 0,-3 1 128 0,-1-1-128 16,-3-2 0-16,0 1 0 0,-2-3 0 0,1 1 0 16,0-3 0-16,0-2 0 0,-3-3 0 0,1 1 0 15,-1-3 0-15,2-2-128 0,1-2 128 0,0-2-208 16,1 2 208-16,1-4 0 0,1 0 0 0,2-3 0 15,0 1-320-15,3-3-112 0,0 1-16 0,0-5-16 16,3 4-3120-16,4-2-608 0,3 1-128 0,1-6-32 0</inkml:trace>
  <inkml:trace contextRef="#ctx0" brushRef="#br0" timeOffset="209030.94">24622 12912 39791 0,'0'0'880'0,"0"0"176"0,0 0 32 0,0 0 32 0,4-7-896 0,1 3-224 0,1 2 0 0,-1-5 0 16,-1 3 1088-16,1-2 160 15,0 2 32-15,2-3 16 0,-2 2-672 0,2 1-144 16,-1 0-32-16,2 0 0 0,0-1-144 0,1 3-48 0,2-3 0 0,2 4 0 16,1 1 64-16,0 1 16 0,2 2 0 0,0-1 0 15,1 2 64-15,0 3 16 0,0-1 0 0,0 5 0 16,0-1 0-16,-1 4 0 0,-1 1 0 0,-1 2 0 15,-3 0-32-15,0 3-16 0,-5 4 0 16,-3-2 0-16,-2 1-144 0,-2 2-32 0,-3 1 0 0,-1 3 0 16,-4-4-192-16,-3 1 128 0,-4 1-128 0,0-5 0 15,-1-1 0-15,0-2 0 0,0-2 0 0,-1-1 0 16,0-5 0-16,1-4 0 0,0-1 0 0,0-6 0 16,0-3-160-16,1-1 160 0,-1-5-128 0,1-1 128 15,2-4 0-15,1 1-160 0,1-4 160 0,3-13 0 0,2-3 0 16,5 3 0-16,3 0 0 0,4 3 0 15,3-2 0-15,2 1 0 0,3 0 0 0,2 1 0 0,1 2 0 16,1 2 0-16,1-2 0 0,2 4 0 16,2 4 0-16,-1 1 0 0,1 3 0 15,0 3-3712-15</inkml:trace>
  <inkml:trace contextRef="#ctx0" brushRef="#br0" timeOffset="213336.51">25390 12605 38703 0,'0'0'848'0,"6"4"176"0,-6-4 48 0,8 5 16 0,-1-1-880 0,-7-4-208 0,5 7 0 0,-1-1 0 16,-4-6 1328-16,4 8 208 0,-2 1 64 0,0 2 0 15,0-2-768-15,0 2-160 0,-1-1-32 0,-1 6 0 0,-1-2-96 16,-1 6-32-16,1-3 0 0,0 5 0 16,-1 2-256-16,1 2-48 0,-2 1-16 0,2 6 0 15,-3-3-192-15,0 0 144 0,0 3-144 0,0 1 128 16,1 3 64-16,-1-1 0 0,0 1 0 0,1 0 0 0,0 2-192 16,2 2 128-16,0-2-128 0,1 2 128 0,0 2-128 0,1-1 0 15,2-4 0-15,-1 1 0 0,2-2 0 0,0-3 128 16,-1-2-128-16,-1 1 128 0,1-5-128 0,0-2 128 15,1-3-128-15,-2-3 128 0,1 0-128 0,-1-1 0 16,1-2 0-16,-2 0-176 0,-1-1 176 0,-1-4-128 16,-2 0 128-16,0-4-128 0,-5 1-64 0,0-3 0 15,-3-2 0-15,-2-1 0 0,-4-2 192 0,-4 2-128 16,-2-3 128-16,-3-3-128 0,-5 2 0 0,-1-4 0 16,-5 1 0-16,-2-3 0 0,-2 3 128 0,-1-2-128 15,0-4 128-15,2 4-128 0,0-1 128 0,0 2-128 0,-5-4 128 0,-7 6-128 16,-1-1 128-16,5 1 0 0,10 3 0 15,-4-3 0-15,2 3 0 0,-1 0 128 0,0 0-128 16,1-3 128-16,-1 3-128 0,2 3 128 16,0-3-128-16,-1 3 0 0,2 0 0 0,0 0 0 0,-2 1-128 15,0 0 128-15,-8-1-128 0,2 0 128 0,3 0-128 16,0-2 128-16,-1 5 0 0,0-5 0 0,3 4 0 16,2-1 0-16,1 0 176 0,0-1-48 0,3 1 0 15,1 1-128-15,0-1 0 0,-2-3 0 0,4 2 0 16,-1-1 0-16,0 2 0 0,0-1 0 0,1 1 0 15,-1-2 0-15,-1 2 0 0,-3-1 0 0,10 1 0 16,-2-4 0-16,0 4 128 0,0-2-128 0,0 2 128 0,2 0-128 16,-1 2 0-16,1 0 0 0,1-2 0 0,-1 3 0 0,4-4 0 15,-1 3 0-15,-3-2-176 0,2 2 176 0,1-2 176 16,2 0-48-16,2 1 0 0,1-3-128 0,0 0 128 16,2 2-128-16,-1-1 128 0,2-1-128 0,1 2 0 15,-1-2 0-15,2 0 0 0,0 1 0 0,3 1 0 16,-1-4 0-16,1 2 0 0,0-2 0 0,1 2 128 0,1 0-128 15,1-2 128-15,1 3-128 0,-1-2 0 16,0 2 0-16,1-3 0 0,7 0 0 0,-6 0 0 16,-2 0 0-16,8 0 0 0,-5 0 0 0,5 0 0 15,-7 0 0-15,2 0-176 0,5 0 176 0,-5-3 0 16,-1 2 128-16,6 1-128 0,-5-3 0 0,1 1 0 16,4 2 0-16,-4-4 0 0,0-3 0 0,2 3 0 15,-1-2 0-15,0-1 0 0,3-2 0 0,0 1 0 0,-1-1 0 0,1-1-128 16,0 0 128-16,1 0 0 0,1-1 0 0,-1 2 0 15,0-4 0-15,-2 3 0 0,1-3 128 0,1-2-128 16,1 2 0-16,-1 0 0 0,-1 0 0 0,1 0-128 16,1-2 128-16,-1 2 0 0,0-2 0 0,2 0 0 15,-3-1 0-15,1 3 0 0,0-4 0 0,1 2 0 16,0-2 0-16,1 0-128 0,0 0 128 0,-1-3-128 16,1 0 128-16,1-1 0 0,-2 2 128 0,0-1-128 15,0-1 0-15,1-1 0 0,-2-2 0 0,1 1-128 16,-1 0 128-16,-1 0-128 0,0-1 128 0,0 1-128 15,1 3 128-15,-2 0 0 0,1-1 128 0,0 4-128 16,0-2 0-16,1 3 0 0,-1-4 0 0,2 3 0 16,0 0 128-16,1 0-128 0,-3 2 128 0,2 0-128 0,0-1 0 15,0-1 0-15,0 0 0 0,0 0 0 0,1 2 0 0,-1-5 0 16,1 3 0-16,-2 0 0 0,1 0 128 0,0 1-128 16,1-1 128-16,0 0-128 0,-1-2 0 0,1 1 0 15,-1 3 0-15,1-2-128 0,0-3 128 0,1 3 0 16,0 0 0-16,-2 0 0 0,1 4 0 0,-1 0 0 15,0 0 0-15,0 2 0 0,1 1 0 0,0-2 0 16,-1 4 0-16,2-1 0 0,-1 1 0 0,1 2 0 16,-2-1 0-16,2 0 0 0,1 1 0 0,-1 1-128 15,-1 1 128-15,0-3-128 0,1 1 128 0,-1 2 0 16,1-3 128-16,0 3-128 0,0-2 0 0,-1-1 0 16,-3 7 0-16,4-6 0 0,0-1 128 0,-2 1-128 15,-2 6 128-15,3-7-128 0,0 0 0 0,-3 7 0 16,4-6 0-16,-1-1-128 0,-3 7 128 0,3-6 0 0,-3 6 0 0,4-8 0 15,0 1 0-15,-4 7 0 0,4-6 128 0,-4 6-128 16,0 0 0-16,0 0 0 0,6-5 0 0,1 1 0 16,-7 4 0-16,8-4 0 0,-2 1 0 0,0-1 0 15,0 2 176-15,2 0-48 0,-1 0 0 0,0-2 0 16,1 4-128-16,1-3 0 0,1-1 0 0,-1 2-176 16,0-1 176-16,-1 2 0 0,2-2 128 0,2 2-128 15,1-2 128-15,0 0-128 0,0-1 128 0,0 2-128 16,1 1 0-16,1-2 0 0,0-1 0 0,-1 4-128 15,0-3 128-15,0 3 0 0,-1-4 128 0,-2 4-128 16,1-2 0-16,0 2 0 0,0-3 0 0,1 2 0 16,0 1 128-16,1-3-128 0,1 3 128 0,1 0-128 0,-1 0 0 15,1 0 0-15,1-2 0 0,0 2 0 0,1 0 0 0,1 2 0 16,0-2 0-16,2 0 0 0,0 0 0 0,2 0 0 16,-1 3 0-16,1-3 0 0,1 0 128 0,1 0-128 15,-2-3 128-15,-4 3-128 0,0 0 0 0,1 0 0 16,1 0 0-16,-1 0 0 0,-2 0 176 0,0 0-48 15,1 0 0-15,-1 0 0 0,0 0 0 0,1 3 0 16,-2-3 0-16,0 1 0 0,1-1-128 0,2 3 0 16,-1-3 0-16,1 2 0 0,0-2 0 0,-1 0 128 15,1 2-128-15,5-2 128 0,-2 0-128 0,1 0 0 0,0 0 0 0,-2 0-176 16,0-2 176-16,0 2 0 16,1 0 0-16,-1 0 0 0,-1-2 0 0,0 2 0 15,0 0 0-15,0 0 0 0,0 0 0 0,0 0 0 16,-3 2 0-16,2-2 0 0,-2 2 0 0,0 3-128 0,2-4 128 0,-6 2-128 15,1 1 128-15,-1-2 0 0,3 1 0 0,0-2 0 16,0 2 0-16,1 1 0 0,2-1 0 0,6-2 0 16,-1 2 0-16,0-3 0 0,0 2 0 0,-5-2 0 15,1 1 0-15,0 2 0 0,-2-3 128 0,2 0-128 16,0 0 0-16,0 3 0 0,0-3 0 0,5 1 0 16,-2 2 0-16,-1-3 0 0,0 2 0 0,-1 0 0 15,0-2 0-15,-1 2 0 0,-1 2 0 0,1-1 0 16,-2-1 0-16,1 0 0 0,0 2 0 0,-1-2 0 15,1 1 0-15,-2 1 0 0,1-4 0 0,-2 2-128 16,0 2 128-16,0-1 0 0,0-2 0 0,0 2 0 16,0-1 0-16,-2 0 176 0,1 0-48 0,0 2 0 0,0-4-128 15,-1 0 0-15,1 0 0 0,0 0-176 0,-1 0 176 0,2 0 0 16,-1 3 128-16,-1-3-128 0,-2 0 0 0,0 0 0 16,-1 0 0-16,-1 3-128 0,-1 0 128 0,-1-1-128 15,-1 0 128-15,-1 1-128 0,0-2 128 0,0 2 0 16,-1 0 0-16,1 1 0 0,-1-4 0 0,-1 3 0 15,-1 0 0-15,2 1 0 0,-6-4 0 0,5 3 0 16,-5-3 0-16,0 0 0 0,6 4 0 0,1-2 0 16,-7-2 128-16,6 4-128 0,1-4 0 0,1 3 0 15,-2-3 0-15,-6 0-128 0,7 4 128 0,0-2 0 16,-7-2 128-16,6 2-128 0,-6-2 0 0,5 5 0 16,-5-5 0-16,4 4-128 0,0 2 128 0,-4-6 0 15,1 8 128-15,-1-8-128 16,0 0-1776-16,0 0-416 0,0 0-96 0,0 0-16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6:53.5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256 0 15951 0 0,'0'0'1446'0'0,"-2"1"-1192"0"0,-5 3 378 0 0,-1 0 0 0 0,-1 0 0 0 0,1-1 0 0 0,0-1-1 0 0,-1 1 1 0 0,1-1 0 0 0,-1-1 0 0 0,-11 1 0 0 0,-10 0-143 0 0,-34-4 0 0 0,49 1-1834 0 0,-26-7 0 0 0,35 7 741 0 0,-5-2-603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6:54.1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354 244 11975 0 0,'1'-2'267'0'0,"4"-8"18"0"0,-1-1 0 0 0,0 1 0 0 0,-1-1 0 0 0,0 0 0 0 0,-1 0-1 0 0,0 0 1 0 0,-1 0 0 0 0,0 0 0 0 0,-1-22 0 0 0,0 26 18 0 0,-1 1-1 0 0,0 0 1 0 0,-1 0-1 0 0,1 0 1 0 0,-1 0-1 0 0,0 0 1 0 0,-1 1-1 0 0,-5-10 1 0 0,6 11-120 0 0,-1 0 1 0 0,1 1-1 0 0,-1-1 1 0 0,0 1-1 0 0,0 0 1 0 0,-1 0-1 0 0,1 0 1 0 0,-1 1-1 0 0,1-1 1 0 0,-1 1 0 0 0,0 0-1 0 0,0 0 1 0 0,-6-2-1 0 0,5 2-89 0 0,-1 1 1 0 0,0 0-1 0 0,1 0 0 0 0,-1 0 0 0 0,0 1 0 0 0,0 0 1 0 0,0 0-1 0 0,0 1 0 0 0,1-1 0 0 0,-1 1 1 0 0,0 1-1 0 0,0-1 0 0 0,1 1 0 0 0,-1 0 0 0 0,1 0 1 0 0,0 0-1 0 0,-1 1 0 0 0,-5 4 0 0 0,-4 2 64 0 0,1 1-1 0 0,0 1 1 0 0,0 0-1 0 0,-22 25 0 0 0,25-23-78 0 0,0 1-1 0 0,0 0 0 0 0,2 0 0 0 0,-1 2 1 0 0,2-1-1 0 0,0 1 0 0 0,-8 24 0 0 0,12-27-65 0 0,0 0-1 0 0,1 0 0 0 0,1 1 0 0 0,0-1 0 0 0,0 1 1 0 0,2-1-1 0 0,-1 1 0 0 0,2 0 0 0 0,0-1 0 0 0,3 16 0 0 0,-3-24 11 0 0,0 0-1 0 0,1-1 0 0 0,-1 1 0 0 0,1-1 0 0 0,0 1 0 0 0,0-1 0 0 0,0 1 0 0 0,0-1 0 0 0,1 0 1 0 0,0 0-1 0 0,4 5 0 0 0,-4-7-66 0 0,-1 0 1 0 0,1 0 0 0 0,0 0-1 0 0,0 0 1 0 0,-1-1 0 0 0,1 1-1 0 0,1-1 1 0 0,-1 1 0 0 0,0-1-1 0 0,0 0 1 0 0,0-1 0 0 0,0 1-1 0 0,1 0 1 0 0,-1-1 0 0 0,0 0-1 0 0,1 1 1 0 0,4-2 0 0 0,-1 0-115 0 0,0 0 0 0 0,0-1 0 0 0,0 0 0 0 0,0 0 0 0 0,0 0 0 0 0,-1-1 0 0 0,1 0 0 0 0,-1-1 0 0 0,0 1 1 0 0,0-1-1 0 0,0 0 0 0 0,0-1 0 0 0,5-5 0 0 0,2-2-55 0 0,0-2 1 0 0,0 0-1 0 0,19-29 1 0 0,-21 25 193 0 0,0-2 1 0 0,-2 1-1 0 0,0-1 1 0 0,-1-1-1 0 0,-1 1 1 0 0,6-34-1 0 0,-7 24 1477 0 0,-7 32-1076 0 0,-4 16-221 0 0,1 0 0 0 0,0 0-1 0 0,2 0 1 0 0,0 0 0 0 0,1 0 0 0 0,0 0-1 0 0,2 1 1 0 0,0-1 0 0 0,1 0-1 0 0,5 19 1 0 0,-5-30-161 0 0,0 0 0 0 0,0-1 0 0 0,0 1 0 0 0,1-1 0 0 0,0 1 0 0 0,1-1 0 0 0,-1 0 0 0 0,1 0 0 0 0,9 10 0 0 0,-11-14 0 0 0,0 0 0 0 0,1 1 0 0 0,-1-1 0 0 0,1 0 0 0 0,-1 0 0 0 0,1 0 0 0 0,0-1 0 0 0,0 1 0 0 0,0-1 0 0 0,0 0 0 0 0,0 1 0 0 0,0-1 0 0 0,0 0 0 0 0,1-1 0 0 0,-1 1 0 0 0,0-1 0 0 0,1 1 0 0 0,-1-1 0 0 0,0 0 0 0 0,0 0 0 0 0,1-1 0 0 0,5 0 0 0 0,1-2-1055 0 0,-1 1 0 0 0,1-1 0 0 0,-1-1 0 0 0,13-6 1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6:54.5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71 0 17999 0 0,'0'0'874'0'0,"-1"2"-384"0"0,-11 19 377 0 0,2 2 0 0 0,0-1 0 0 0,1 2 0 0 0,1-1 0 0 0,1 1 0 0 0,-6 40 0 0 0,13-56-712 0 0,0 0 0 0 0,0 0 0 0 0,0 0 0 0 0,2 11 0 0 0,1 17-588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6:55.2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258 33 10591 0 0,'0'-4'178'0'0,"0"0"-1"0"0,0-1 1 0 0,2-15 7407 0 0,0 31-5344 0 0,-2 19-810 0 0,-1 1 0 0 0,-5 38 0 0 0,1-23-1062 0 0,4-35-313 0 0,-25 195 355 0 0,26-202-446 0 0,-1 1 0 0 0,-1-1-1 0 0,1 1 1 0 0,-1-1 0 0 0,0 0 0 0 0,-4 8-1 0 0,6-12 32 0 0,0 0 0 0 0,0 0-1 0 0,0 1 1 0 0,0-1-1 0 0,0 0 1 0 0,-1 0-1 0 0,1 1 1 0 0,0-1-1 0 0,0 0 1 0 0,0 0 0 0 0,-1 0-1 0 0,1 1 1 0 0,0-1-1 0 0,0 0 1 0 0,-1 0-1 0 0,1 0 1 0 0,0 0-1 0 0,0 0 1 0 0,-1 0 0 0 0,1 1-1 0 0,0-1 1 0 0,-1 0-1 0 0,1 0 1 0 0,-5-3-41 0 0,1 1 1 0 0,1-1 0 0 0,-1 1 0 0 0,0-1-1 0 0,0 0 1 0 0,1-1 0 0 0,0 1-1 0 0,-6-8 1 0 0,7 8 12 0 0,-53-68-236 0 0,10 10 63 0 0,-9 2 198 0 0,45 49 35 0 0,23 19 21 0 0,-2-1-2 0 0,14 3 4 0 0,1-2 0 0 0,-1 0 0 0 0,2-2-1 0 0,-1-1 1 0 0,1-2 0 0 0,0 0 0 0 0,0-2 0 0 0,0-1-1 0 0,47-5 1 0 0,-59 3-140 0 0,-1-2 1 0 0,1 0-1 0 0,-1 0 0 0 0,26-11 1 0 0,-34 11-376 0 0,0 0 0 0 0,0 0 0 0 0,-1-1 0 0 0,1 0 1 0 0,-1-1-1 0 0,0 1 0 0 0,0-1 0 0 0,-1 0 0 0 0,1 0 1 0 0,-1-1-1 0 0,6-8 0 0 0,-5 4-1623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6:55.9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320 282 9127 0 0,'0'0'434'0'0,"7"-5"32"0"0,-3 1-359 0 0,0 0 0 0 0,0 0 0 0 0,-1 0-1 0 0,1 0 1 0 0,-1 0 0 0 0,0-1 0 0 0,-1 0-1 0 0,4-8 1 0 0,-1 4 591 0 0,-2-1-1 0 0,1 0 0 0 0,2-15 1 0 0,-5 16-274 0 0,0-1 0 0 0,-1 1 1 0 0,0 0-1 0 0,0 0 0 0 0,-1-1 0 0 0,0 1 0 0 0,-1 0 1 0 0,0 0-1 0 0,0 0 0 0 0,-7-15 0 0 0,7 20-237 0 0,0-1-1 0 0,0 1 0 0 0,-1 0 1 0 0,1 0-1 0 0,-1 0 0 0 0,0 0 0 0 0,0 1 1 0 0,-1-1-1 0 0,-6-5 0 0 0,7 7-83 0 0,1 1-1 0 0,-1-1 1 0 0,0 0-1 0 0,0 1 1 0 0,0 0-1 0 0,0 0 1 0 0,0 0-1 0 0,-1 0 1 0 0,1 0-1 0 0,0 1 1 0 0,0-1-1 0 0,-1 1 1 0 0,1 0-1 0 0,0 0 1 0 0,-5 0-1 0 0,-2 2 123 0 0,1 0 0 0 0,-1 0 0 0 0,1 0 0 0 0,-1 2 0 0 0,1-1 0 0 0,0 1 1 0 0,-9 5-1 0 0,2 1-86 0 0,0 0 0 0 0,-25 23-1 0 0,32-24-101 0 0,0 0-1 0 0,0 1 0 0 0,1 0 0 0 0,0 1 0 0 0,1-1 1 0 0,0 2-1 0 0,-6 15 0 0 0,2-4 44 0 0,2 2 1 0 0,-11 41-1 0 0,17-50-45 0 0,1-1-1 0 0,0 1 1 0 0,1-1 0 0 0,1 1-1 0 0,1-1 1 0 0,3 23 0 0 0,-3-32-40 0 0,0 0 0 0 0,1 0 0 0 0,-1-1 1 0 0,2 1-1 0 0,-1 0 0 0 0,0-1 0 0 0,1 1 0 0 0,0-1 0 0 0,5 6 1 0 0,-6-8-15 0 0,0-1 0 0 0,0 1 0 0 0,0-1 0 0 0,1 0 0 0 0,-1 0 0 0 0,0 0 0 0 0,1 0 0 0 0,0 0 0 0 0,-1-1 0 0 0,1 1 0 0 0,0-1 1 0 0,0 0-1 0 0,0 0 0 0 0,0 0 0 0 0,0 0 0 0 0,0 0 0 0 0,0 0 0 0 0,0-1 0 0 0,4 1 0 0 0,4-2-15 0 0,0 0 0 0 0,0 0-1 0 0,0-1 1 0 0,0 0 0 0 0,0-1-1 0 0,-1-1 1 0 0,1 1 0 0 0,-1-2-1 0 0,0 1 1 0 0,0-1 0 0 0,-1-1-1 0 0,15-10 1 0 0,-8 4-24 0 0,-2-1-1 0 0,1-1 0 0 0,-2 0 1 0 0,0 0-1 0 0,-1-1 1 0 0,15-23-1 0 0,-18 22 50 0 0,-1 0 0 0 0,0-1 0 0 0,-1 0 0 0 0,-1 0-1 0 0,0 0 1 0 0,3-20 0 0 0,-8 25 9 0 0,-2 8 1 0 0,-2 10-3 0 0,-3 9 28 0 0,0 5 76 0 0,1 0 0 0 0,0 1-1 0 0,-1 26 1 0 0,5-35-56 0 0,1 0 0 0 0,0 0 0 0 0,1 0 0 0 0,0 0 0 0 0,1 0 0 0 0,0 0 0 0 0,5 14 0 0 0,-6-23-160 0 0,0 0 1 0 0,1 0-1 0 0,-1 0 1 0 0,1 0-1 0 0,0-1 0 0 0,-1 1 1 0 0,1 0-1 0 0,1-1 0 0 0,-1 1 1 0 0,0-1-1 0 0,0 0 0 0 0,1 0 1 0 0,0 0-1 0 0,-1 0 0 0 0,1 0 1 0 0,0 0-1 0 0,0-1 1 0 0,3 2-1 0 0,5 1-717 0 0,0-1 1 0 0,0 0-1 0 0,21 3 1 0 0,-26-6 629 0 0,12 2-1869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6:56.4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105 52 14311 0 0,'0'0'690'0'0,"-2"-8"52"0"0,-5-11 4188 0 0,6 18-4729 0 0,0 1-116 0 0,1 1 0 0 0,-1-1 0 0 0,1 0 0 0 0,-1 0 0 0 0,1 0 1 0 0,-1 0-1 0 0,1 1 0 0 0,-1-1 0 0 0,1 0 0 0 0,-1 0 1 0 0,1 1-1 0 0,0-1 0 0 0,-1 0 0 0 0,1 1 0 0 0,-1-1 0 0 0,1 0 1 0 0,0 1-1 0 0,-1 0 0 0 0,-14 23 125 0 0,14-22 231 0 0,-7 13 45 0 0,-4 7-8 0 0,0 1 0 0 0,2 0 1 0 0,-14 42-1 0 0,23-62-457 0 0,0-2-20 0 0,1 0-1 0 0,-1 0 1 0 0,1-1-1 0 0,0 1 1 0 0,0 0 0 0 0,0 0-1 0 0,0 0 1 0 0,-1 0 0 0 0,1 0-1 0 0,0 0 1 0 0,0 0 0 0 0,1 0-1 0 0,-1-1 1 0 0,0 1 0 0 0,0 0-1 0 0,0 0 1 0 0,1 0-1 0 0,0 1 1 0 0,-1 0-1 0 0,0 0 0 0 0,1-1 0 0 0,0 1 0 0 0,-1-1 0 0 0,1 1 0 0 0,0-1 0 0 0,0 0 0 0 0,0 1 0 0 0,0-1 0 0 0,0 0 0 0 0,0 1 0 0 0,0-1 0 0 0,1 0 0 0 0,-1 0 0 0 0,0 0 0 0 0,1 0 0 0 0,-1 0 0 0 0,0 0 0 0 0,1-1 0 0 0,-1 1 0 0 0,1 0 0 0 0,-1-1 0 0 0,1 1 0 0 0,0-1 0 0 0,-1 0 0 0 0,1 1 0 0 0,0-1 0 0 0,-1 0 0 0 0,1 0 0 0 0,2 0 0 0 0,3 0 0 0 0,1 0 0 0 0,0 0 0 0 0,0-1 0 0 0,-1 0 0 0 0,10-3 0 0 0,5-3-166 0 0,-2 0 0 0 0,1-2 0 0 0,-1 0 0 0 0,37-24-1 0 0,-52 30-265 0 0,0 0 0 0 0,-1-1 0 0 0,1 0 0 0 0,-1 0 0 0 0,0 0 1 0 0,0-1-1 0 0,0 1 0 0 0,0-1 0 0 0,-1 0 0 0 0,0 0 0 0 0,0 0 0 0 0,0 0 0 0 0,0-1 0 0 0,-1 1 0 0 0,0-1 0 0 0,0 1 0 0 0,-1-1 0 0 0,0 0 0 0 0,0 0 0 0 0,0 0 0 0 0,0 0 0 0 0,-1 0 0 0 0,0 0 0 0 0,0 0 0 0 0,-2-7 0 0 0,1 3-19 0 0,1 8 353 0 0,0-1 1 0 0,-1 1-1 0 0,1-1 0 0 0,-1 0 1 0 0,1 1-1 0 0,-1-1 0 0 0,0 1 1 0 0,0-1-1 0 0,0 1 0 0 0,0 0 1 0 0,-3-4-1 0 0,4 6 169 0 0,-1 0 0 0 0,0 0-1 0 0,1 0 1 0 0,-1 1 0 0 0,0-1 0 0 0,1 0-1 0 0,-1 1 1 0 0,1-1 0 0 0,-1 0 0 0 0,1 1-1 0 0,-1-1 1 0 0,1 0 0 0 0,-2 2 0 0 0,-2 2 295 0 0,1 0 0 0 0,-1 0 1 0 0,1 1-1 0 0,0-1 1 0 0,0 1-1 0 0,0 0 0 0 0,1 0 1 0 0,-1 0-1 0 0,0 6 1 0 0,-15 51 2813 0 0,17-54-2923 0 0,-7 33 827 0 0,3-1 0 0 0,2 1 0 0 0,1 53 0 0 0,2-77-824 0 0,1 0 0 0 0,0 1 0 0 0,2-1 0 0 0,-1 0 0 0 0,2-1 0 0 0,8 25 0 0 0,-11-39-206 0 0,8-4 30 0 0,-2-3-17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6:57.9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193 46 13823 0 0,'13'0'1056'0'0,"-4"1"-804"0"0,0 1 0 0 0,-1 0 0 0 0,1 0-1 0 0,0 1 1 0 0,12 7 2425 0 0,-17-3-1812 0 0,0 0 0 0 0,-1 0 0 0 0,0 0-1 0 0,2 9 1 0 0,-4-13-766 0 0,0 0 1 0 0,-1 0-1 0 0,1 0 0 0 0,-1 1 1 0 0,1-1-1 0 0,-1 0 0 0 0,0 1 0 0 0,-1-1 1 0 0,1 0-1 0 0,0 0 0 0 0,-1 1 1 0 0,-1 3-1 0 0,2-5 206 0 0,-1-1-178 0 0,0 0-129 0 0,1-1 1 0 0,0 0 0 0 0,0 1-1 0 0,0-1 1 0 0,-1 1 0 0 0,1-1 0 0 0,0 1-1 0 0,0-1 1 0 0,-1 0 0 0 0,1 1-1 0 0,0-1 1 0 0,-1 0 0 0 0,1 1-1 0 0,-1-1 1 0 0,1 0 0 0 0,0 0-1 0 0,-1 1 1 0 0,1-1 0 0 0,-1 0-1 0 0,1 0 1 0 0,-1 0 0 0 0,1 1-1 0 0,-1-1 1 0 0,1 0 0 0 0,-1 0-1 0 0,1 0 1 0 0,0 0 0 0 0,-1 0-1 0 0,1 0 1 0 0,-1 0 0 0 0,1 0-1 0 0,-1 0 1 0 0,1 0 0 0 0,-1 0-1 0 0,1-1 1 0 0,-1 1 0 0 0,0 0-1 0 0,-10-11-69 0 0,10 10 62 0 0,-6-8-72 0 0,0 0-1 0 0,1-1 0 0 0,-9-19 1 0 0,3 7 19 0 0,6 12 62 0 0,2 1-1 0 0,-1 0 1 0 0,0 1-1 0 0,-8-10 1 0 0,12 17 0 0 0,-1-1 1 0 0,0 0 0 0 0,1 0-1 0 0,-1 1 1 0 0,0-1 0 0 0,0 1-1 0 0,0 0 1 0 0,0-1 0 0 0,0 1 0 0 0,-1 0-1 0 0,1 0 1 0 0,0 0 0 0 0,0 1-1 0 0,-1-1 1 0 0,1 0 0 0 0,0 1-1 0 0,-1 0 1 0 0,-2-1 0 0 0,1 2 8 0 0,1-1 1 0 0,-1 1-1 0 0,0 0 0 0 0,1 0 1 0 0,-1 1-1 0 0,0-1 0 0 0,1 1 1 0 0,0 0-1 0 0,-1-1 1 0 0,1 1-1 0 0,0 1 0 0 0,0-1 1 0 0,0 0-1 0 0,0 1 0 0 0,0 0 1 0 0,1 0-1 0 0,-1-1 1 0 0,-2 7-1 0 0,-4 3 78 0 0,0 1 0 0 0,2 0-1 0 0,-9 18 1 0 0,10-14-73 0 0,0-1 0 0 0,1 1 0 0 0,0-1 0 0 0,2 2 0 0 0,0-1 0 0 0,-1 25 0 0 0,3-14 97 0 0,1-1 1 0 0,2 0 0 0 0,7 39-1 0 0,-6-51-181 0 0,1 1 1 0 0,1-1-1 0 0,0 0 1 0 0,1 0-1 0 0,0-1 0 0 0,16 26 1 0 0,-17-33-203 0 0,0 1 0 0 0,0-1 0 0 0,1-1 0 0 0,0 1 0 0 0,0-1 0 0 0,1 0 0 0 0,0 0 0 0 0,0-1 0 0 0,0 1 0 0 0,1-2 0 0 0,-1 1 0 0 0,1-1 0 0 0,14 5 1 0 0,-5-4-606 0 0,0-1 0 0 0,0-1 0 0 0,0-1 0 0 0,0 0 0 0 0,1-1 0 0 0,23-2 0 0 0,1-3-1046 0 0,60-13 1 0 0,-79 12 1565 0 0,-1-1 1 0 0,0-1-1 0 0,0-1 1 0 0,0-1 0 0 0,-1 0-1 0 0,24-16 1 0 0,-32 17 532 0 0,-1-1 0 0 0,0 0 0 0 0,-1-1 1 0 0,0 0-1 0 0,0-1 0 0 0,-1 0 1 0 0,-1 0-1 0 0,0-1 0 0 0,0-1 0 0 0,11-22 1 0 0,-10 15 754 0 0,-2-1 0 0 0,0 0 0 0 0,7-32 0 0 0,-13 44-600 0 0,0 0-1 0 0,-1-1 1 0 0,0 1-1 0 0,0 0 1 0 0,-1 0-1 0 0,0-1 1 0 0,-1 1-1 0 0,0 0 1 0 0,-1 0-1 0 0,0 0 1 0 0,-3-10-1 0 0,4 15-196 0 0,-1 1 0 0 0,1-1-1 0 0,-1 1 1 0 0,0 0 0 0 0,0-1 0 0 0,0 1-1 0 0,-1 0 1 0 0,1 0 0 0 0,-1 1 0 0 0,0-1-1 0 0,1 0 1 0 0,-1 1 0 0 0,0 0 0 0 0,0 0-1 0 0,-1 0 1 0 0,1 0 0 0 0,0 0 0 0 0,-1 0-1 0 0,-4-1 1 0 0,3 2-26 0 0,1 0 0 0 0,0 1 0 0 0,-1-1 0 0 0,1 1 0 0 0,-1 0 0 0 0,1 0 0 0 0,-1 0 1 0 0,1 1-1 0 0,0-1 0 0 0,-1 1 0 0 0,1 0 0 0 0,0 0 0 0 0,-1 1 0 0 0,1-1 0 0 0,0 1 0 0 0,-4 3 0 0 0,-4 2-45 0 0,1 0 0 0 0,0 1 1 0 0,0 1-1 0 0,1-1 0 0 0,1 2 0 0 0,-1 0 0 0 0,1 0 0 0 0,1 0 0 0 0,0 1 1 0 0,0 0-1 0 0,1 1 0 0 0,1 0 0 0 0,-6 13 0 0 0,5-7 18 0 0,1-1-1 0 0,0 1 0 0 0,2 1 1 0 0,0-1-1 0 0,1 0 1 0 0,0 1-1 0 0,2 0 1 0 0,1 35-1 0 0,1-42-88 0 0,0-1 0 0 0,1 0 0 0 0,1 0 0 0 0,4 16 0 0 0,-6-24 3 0 0,1 1 0 0 0,-1-1 0 0 0,1 0 1 0 0,-1 1-1 0 0,1-1 0 0 0,0 0 0 0 0,0 0 0 0 0,1 0 0 0 0,-1 0 0 0 0,0-1 0 0 0,1 1 0 0 0,0-1 1 0 0,0 1-1 0 0,0-1 0 0 0,0 0 0 0 0,0 0 0 0 0,4 2 0 0 0,-5-3-22 0 0,1-1 0 0 0,0 1-1 0 0,0-1 1 0 0,-1 0 0 0 0,1 1 0 0 0,0-1 0 0 0,0 0-1 0 0,-1-1 1 0 0,1 1 0 0 0,0 0 0 0 0,-1-1-1 0 0,1 0 1 0 0,0 1 0 0 0,-1-1 0 0 0,1 0 0 0 0,-1 0-1 0 0,1-1 1 0 0,-1 1 0 0 0,1 0 0 0 0,-1-1-1 0 0,0 0 1 0 0,4-2 0 0 0,1-3-42 0 0,1 0 1 0 0,-1 0-1 0 0,-1-1 0 0 0,11-14 1 0 0,-6 3 30 0 0,0 0 1 0 0,-1-1-1 0 0,-2 0 1 0 0,0 0-1 0 0,-1-1 1 0 0,-1 0 0 0 0,-1-1-1 0 0,-1 1 1 0 0,3-40-1 0 0,-7 17 103 0 0,-8 79 247 0 0,5-13-263 0 0,2-1 0 0 0,0 1 0 0 0,2-1 0 0 0,3 27 0 0 0,-3-39-36 0 0,1-1 0 0 0,-1-1 0 0 0,1 1 0 0 0,1 0 0 0 0,0 0 0 0 0,0-1-1 0 0,0 1 1 0 0,1-1 0 0 0,0 0 0 0 0,0 0 0 0 0,1-1 0 0 0,0 1 0 0 0,0-1 0 0 0,9 8 0 0 0,-12-12-26 0 0,1 0-1 0 0,-1 0 1 0 0,1-1-1 0 0,-1 1 1 0 0,1-1 0 0 0,0 0-1 0 0,-1 1 1 0 0,1-1-1 0 0,0 0 1 0 0,0-1 0 0 0,0 1-1 0 0,0 0 1 0 0,0-1-1 0 0,-1 0 1 0 0,1 0-1 0 0,0 0 1 0 0,0 0 0 0 0,0 0-1 0 0,0 0 1 0 0,0-1-1 0 0,0 1 1 0 0,0-1 0 0 0,4-1-1 0 0,3-3-55 0 0,0 0 0 0 0,-1 0 0 0 0,1-1 0 0 0,-1 0 0 0 0,8-7 0 0 0,-10 7 8 0 0,-1 0-1 0 0,0 0 1 0 0,-1 0 0 0 0,1-1-1 0 0,8-13 1 0 0,-4 2 8 0 0,11-24-1 0 0,-10 13-2 0 0,11-40-1 0 0,0-3 53 0 0,-18 62 4 0 0,-1 0 0 0 0,4-20 0 0 0,-8 23 35 0 0,-2 9-18 0 0,-4 8 27 0 0,7-9-36 0 0,-5 7 146 0 0,1 1 1 0 0,0 1-1 0 0,1-1 0 0 0,0 0 1 0 0,-3 16-1 0 0,-4 51-22 0 0,4-23 11 0 0,0-5 161 0 0,3 77-1 0 0,4-117-309 0 0,3-7-9 0 0,1-5-24 0 0,0-1 23 0 0,-1 1-1 0 0,0-1 0 0 0,1 0 1 0 0,-2 0-1 0 0,1 0 1 0 0,-1 0-1 0 0,1-1 0 0 0,3-10 1 0 0,1-5-31 0 0,6-27 1 0 0,-9 28 41 0 0,11-27 0 0 0,2 2 5 0 0,12-27 0 0 0,-26 65 0 0 0,0 0 0 0 0,0 0 0 0 0,1 0 0 0 0,0 1 0 0 0,0-1 0 0 0,0 1 0 0 0,8-6 0 0 0,-10 10 15 0 0,-1 0-1 0 0,1 1 1 0 0,0-1 0 0 0,0 1-1 0 0,0 0 1 0 0,0 0 0 0 0,0 0-1 0 0,0 0 1 0 0,0 0 0 0 0,0 1-1 0 0,0-1 1 0 0,4 1 0 0 0,4 1 59 0 0,-8 0-77 0 0,0 1 0 0 0,0 0-1 0 0,0 0 1 0 0,0 0-1 0 0,0 1 1 0 0,0-1-1 0 0,-1 1 1 0 0,1-1-1 0 0,-1 1 1 0 0,0 0 0 0 0,0 0-1 0 0,0 0 1 0 0,0 0-1 0 0,0 0 1 0 0,-1 1-1 0 0,1-1 1 0 0,0 4 0 0 0,2 6 2 0 0,0-1 1 0 0,-1 1 0 0 0,2 19 0 0 0,0 28 87 0 0,-4-33-77 0 0,2 0 0 0 0,9 42 0 0 0,-2-48-2126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6:59.7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53 112 3223 0 0,'16'-111'19445'0'0,"-62"566"-16141"0"0,34-316-3172 0 0,2-29-117 0 0,9-101-27 0 0,1-8-52 0 0,2-2-12 0 0,2-3 47 0 0,1 0-1 0 0,-1 0 1 0 0,0 0 0 0 0,-1-1-1 0 0,1 0 1 0 0,-1 1 0 0 0,0-1-1 0 0,0-1 1 0 0,0 1 0 0 0,2-7-1 0 0,3-5-18 0 0,31-61-6 0 0,14-30-37 0 0,-48 101 72 0 0,-1-1 0 0 0,1 1 0 0 0,1 0 0 0 0,-1 0 0 0 0,1 1 0 0 0,0 0-1 0 0,1 0 1 0 0,-1 0 0 0 0,11-6 0 0 0,-15 11 14 0 0,0-1-1 0 0,1 1 1 0 0,0-1 0 0 0,-1 1-1 0 0,1 0 1 0 0,0 0-1 0 0,-1 0 1 0 0,1 1-1 0 0,0-1 1 0 0,0 0 0 0 0,0 1-1 0 0,0 0 1 0 0,0 0-1 0 0,-1 0 1 0 0,1 0 0 0 0,0 0-1 0 0,0 1 1 0 0,0-1-1 0 0,0 1 1 0 0,0 0 0 0 0,-1 0-1 0 0,1 0 1 0 0,0 0-1 0 0,-1 0 1 0 0,1 0 0 0 0,-1 1-1 0 0,1-1 1 0 0,-1 1-1 0 0,1 0 1 0 0,-1 0 0 0 0,3 3-1 0 0,1 1 2 0 0,0 1 0 0 0,-1 1 0 0 0,1-1-1 0 0,-1 1 1 0 0,-1 0 0 0 0,1 0 0 0 0,-2 1 0 0 0,1-1 0 0 0,3 12-1 0 0,0 9-50 0 0,6 45-1 0 0,0-2-54 0 0,-13-70-29 0 0,0 0 0 0 0,1-1 0 0 0,-1 1-1 0 0,0-1 1 0 0,1 1 0 0 0,-1-1 0 0 0,1 0-1 0 0,0 1 1 0 0,0-1 0 0 0,-1 0 0 0 0,1 1-1 0 0,0-1 1 0 0,0 0 0 0 0,0 0 0 0 0,0 0-1 0 0,0 0 1 0 0,1 1 0 0 0,-1-2 0 0 0,0 1 0 0 0,0 0-1 0 0,1 0 1 0 0,-1 0 0 0 0,0-1 0 0 0,1 1-1 0 0,-1 0 1 0 0,1-1 0 0 0,-1 1 0 0 0,1-1-1 0 0,-1 0 1 0 0,1 0 0 0 0,-1 1 0 0 0,1-1-1 0 0,-1 0 1 0 0,1 0 0 0 0,-1 0 0 0 0,1-1-1 0 0,0 1 1 0 0,-1 0 0 0 0,1-1 0 0 0,-1 1-1 0 0,1-1 1 0 0,-1 1 0 0 0,0-1 0 0 0,1 1-1 0 0,-1-1 1 0 0,0 0 0 0 0,2-1 0 0 0,71-34-6504 0 0,-26 14 3964 0 0,-25 10 1458 0 0,34-25-1 0 0,-7-1 3071 0 0,-44 33-1333 0 0,1-1 0 0 0,-1-1-1 0 0,0 1 1 0 0,-1-1 0 0 0,1 0 0 0 0,-1 0 0 0 0,-1 0 0 0 0,1-1 0 0 0,-1 1 0 0 0,0-1 0 0 0,-1 0 0 0 0,0 0 0 0 0,-1-1 0 0 0,3-11 0 0 0,-4 15-285 0 0,0-1 0 0 0,-1-1 0 0 0,1 1 0 0 0,-1 0 0 0 0,-1 0 0 0 0,1 0 0 0 0,-1 0 0 0 0,0 0 0 0 0,0 0 0 0 0,-1 1 0 0 0,0-1 0 0 0,0 0 0 0 0,0 1 0 0 0,-1-1 0 0 0,1 1 0 0 0,-1-1 0 0 0,-1 1 0 0 0,1 0 0 0 0,-1 1 0 0 0,0-1 0 0 0,-6-5 0 0 0,6 6-128 0 0,1 1 1 0 0,-1 0-1 0 0,0 0 1 0 0,-1 1-1 0 0,1-1 1 0 0,0 1-1 0 0,-1 0 1 0 0,0 0-1 0 0,1 1 1 0 0,-1-1-1 0 0,0 1 1 0 0,0 0-1 0 0,0 0 1 0 0,1 0-1 0 0,-1 1 1 0 0,0 0-1 0 0,0 0 1 0 0,0 0-1 0 0,0 1 1 0 0,0-1-1 0 0,-7 3 1 0 0,6-1-67 0 0,-1 0-1 0 0,1 0 1 0 0,0 1 0 0 0,-1 0 0 0 0,1 0-1 0 0,1 1 1 0 0,-1 0 0 0 0,0 0 0 0 0,1 0 0 0 0,0 1-1 0 0,0-1 1 0 0,0 1 0 0 0,0 0 0 0 0,1 1-1 0 0,-4 6 1 0 0,-1 2-28 0 0,1 1-1 0 0,1 1 1 0 0,0 0-1 0 0,2 0 1 0 0,-1 0-1 0 0,2 0 1 0 0,0 1-1 0 0,1 0 1 0 0,1-1-1 0 0,0 1 1 0 0,2 0 0 0 0,-1 0-1 0 0,2 0 1 0 0,4 24-1 0 0,-4-36-2 0 0,0 1 0 0 0,0-1 0 0 0,1 0-1 0 0,0 1 1 0 0,0-1 0 0 0,0 0 0 0 0,1 0 0 0 0,-1 0-1 0 0,1-1 1 0 0,0 1 0 0 0,6 5 0 0 0,-8-8-6 0 0,1 0 0 0 0,0 0 0 0 0,0 0 0 0 0,0 0 0 0 0,1-1 0 0 0,-1 1 1 0 0,0-1-1 0 0,1 0 0 0 0,-1 1 0 0 0,0-1 0 0 0,1 0 0 0 0,0 0 0 0 0,-1-1 0 0 0,1 1 0 0 0,-1-1 0 0 0,1 1 0 0 0,0-1 0 0 0,0 0 1 0 0,-1 0-1 0 0,1 0 0 0 0,0 0 0 0 0,-1 0 0 0 0,1 0 0 0 0,0-1 0 0 0,2-1 0 0 0,2 0 2 0 0,0-1 0 0 0,0 0 0 0 0,-1 0 0 0 0,1-1 0 0 0,-1 1 0 0 0,0-1 0 0 0,0-1 0 0 0,0 0-1 0 0,5-5 1 0 0,-3 1-10 0 0,-1 1 0 0 0,1-1 0 0 0,-2-1 0 0 0,0 1 0 0 0,7-14 0 0 0,-2-3-103 0 0,0 0-1 0 0,-2-1 1 0 0,10-51-1 0 0,-17 71 94 0 0,0-20-5 0 0,-2 25 91 0 0,-3 14 172 0 0,-2 7-199 0 0,2 0 0 0 0,0 0-1 0 0,-1 35 1 0 0,4-42-37 0 0,1 1 0 0 0,0-1 0 0 0,1 1 1 0 0,0-1-1 0 0,1 1 0 0 0,7 21 0 0 0,-8-30-8 0 0,0 1 0 0 0,0-1 0 0 0,1 0-1 0 0,-1 0 1 0 0,1 0 0 0 0,0-1 0 0 0,0 1 0 0 0,0-1 0 0 0,7 7 0 0 0,-8-9-16 0 0,0 0 1 0 0,0 1-1 0 0,0-1 1 0 0,0 0-1 0 0,0 0 1 0 0,0 0-1 0 0,0-1 1 0 0,0 1-1 0 0,0 0 1 0 0,1-1-1 0 0,-1 1 1 0 0,0-1-1 0 0,0 0 1 0 0,1 0 0 0 0,-1 0-1 0 0,0 0 1 0 0,0 0-1 0 0,1 0 1 0 0,-1-1-1 0 0,0 1 1 0 0,0-1-1 0 0,3-1 1 0 0,3-1-160 0 0,-1-1 0 0 0,0 0 1 0 0,0 0-1 0 0,0-1 0 0 0,-1 0 0 0 0,0 0 1 0 0,0-1-1 0 0,0 0 0 0 0,0 0 0 0 0,-1 0 1 0 0,9-14-1 0 0,-2 0-188 0 0,-1 0 0 0 0,-1-1 1 0 0,8-22-1 0 0,-2-9 356 0 0,-14 41 7 0 0,1 0 1 0 0,0 0 0 0 0,1 0-1 0 0,0 1 1 0 0,1 0 0 0 0,10-18-1 0 0,-14 27-112 0 0,6 16 406 0 0,0 4 61 0 0,-1 1 1 0 0,-1 0 0 0 0,-1 0 0 0 0,0 0 0 0 0,0 24 0 0 0,-1-19-217 0 0,0 1 1 0 0,11 38 0 0 0,-10-50-124 0 0,-3-9-12 0 0,1 0 0 0 0,0 1 0 0 0,0-1 0 0 0,0 0 0 0 0,5 9 0 0 0,0-7 0 0 0,-7-7 0 0 0,1 1 0 0 0,-1-1 0 0 0,0 0 0 0 0,1 1 0 0 0,-1-1 0 0 0,1 0 0 0 0,-1 1-1 0 0,0-1 1 0 0,1 0 0 0 0,-1 0 0 0 0,1 1 0 0 0,-1-1 0 0 0,1 0 0 0 0,-1 0 0 0 0,1 0 0 0 0,-1 0 0 0 0,1 0 0 0 0,0 0-1 0 0,-1 0 1 0 0,1 0 0 0 0,-1 0 0 0 0,1 0 0 0 0,-1 0 0 0 0,1 0 0 0 0,-1 0 0 0 0,1 0 0 0 0,-1 0 0 0 0,1 0 0 0 0,-1-1-1 0 0,1 1 1 0 0,-1 0 0 0 0,1-1 0 0 0,0 1-9 0 0,3-2-6 0 0,0 1 1 0 0,-1-1-1 0 0,1 0 0 0 0,-1 0 1 0 0,0 0-1 0 0,0 0 0 0 0,0 0 1 0 0,0-1-1 0 0,0 0 0 0 0,0 1 1 0 0,0-1-1 0 0,-1 0 0 0 0,0 0 1 0 0,1-1-1 0 0,-1 1 0 0 0,2-6 1 0 0,2-3-1 0 0,0-1 0 0 0,-1 1 1 0 0,5-21-1 0 0,13-78 15 0 0,-11 45 0 0 0,-8 49-8 0 0,-2 6-8 0 0,0 0 0 0 0,1 0 0 0 0,0 0 0 0 0,1 0 0 0 0,5-11 0 0 0,0 36-3027 0 0,-3-6 2188 0 0,11 34-2602 0 0,-11-26 2829 0 0,1-1 0 0 0,0 0 0 0 0,1 0-1 0 0,0 0 1 0 0,13 15 0 0 0,-18-27 717 0 0,0 1 0 0 0,0-1 0 0 0,1 0 0 0 0,-1 0-1 0 0,1 0 1 0 0,0 0 0 0 0,0-1 0 0 0,0 1 0 0 0,0-1 0 0 0,0 0-1 0 0,0-1 1 0 0,1 1 0 0 0,-1-1 0 0 0,0 1 0 0 0,1-1 0 0 0,0-1-1 0 0,-1 1 1 0 0,1-1 0 0 0,-1 1 0 0 0,1-1 0 0 0,0-1 0 0 0,-1 1-1 0 0,8-2 1 0 0,-5 1 98 0 0,0 0 0 0 0,-1 0-1 0 0,1-1 1 0 0,-1 0 0 0 0,0 0-1 0 0,0-1 1 0 0,1 0 0 0 0,4-3-1 0 0,6-4 227 0 0,-7 3 86 0 0,1 1 1 0 0,14-14 0 0 0,-14 10-129 0 0,30-32 236 0 0,-37 38-582 0 0,0 0 1 0 0,-1-1-1 0 0,0 0 1 0 0,0 1-1 0 0,0-1 1 0 0,-1 0-1 0 0,4-11 1 0 0,-5 14-42 0 0,-1 1 0 0 0,1-1 0 0 0,-1 0 1 0 0,0 1-1 0 0,1-1 0 0 0,-1 0 0 0 0,0 0 1 0 0,0 1-1 0 0,0-1 0 0 0,0 0 0 0 0,0 0 1 0 0,-1 1-1 0 0,1-1 0 0 0,0 0 0 0 0,-1 1 1 0 0,0-1-1 0 0,1 0 0 0 0,-1 1 1 0 0,0-1-1 0 0,-1-1 0 0 0,1 1 74 0 0,0 1 1 0 0,-1 0-1 0 0,1 0 0 0 0,-1 0 1 0 0,1 0-1 0 0,-1 0 1 0 0,0 0-1 0 0,1 0 0 0 0,-1 0 1 0 0,0 1-1 0 0,0-1 0 0 0,0 0 1 0 0,1 1-1 0 0,-1 0 0 0 0,-3-1 1 0 0,-5 1 177 0 0,0 0 0 0 0,0 0-1 0 0,0 1 1 0 0,0 1 0 0 0,-13 2 0 0 0,12-1-150 0 0,0 1-1 0 0,0-1 0 0 0,0 2 1 0 0,1-1-1 0 0,0 2 0 0 0,0-1 1 0 0,0 1-1 0 0,1 1 0 0 0,0 0 1 0 0,0 0-1 0 0,0 1 0 0 0,1 0 1 0 0,0 0-1 0 0,1 1 0 0 0,0 0 1 0 0,0 0-1 0 0,1 1 0 0 0,0-1 0 0 0,1 1 1 0 0,0 1-1 0 0,1-1 0 0 0,0 1 1 0 0,0 0-1 0 0,1 0 0 0 0,1 0 1 0 0,-3 21-1 0 0,4-23 58 0 0,0 1 1 0 0,1-1-1 0 0,0 0 0 0 0,1 1 0 0 0,3 16 0 0 0,-2-21-115 0 0,-1 0 0 0 0,1 0 0 0 0,0 0-1 0 0,0 0 1 0 0,1 0 0 0 0,-1 0-1 0 0,1 0 1 0 0,0-1 0 0 0,1 1 0 0 0,-1-1-1 0 0,6 5 1 0 0,1-1 1 0 0,0 1 0 0 0,0-1 0 0 0,1-1 1 0 0,1 0-1 0 0,-1-1 0 0 0,1 0 0 0 0,0-1 0 0 0,0 0 0 0 0,0 0 0 0 0,1-2 0 0 0,14 3 0 0 0,-15-3-360 0 0,0-2 0 0 0,0 0 0 0 0,1 0 0 0 0,-1-1 0 0 0,0-1 0 0 0,0 0 0 0 0,0 0 0 0 0,0-1 0 0 0,0-1 0 0 0,0 0 0 0 0,0-1 0 0 0,11-5 0 0 0,1-3-1131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7:00.5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159 363 8263 0 0,'0'0'619'0'0,"2"0"-422"0"0,4-3 145 0 0,0 0-1 0 0,0 1 1 0 0,-1-2-1 0 0,0 1 1 0 0,1-1 0 0 0,-1 1-1 0 0,0-2 1 0 0,-1 1-1 0 0,1 0 1 0 0,-1-1-1 0 0,0 0 1 0 0,0 0-1 0 0,0 0 1 0 0,-1 0-1 0 0,1-1 1 0 0,-1 1-1 0 0,-1-1 1 0 0,1 0-1 0 0,1-8 1 0 0,3-8 226 0 0,-1-1 1 0 0,-1 0-1 0 0,3-44 0 0 0,-7 57-425 0 0,-1 0-1 0 0,0-1 0 0 0,-1 1 1 0 0,0 0-1 0 0,0 0 0 0 0,-4-12 1 0 0,4 18-111 0 0,0 1 0 0 0,0 0 0 0 0,0 0 0 0 0,-1 0-1 0 0,0 0 1 0 0,1 0 0 0 0,-1 0 0 0 0,0 0 0 0 0,-5-4 0 0 0,6 5-4 0 0,-1 1 0 0 0,1 0-1 0 0,-1 0 1 0 0,0 0 0 0 0,1 0 0 0 0,-1 0 0 0 0,0 0-1 0 0,0 0 1 0 0,0 0 0 0 0,0 1 0 0 0,0-1 0 0 0,0 1-1 0 0,0 0 1 0 0,0-1 0 0 0,0 1 0 0 0,0 0-1 0 0,-3 0 1 0 0,0 1 59 0 0,0 0 1 0 0,1 0-1 0 0,-1 1 0 0 0,1-1 0 0 0,0 1 0 0 0,-1 0 1 0 0,1 0-1 0 0,0 0 0 0 0,-6 5 0 0 0,0 1 143 0 0,0-1-1 0 0,-12 15 0 0 0,9-8-151 0 0,2 1-1 0 0,0 0 0 0 0,0 0 1 0 0,2 1-1 0 0,0 1 0 0 0,0 0 1 0 0,-10 32-1 0 0,13-28-35 0 0,0 1 0 0 0,1 0 0 0 0,1 1-1 0 0,1-1 1 0 0,1 1 0 0 0,1 23 0 0 0,1-36-12 0 0,1 0-1 0 0,0 0 0 0 0,1-1 1 0 0,0 1-1 0 0,1-1 0 0 0,0 0 1 0 0,0 0-1 0 0,6 11 1 0 0,-8-17-17 0 0,1-1 1 0 0,-1 1 0 0 0,1 0-1 0 0,0-1 1 0 0,0 0 0 0 0,0 1-1 0 0,1-1 1 0 0,-1 0 0 0 0,0 0-1 0 0,1 0 1 0 0,-1-1 0 0 0,6 4-1 0 0,-6-5 20 0 0,0 1 0 0 0,1 0 0 0 0,-1-1 0 0 0,1 1 0 0 0,-1-1 0 0 0,1 0 0 0 0,0 1 0 0 0,-1-1 0 0 0,1-1 0 0 0,-1 1 0 0 0,1 0 0 0 0,-1 0 0 0 0,1-1 0 0 0,-1 0 0 0 0,1 1 0 0 0,-1-1 0 0 0,4-2 0 0 0,3-1-211 0 0,-1-1 0 0 0,1 0-1 0 0,-1 0 1 0 0,0 0 0 0 0,-1-1-1 0 0,1 0 1 0 0,-1-1 0 0 0,9-11-1 0 0,-7 7 65 0 0,-1 0-1 0 0,-1-1 1 0 0,0 0-1 0 0,0 0 1 0 0,5-16-1 0 0,1-10 2 0 0,-1-2 0 0 0,11-78 0 0 0,-21 105 74 0 0,-2 11 291 0 0,2 19 245 0 0,0-11-378 0 0,0 21 139 0 0,2-1 0 0 0,0 0 0 0 0,2 0 0 0 0,1 0 0 0 0,1-1 0 0 0,14 30 0 0 0,-20-50-354 0 0,1 0-1 0 0,0 0 1 0 0,0 0 0 0 0,1-1-1 0 0,-1 1 1 0 0,1-1 0 0 0,0 0-1 0 0,0 0 1 0 0,1-1-1 0 0,-1 1 1 0 0,1-1 0 0 0,0 0-1 0 0,0 0 1 0 0,0 0 0 0 0,0-1-1 0 0,0 0 1 0 0,0 0-1 0 0,1 0 1 0 0,-1-1 0 0 0,1 1-1 0 0,-1-1 1 0 0,1-1 0 0 0,0 1-1 0 0,6-1 1 0 0,7-3-815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7:01.3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248 57 10591 0 0,'0'0'1066'0'0,"0"-1"-974"0"0,1 1 30 0 0,-1-1 1 0 0,1 0 0 0 0,-1 0-1 0 0,0 1 1 0 0,1-1 0 0 0,-1 0-1 0 0,0 0 1 0 0,1 0 0 0 0,-1 0-1 0 0,0 1 1 0 0,0-1 0 0 0,0 0-1 0 0,0 0 1 0 0,0 0 0 0 0,0 0-1 0 0,0 0 1 0 0,0 0 0 0 0,0 1-1 0 0,0-1 1 0 0,-1 0 0 0 0,1 0-1 0 0,0 0 1 0 0,-1 0 0 0 0,1 1-1 0 0,0-1 1 0 0,-1 0 0 0 0,1 0-1 0 0,-1 1 1 0 0,1-1 0 0 0,-1 0-1 0 0,1 1 1 0 0,-1-1 0 0 0,0 0-1 0 0,1 1 1 0 0,-1-1 0 0 0,0 1-1 0 0,0-1 1 0 0,-3-2 236 0 0,1 1 1 0 0,0 1 0 0 0,-1-1-1 0 0,1 0 1 0 0,-8-1-1 0 0,0-1-82 0 0,-1 1-1 0 0,0 1 0 0 0,0 0 1 0 0,-1 1-1 0 0,1 0 0 0 0,-19 1 1 0 0,30 0-288 0 0,-15 1 292 0 0,-21 4 0 0 0,34-4-269 0 0,-1-1 0 0 0,0 1-1 0 0,0 1 1 0 0,1-1-1 0 0,-1 0 1 0 0,1 1 0 0 0,0 0-1 0 0,-1 0 1 0 0,1 0-1 0 0,0 0 1 0 0,-3 3 0 0 0,4-3 2 0 0,1 0 1 0 0,0 0-1 0 0,0 0 1 0 0,-1 0-1 0 0,1 0 1 0 0,1 0-1 0 0,-1 0 1 0 0,0 0-1 0 0,0 0 1 0 0,1 0-1 0 0,-1 1 1 0 0,1-1-1 0 0,0 0 1 0 0,0 0-1 0 0,0 1 1 0 0,0-1-1 0 0,0 0 1 0 0,0 0-1 0 0,1 4 1 0 0,1 4 111 0 0,0-1 1 0 0,8 18 0 0 0,-7-20-117 0 0,0-1 0 0 0,1 1-1 0 0,0-1 1 0 0,0 0 0 0 0,1 0-1 0 0,0-1 1 0 0,-1 1 0 0 0,11 7 0 0 0,49 35 22 0 0,-59-44-32 0 0,33 20 14 0 0,-23-16-4 0 0,-1 1 0 0 0,0 0 0 0 0,-1 2 0 0 0,17 15 0 0 0,-28-23-1 0 0,0-1 1 0 0,0 0-1 0 0,0 1 0 0 0,-1-1 0 0 0,1 1 0 0 0,-1-1 1 0 0,0 1-1 0 0,0 0 0 0 0,0 0 0 0 0,0-1 1 0 0,0 1-1 0 0,0 0 0 0 0,-1 0 0 0 0,1 0 0 0 0,-1 0 1 0 0,0 5-1 0 0,0-4 24 0 0,-1 0-1 0 0,0 1 1 0 0,0-1 0 0 0,0 0-1 0 0,0 0 1 0 0,-1 0 0 0 0,0-1-1 0 0,0 1 1 0 0,0 0 0 0 0,-4 6-1 0 0,1-4 19 0 0,0 0 0 0 0,0-1-1 0 0,0 1 1 0 0,-1-1 0 0 0,0 0 0 0 0,0-1 0 0 0,0 1-1 0 0,-1-1 1 0 0,1-1 0 0 0,-1 1 0 0 0,0-1-1 0 0,-13 4 1 0 0,13-5-108 0 0,-1 0 1 0 0,1-1-1 0 0,-1 0 0 0 0,0 0 0 0 0,1-1 1 0 0,-1 0-1 0 0,0-1 0 0 0,0 1 0 0 0,1-2 1 0 0,-9-1-1 0 0,12 2 27 0 0,0 0 0 0 0,1-1 0 0 0,-1 0 0 0 0,0 1 0 0 0,1-1 0 0 0,0 0 0 0 0,-1-1 0 0 0,1 1 0 0 0,0 0 1 0 0,0-1-1 0 0,1 0 0 0 0,-1 0 0 0 0,0 0 0 0 0,1 0 0 0 0,0 0 0 0 0,0 0 0 0 0,0-1 0 0 0,0 1 0 0 0,0-1 0 0 0,0 1 0 0 0,-1-8 0 0 0,1 5-817 0 0,1 0 0 0 0,0-1 0 0 0,0 0 0 0 0,1 1 0 0 0,0-12 0 0 0,1 1-5484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6:45:35.11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6169 6955 11279 0,'0'0'496'0,"0"0"112"0,0 0-480 0,0 0-128 16,0 0 0-16,0 0 0 0,0 0 1088 0,0 0 208 16,0 0 48-16,0 0 0 0,0 0-768 0,0 0-160 15,0 0-32-15,0 0 0 0,0 0 208 0,0 0 48 16,0 0 0-16,0 0 0 0,0 0 144 0,0 0 48 16,0 0 0-16,0 0 0 0,0 0 304 0,7 0 64 15,-7 0 16-15,0 0 0 0,0 0-64 0,6 0 0 16,-6 0 0-16,0 0 0 0,7 3-560 0,-7-3-112 15,0 0-32-15,0 0 0 0,7 0-144 0,0 0-48 16,0-3 0-16,-7 3 0 0,6-1 320 0,-6 1 48 16,8-3 16-16,0 1 0 0,0-2-160 0,0 1-32 15,-1 2 0-15,1-2 0 0,-1 3 112 0,1-2 16 16,0 2 0-16,1 0 0 0,0-2-320 0,0 2-48 0,2 0-16 0,-2 0 0 16,0 0-48-16,1 0-16 0,1 2 0 0,-1 0 0 15,-1-2-128-15,1 0 0 0,-1 0 0 0,0 0 0 16,-1 0 0-16,0 0 0 0,0-2 0 0,-1 2-176 15,-7 0 176-15,7 0 0 0,-7 0 128 0,6 0-128 16,-6 0 0-16,0 0 0 0,0 0 0 0,0 0-128 16,0 0 128-16,0 0 0 0,0 0 128 0,0 0-128 15,0 0 0-15,0 0 0 0,0 0 0 0,0 0-128 16,-7 2 128-16,-3 1 176 0,-1 1-48 0,-1 0 0 16,-1 1 0-16,-2-1 0 0,-2 0 0 0,2 0 0 15,0 1-128-15,1-1 0 0,-1 0 0 0,1-2 0 0,0 2 0 0,0-1 128 16,1-3-128-16,2 3 128 0,-1-2-128 0,0-1 0 15,2 3 0-15,-1-3-176 0,2 1 176 0,1-1 0 16,0 0 0-16,8 0 0 0,-6 0 0 0,6 0 0 16,0 0 128-16,0 0-128 0,0 0 128 0,0 0-128 15,0 0 128-15,0 0-128 0,0 0 176 0,0 0-48 16,5-1 0-16,1-2 0 0,2-1 0 0,0 4 0 16,0-3 0-16,0 3 0 0,0-1-128 0,1-2-176 15,0 3 48-15,0 0 0 0,0 0 128 0,2-2 176 16,-1 2-48-16,2-1 0 0,0-2-128 0,1 3 0 15,-1-3 0-15,1 2-176 0,1 1 176 0,1-3 0 16,0 3 128-16,1 0-128 0,0-2 128 0,0 2-128 16,-1 0 128-16,0 0-128 0,-2 0 0 0,-1 0 0 15,-5 0 0-15,-7 0 0 0,0 0 0 0,0 0 0 16,0 0 0-16,0 0 0 0,0 0 0 0,-11 5 0 16,-5-1 0-16,-2 2-128 0,-3-2 128 0,-2 3 0 15,1-3 0-15,0 1 0 0,0-1 0 0,1 0 0 0,1 1 0 16,0-4 0-16,2 2 0 0,1 0 0 0,0-3 128 0,1 0-128 15,2 0 128-15,2-3-128 0,2 3 128 0,2-3-128 16,8 3 128-16,0 0-128 0,0 0 128 0,0 0-128 31,0 0-336-31,0 0-144 0,5-3-32 0,3-1 0 0,2 1-3168 16,1-1-640-16,-1 1-128 0,1 3-32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7:02.3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 5063 0 0,'2'0'390'0'0,"15"2"339"0"0,-15-2-24 0 0,-1 0-1 0 0,1 1 0 0 0,14 7 6337 0 0,-13-5-6336 0 0,1 2-146 0 0,-1 0 1 0 0,0 1-1 0 0,0-1 0 0 0,0 1 1 0 0,-1 0-1 0 0,1 0 1 0 0,-2 0-1 0 0,1 0 1 0 0,-1 0-1 0 0,0 1 1 0 0,1 10-1 0 0,-1 9-157 0 0,-5 42 0 0 0,1-11-49 0 0,3-47-343 0 0,0 10-37 0 0,0 0 0 0 0,7 36 1 0 0,-7-51 19 0 0,1 0 0 0 0,1 0 1 0 0,-1-1-1 0 0,1 1 0 0 0,-1 0 1 0 0,1-1-1 0 0,1 1 0 0 0,-1-1 1 0 0,1 0-1 0 0,0 0 0 0 0,-1 0 0 0 0,2 0 1 0 0,-1 0-1 0 0,0-1 0 0 0,1 1 1 0 0,7 5-1 0 0,-8-8-32 0 0,0 1 0 0 0,0-1 1 0 0,-1 1-1 0 0,1-1 0 0 0,0 0 0 0 0,0 0 0 0 0,0-1 1 0 0,0 1-1 0 0,1-1 0 0 0,-1 1 0 0 0,0-1 0 0 0,0 0 1 0 0,0 0-1 0 0,5-1 0 0 0,-3 0-105 0 0,0 0 0 0 0,-1 0 0 0 0,0-1 0 0 0,1 0 0 0 0,-1 1 0 0 0,0-2 0 0 0,0 1 0 0 0,8-6 0 0 0,-2 0-193 0 0,0-2-1 0 0,0 1 0 0 0,-1-1 1 0 0,0-1-1 0 0,12-19 0 0 0,-14 18 105 0 0,-1 0-1 0 0,0 0 0 0 0,0 0 1 0 0,-2 0-1 0 0,1-1 0 0 0,-2 0 1 0 0,1 0-1 0 0,1-16 0 0 0,-4 11 192 0 0,1 0 0 0 0,-2 0 0 0 0,-1 0 1 0 0,0 0-1 0 0,-6-28 1477 0 0,6 47-1263 0 0,-1 0-131 0 0,0 0 0 0 0,0 0 0 0 0,1 0 1 0 0,-1 1-1 0 0,0-1 0 0 0,1 0 0 0 0,0 1 0 0 0,-1-1 0 0 0,1 1 1 0 0,0 0-1 0 0,-1-1 0 0 0,1 1 0 0 0,0 0 0 0 0,0 0 0 0 0,0 2 0 0 0,-1 0 33 0 0,1 1-1 0 0,0-1 0 0 0,0 0 0 0 0,0 1 0 0 0,1-1 0 0 0,0 8 0 0 0,1 5 94 0 0,0-1-1 0 0,8 30 1 0 0,-8-45-165 0 0,1 9 50 0 0,1 0 0 0 0,0-1 0 0 0,1 0 0 0 0,0 0 0 0 0,0 0 0 0 0,1 0 0 0 0,1 0 0 0 0,-1-1 0 0 0,1 0 0 0 0,12 13 0 0 0,-14-18-55 0 0,0 1 1 0 0,0-1-1 0 0,0 0 0 0 0,0 0 1 0 0,0 0-1 0 0,1 0 1 0 0,-1-1-1 0 0,1 1 0 0 0,0-1 1 0 0,-1 0-1 0 0,1-1 1 0 0,0 1-1 0 0,0-1 0 0 0,0 0 1 0 0,0 0-1 0 0,1-1 0 0 0,-1 0 1 0 0,0 1-1 0 0,0-2 1 0 0,0 1-1 0 0,0-1 0 0 0,8-1 1 0 0,-4-1-120 0 0,1 0 1 0 0,-1-1 0 0 0,0 0-1 0 0,0 0 1 0 0,-1-1 0 0 0,1 0-1 0 0,-1-1 1 0 0,0 0 0 0 0,-1 0-1 0 0,0 0 1 0 0,8-9 0 0 0,-4 1 124 0 0,0 0 0 0 0,0 0 0 0 0,-2-1 0 0 0,0 0 0 0 0,10-22 1 0 0,49-141 306 0 0,-63 163-246 0 0,-22 53 126 0 0,3 0 0 0 0,1 1 0 0 0,-10 51 0 0 0,18-68 131 0 0,-2 38 0 0 0,-2 24-30 0 0,8-82-420 0 0,5-15 372 0 0,16-70-212 0 0,7-28-37 0 0,-24 103 8 0 0,0 1-1 0 0,0 0 1 0 0,0 0-1 0 0,1 0 1 0 0,0 1-1 0 0,0-1 1 0 0,1 1 0 0 0,0 0-1 0 0,0 0 1 0 0,0 1-1 0 0,7-6 1 0 0,-10 9-1 0 0,0 1 0 0 0,0-1 0 0 0,0 1 0 0 0,1-1 0 0 0,-1 1 0 0 0,0 0 0 0 0,1-1 0 0 0,-1 1 0 0 0,0 1 0 0 0,1-1 0 0 0,0 0 0 0 0,-1 0 0 0 0,1 1 0 0 0,-1 0 0 0 0,1-1 0 0 0,0 1 0 0 0,-1 0 0 0 0,1 0 0 0 0,0 1 0 0 0,-1-1 0 0 0,1 0 0 0 0,-1 1 0 0 0,1 0 0 0 0,-1-1 0 0 0,1 1 0 0 0,-1 0 0 0 0,1 0 0 0 0,-1 1 0 0 0,0-1 0 0 0,1 0 0 0 0,-1 1 0 0 0,0-1 0 0 0,0 1-1 0 0,3 4 2 0 0,2 1 12 0 0,-1 1 0 0 0,0 0 0 0 0,0 0 1 0 0,-1 0-1 0 0,-1 1 0 0 0,1 0 0 0 0,-1 0 1 0 0,5 16-1 0 0,0 9 4 0 0,6 37 0 0 0,-12-55-12 0 0,2 18-18 0 0,-5-34 7 0 0,1 0 0 0 0,-1 0 0 0 0,0 0-1 0 0,1 0 1 0 0,-1 0 0 0 0,0 0 0 0 0,1 0-1 0 0,-1 0 1 0 0,0 0 0 0 0,1 0 0 0 0,-1 0 0 0 0,0 0-1 0 0,0 0 1 0 0,1 0 0 0 0,-1 0 0 0 0,0 0 0 0 0,1-1-1 0 0,-1 1 1 0 0,0 0 0 0 0,1 0 0 0 0,-1 0-1 0 0,0 0 1 0 0,0-1 0 0 0,1 1 0 0 0,-1 0 0 0 0,0 0-1 0 0,0 0 1 0 0,1-1 0 0 0,8-6-51 0 0,1-6 59 0 0,-1 0-1 0 0,0-1 0 0 0,-1 0 0 0 0,13-29 0 0 0,9-18-316 0 0,-16 33-155 0 0,-12 22 372 0 0,1 0 0 0 0,0 1-1 0 0,0-1 1 0 0,0 0 0 0 0,1 1-1 0 0,-1 0 1 0 0,10-10 0 0 0,-10 14 28 0 0,-3 1 70 0 0,1-1 1 0 0,0 1-1 0 0,0 0 1 0 0,0 0 0 0 0,-1 0-1 0 0,1 0 1 0 0,0 0-1 0 0,0 0 1 0 0,0 0 0 0 0,-1 0-1 0 0,1 0 1 0 0,0 0 0 0 0,0 0-1 0 0,0 0 1 0 0,-1 0-1 0 0,1 1 1 0 0,0-1 0 0 0,0 0-1 0 0,-1 1 1 0 0,1-1-1 0 0,0 1 1 0 0,0-1 0 0 0,-1 1-1 0 0,1-1 1 0 0,-1 1 0 0 0,1-1-1 0 0,0 1 1 0 0,-1-1-1 0 0,1 1 1 0 0,-1 0 0 0 0,1 0-1 0 0,0 1 32 0 0,4 3 72 0 0,-1 1 1 0 0,0 0-1 0 0,0 1 1 0 0,-1-1 0 0 0,0 1-1 0 0,0-1 1 0 0,-1 1-1 0 0,3 9 1 0 0,6 16 122 0 0,-3-14-89 0 0,-2-2-28 0 0,1 0 1 0 0,1 0-1 0 0,1-1 0 0 0,0 0 1 0 0,16 21-1 0 0,-20-30-98 0 0,0-1 1 0 0,1 1-1 0 0,-1-1 1 0 0,1 0-1 0 0,1 0 1 0 0,-1-1-1 0 0,0 1 1 0 0,1-2-1 0 0,0 1 0 0 0,0-1 1 0 0,0 0-1 0 0,0 0 1 0 0,1-1-1 0 0,-1 0 1 0 0,1 0-1 0 0,-1-1 1 0 0,1 0-1 0 0,0 0 1 0 0,13-1-1 0 0,-3-2-53 0 0,1 0-1 0 0,-2-2 0 0 0,34-10 1 0 0,-28 7-1711 0 0,31-5 0 0 0,-36 10-5221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7:03.02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2 121 8375 0 0,'0'0'758'0'0,"0"-3"-620"0"0,-1-2 118 0 0,1 0 0 0 0,-1 0 1 0 0,1 0-1 0 0,0 0 0 0 0,1 0 0 0 0,-1 0 0 0 0,1 0 0 0 0,3-8 0 0 0,-3 10-90 0 0,0 0-1 0 0,0 0 1 0 0,0 1 0 0 0,1-1 0 0 0,-1 1-1 0 0,1-1 1 0 0,0 1 0 0 0,0 0 0 0 0,0 0-1 0 0,0-1 1 0 0,0 1 0 0 0,0 1 0 0 0,0-1-1 0 0,1 0 1 0 0,-1 0 0 0 0,1 1 0 0 0,3-2-1 0 0,2-1-72 0 0,1 0 0 0 0,-1 1 1 0 0,1 0-1 0 0,0 1 0 0 0,0-1 0 0 0,0 2 0 0 0,1-1 0 0 0,-1 1 0 0 0,0 1 0 0 0,0 0 0 0 0,1 0 0 0 0,-1 1 0 0 0,0 0 1 0 0,1 0-1 0 0,-1 1 0 0 0,0 0 0 0 0,0 1 0 0 0,-1 0 0 0 0,1 0 0 0 0,0 1 0 0 0,9 6 0 0 0,-8-4 358 0 0,-1 1-1 0 0,0-1 0 0 0,0 2 1 0 0,15 15-1 0 0,-20-18-265 0 0,0 0 0 0 0,0 1 0 0 0,-1 0 0 0 0,1 0 0 0 0,-1 0 0 0 0,-1 0 0 0 0,1 1 0 0 0,-1-1 0 0 0,2 11 0 0 0,-1-6-38 0 0,-1 1 1 0 0,-1 0 0 0 0,0 0 0 0 0,0 0 0 0 0,-1 0 0 0 0,-1 0 0 0 0,0 0-1 0 0,0 0 1 0 0,-2-1 0 0 0,-3 14 0 0 0,4-19-112 0 0,0 1 0 0 0,-1-1-1 0 0,0 0 1 0 0,0 0 0 0 0,-1 0 0 0 0,1 0 0 0 0,-1-1-1 0 0,0 1 1 0 0,-1-1 0 0 0,1 0 0 0 0,-1-1 0 0 0,0 1 0 0 0,-1-1-1 0 0,1 0 1 0 0,-1 0 0 0 0,1 0 0 0 0,-1-1 0 0 0,0 0-1 0 0,-8 3 1 0 0,4-2-33 0 0,0-1 0 0 0,0 0 0 0 0,0 0 0 0 0,-18 1 0 0 0,24-4-3 0 0,0 1 0 0 0,1-2 0 0 0,-1 1-1 0 0,0 0 1 0 0,1-1 0 0 0,-1 1 0 0 0,0-1 0 0 0,1 0 0 0 0,-1 0-1 0 0,1-1 1 0 0,-1 1 0 0 0,1-1 0 0 0,0 0 0 0 0,0 0 0 0 0,0 0-1 0 0,-5-4 1 0 0,1 0-101 0 0,1-1-1 0 0,0 0 0 0 0,1 0 1 0 0,0 0-1 0 0,0-1 1 0 0,0 1-1 0 0,1-1 1 0 0,0 0-1 0 0,1-1 1 0 0,0 1-1 0 0,0-1 0 0 0,1 1 1 0 0,0-1-1 0 0,0 0 1 0 0,1 0-1 0 0,0 0 1 0 0,1 0-1 0 0,0-13 1 0 0,1 12-77 0 0,0-1 1 0 0,0 1-1 0 0,1 0 1 0 0,1 0-1 0 0,-1 0 1 0 0,1 0-1 0 0,1 1 1 0 0,0-1-1 0 0,1 1 1 0 0,-1 0-1 0 0,2 0 1 0 0,-1 0-1 0 0,1 1 1 0 0,1 0-1 0 0,13-14 1 0 0,-4 8-1662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7:03.3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232 215 14111 0 0,'0'0'646'0'0,"1"-16"236"0"0,-3 1-449 0 0,0 1 0 0 0,-2-1 0 0 0,1 1-1 0 0,-11-25 1 0 0,10 30-162 0 0,0-1-1 0 0,-1 1 1 0 0,0 0-1 0 0,-1 1 1 0 0,0-1-1 0 0,0 1 1 0 0,-13-12-1 0 0,17 18-261 0 0,1 0-1 0 0,-1 1 0 0 0,0-1 1 0 0,0 1-1 0 0,0-1 0 0 0,0 1 1 0 0,0 0-1 0 0,0 0 0 0 0,0 0 1 0 0,0 0-1 0 0,0 0 0 0 0,0 0 1 0 0,-1 1-1 0 0,1-1 0 0 0,0 1 1 0 0,-1-1-1 0 0,1 1 0 0 0,0 0 1 0 0,-1 0-1 0 0,1 0 0 0 0,-1 0 1 0 0,1 1-1 0 0,0-1 0 0 0,0 0 1 0 0,-1 1-1 0 0,1 0 0 0 0,0 0 1 0 0,0-1-1 0 0,-1 1 0 0 0,1 1 1 0 0,0-1-1 0 0,0 0 0 0 0,0 0 1 0 0,0 1-1 0 0,-3 2 0 0 0,0 2 22 0 0,-1 0 0 0 0,1 0 0 0 0,0 1 0 0 0,1 0 0 0 0,-1-1 0 0 0,1 1 0 0 0,1 1 0 0 0,-1-1 0 0 0,-2 11 0 0 0,-1 5-47 0 0,1 1 0 0 0,2 0 0 0 0,0 0 0 0 0,2 0 0 0 0,0 25 1 0 0,10 123-69 0 0,-7-168 86 0 0,16 169 176 0 0,4 45 605 0 0,-11-137-736 0 0,-9-79-144 0 0,2-10-3032 0 0,2-2 2042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7:03.7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325 1 17503 0 0,'0'0'1338'0'0,"-1"0"-917"0"0,-36 17-79 0 0,26-11 466 0 0,0-1 1 0 0,-1 0-1 0 0,1-1 0 0 0,-23 6 1 0 0,14-7-606 0 0,0 0 1 0 0,-1-1-1 0 0,1-1 1 0 0,-40-3-1 0 0,9-7-1232 0 0,35 6 314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7:04.3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43 26 13615 0 0,'0'0'628'0'0,"7"4"200"0"0,-5-2-534 0 0,1 0 1 0 0,-1 0-1 0 0,0 0 0 0 0,0 0 0 0 0,0 1 0 0 0,0-1 1 0 0,0 1-1 0 0,0-1 0 0 0,0 1 0 0 0,-1-1 0 0 0,1 1 0 0 0,-1 0 1 0 0,0 0-1 0 0,0 0 0 0 0,0 0 0 0 0,0 0 0 0 0,0 5 1 0 0,-1-3 285 0 0,0-1 1 0 0,0 0 0 0 0,0 0-1 0 0,-1 1 1 0 0,1-1 0 0 0,-3 6-1 0 0,-6 15-749 0 0,-13 21 554 0 0,12-27-372 0 0,1 0 0 0 0,0 1-1 0 0,-5 21 1 0 0,12-32 40 0 0,2-8-28 0 0,0 0 0 0 0,0 1 0 0 0,0-1 0 0 0,0 0 1 0 0,1 0-1 0 0,-1 1 0 0 0,0-1 0 0 0,1 0 0 0 0,-1 1 0 0 0,0-1 0 0 0,1 0 0 0 0,0 0 0 0 0,-1 0 0 0 0,1 0 0 0 0,0 0 0 0 0,0 1 1 0 0,0 0-1 0 0,1 0 86 0 0,0 0 1 0 0,0 0-1 0 0,1 0 1 0 0,-1 0-1 0 0,0-1 1 0 0,3 3-1 0 0,0-2-187 0 0,0 1-1 0 0,0-1 1 0 0,0-1 0 0 0,0 1-1 0 0,1-1 1 0 0,-1 1 0 0 0,0-2-1 0 0,1 1 1 0 0,-1 0-1 0 0,1-1 1 0 0,-1 0 0 0 0,1-1-1 0 0,-1 1 1 0 0,1-1 0 0 0,-1 0-1 0 0,0 0 1 0 0,8-3-1 0 0,12-3-140 0 0,-7 2-124 0 0,-1 0 0 0 0,0-1 0 0 0,0 0 0 0 0,0-2-1 0 0,-1 0 1 0 0,18-12 0 0 0,-26 15-171 0 0,0-2 0 0 0,0 1 0 0 0,0-1 1 0 0,-1 0-1 0 0,0 0 0 0 0,0-1 0 0 0,-1 0 0 0 0,0 0 0 0 0,0-1 0 0 0,-1 0 0 0 0,0 0 0 0 0,-1 0 1 0 0,6-16-1 0 0,-5 9-101 0 0,-2 9 243 0 0,-1 0 0 0 0,0 0 0 0 0,0 0 0 0 0,-1 0 0 0 0,0 0 0 0 0,0-10 0 0 0,1-3-906 0 0,-1 17 1025 0 0,-1 0 1 0 0,0 0-1 0 0,1 0 0 0 0,-1-1 0 0 0,0 1 0 0 0,-1 0 1 0 0,1 0-1 0 0,-1-1 0 0 0,-1-4 0 0 0,-1-1 22 0 0,-4-1 4149 0 0,4 13-3320 0 0,0 0 0 0 0,0 0 1 0 0,0 1-1 0 0,0-1 0 0 0,0 1 1 0 0,1-1-1 0 0,0 1 0 0 0,0 0 1 0 0,0 0-1 0 0,0 0 0 0 0,-2 8 1 0 0,-1 6 650 0 0,-4 28 1 0 0,7-35-958 0 0,-3 29 544 0 0,1 1 0 0 0,3 61 1 0 0,15 82 47 0 0,-4-63-419 0 0,-9-107-462 0 0,0 0 0 0 0,1-1 0 0 0,0 1 0 0 0,1 0 0 0 0,1-1-1 0 0,9 23 1 0 0,-13-35-95 0 0,2-1-269 0 0,0 0 97 0 0,0-1 1 0 0,0 1-1 0 0,0-1 0 0 0,0 0 1 0 0,0 1-1 0 0,0-1 0 0 0,0 0 1 0 0,0 0-1 0 0,-1 0 1 0 0,1-1-1 0 0,0 1 0 0 0,-1 0 1 0 0,1-1-1 0 0,-1 1 1 0 0,0-1-1 0 0,1 1 0 0 0,-1-1 1 0 0,1-2-1 0 0,4-5-1157 0 0,0 0-1 0 0,5-13 1 0 0,-9 16 868 0 0,9-19-2097 0 0,-6 9-8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7:04.6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53 0 14599 0 0,'0'0'1458'0'0,"1"1"-1330"0"0,0-1-65 0 0,0 0 0 0 0,0 1 1 0 0,0-1-1 0 0,-1 0 0 0 0,1 1 1 0 0,0-1-1 0 0,0 1 0 0 0,-1-1 0 0 0,1 1 1 0 0,0-1-1 0 0,-1 1 0 0 0,1 0 1 0 0,-1-1-1 0 0,1 1 0 0 0,-1 0 1 0 0,1-1-1 0 0,-1 1 0 0 0,1 0 1 0 0,-1 0-1 0 0,0 0 0 0 0,1-1 1 0 0,-1 1-1 0 0,0 0 0 0 0,0 0 1 0 0,0 0-1 0 0,0 0 0 0 0,1-1 1 0 0,-1 1-1 0 0,-1 2 0 0 0,2 0 418 0 0,-1 5 139 0 0,1-1 0 0 0,-1 1 0 0 0,0 0 0 0 0,-1 0 0 0 0,0-1 0 0 0,-3 14 0 0 0,-16 45 416 0 0,9-35-679 0 0,4-9-148 0 0,-13 46 165 0 0,18-60-365 0 0,1 0-1 0 0,0-1 1 0 0,0 1-1 0 0,1 0 1 0 0,-1 0-1 0 0,3 12 0 0 0,-1-19-10 0 0,-1 0-1 0 0,1 0 0 0 0,0-1 0 0 0,0 1 1 0 0,0 0-1 0 0,-1 0 0 0 0,1-1 0 0 0,0 1 1 0 0,0-1-1 0 0,0 1 0 0 0,0-1 0 0 0,0 1 1 0 0,0-1-1 0 0,0 0 0 0 0,0 1 0 0 0,0-1 1 0 0,2 0-1 0 0,-2 0-1 0 0,7 2-12 0 0,-1-1 0 0 0,0 0 1 0 0,0-1-1 0 0,0 0 0 0 0,1 0 0 0 0,-1-1 0 0 0,0 0 0 0 0,11-2 1 0 0,7-4-181 0 0,25-10 1 0 0,-29 10 13 0 0,-3 1-319 0 0,0-2-1 0 0,29-15 0 0 0,-42 20 34 0 0,0 0 1 0 0,-1 0-1 0 0,1-1 0 0 0,-1 1 1 0 0,1-1-1 0 0,-1 0 1 0 0,0 0-1 0 0,-1-1 0 0 0,1 1 1 0 0,-1-1-1 0 0,0 0 1 0 0,0 0-1 0 0,4-8 1 0 0,6-11-3384 0 0,-7 11 1892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7:05.0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63 1 12815 0 0,'0'0'1280'0'0,"-4"14"367"0"0,2-6-556 0 0,-23 79 5652 0 0,18-58-6069 0 0,1 0 1 0 0,-4 47-1 0 0,6-13-111 0 0,-1 106-110 0 0,7-133-369 0 0,6 75 31 0 0,-5-89-164 0 0,1 0-1 0 0,0 0 1 0 0,9 20-1 0 0,-12-37-119 0 0,1-1 0 0 0,0 0 0 0 0,0 0 0 0 0,0-1 0 0 0,4 6 0 0 0,10 8-3721 0 0</inkml:trace>
  <inkml:trace contextRef="#ctx0" brushRef="#br0" timeOffset="1">336 686 19351 0 0,'0'0'1943'0'0,"-1"2"-1783"0"0,-19 57 4928 0 0,18-52-4747 0 0,-11 22 842 0 0,22-32-4171 0 0,2-2 1837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7:18.1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1 1 4255 0 0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7:18.6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28 13823 0 0,'0'0'3928'0'0,"2"-2"-3821"0"0,6-7-72 0 0,-3 4 45 0 0,-4 4-79 0 0,0 0-1 0 0,1-1 1 0 0,0 1-1 0 0,-1 0 1 0 0,1 0 0 0 0,0 0-1 0 0,-1 0 1 0 0,1 0 0 0 0,2-1-1 0 0,8 3-4732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7:19.2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16 126 6679 0 0,'0'0'600'0'0,"2"-13"-480"0"0,-2 4 253 0 0,1 0 1 0 0,0-1-1 0 0,1 1 0 0 0,0 0 0 0 0,0-1 0 0 0,1 1 0 0 0,0 0 0 0 0,1 1 0 0 0,0-1 0 0 0,9-11 4356 0 0,-13 19-4616 0 0,0 1 0 0 0,1 0 0 0 0,-1 0 0 0 0,0 0 0 0 0,0 0 0 0 0,1 0 0 0 0,-1 0 0 0 0,0-1 0 0 0,1 1 1 0 0,-1 0-1 0 0,0 0 0 0 0,1 0 0 0 0,-1 0 0 0 0,0 0 0 0 0,1 0 0 0 0,-1 1 0 0 0,0-1 0 0 0,1 0 0 0 0,-1 0 1 0 0,0 0-1 0 0,1 0 0 0 0,-1 0 0 0 0,0 0 0 0 0,1 0 0 0 0,-1 1 0 0 0,3 4 168 0 0,0 0 0 0 0,-1 1 0 0 0,0-1 0 0 0,0 1 0 0 0,0 0-1 0 0,-1-1 1 0 0,0 1 0 0 0,0 0 0 0 0,0 0 0 0 0,-1 0 0 0 0,0 8 0 0 0,-1 11 308 0 0,-7 33 0 0 0,-26 126 366 0 0,4-29-323 0 0,27-139-638 0 0,2 0-1 0 0,-1 0 1 0 0,2 21 0 0 0,0-31 5 0 0,1 0 0 0 0,0 0 1 0 0,0 0-1 0 0,0 0 0 0 0,1 0 0 0 0,-1 0 1 0 0,1-1-1 0 0,1 1 0 0 0,-1-1 1 0 0,1 1-1 0 0,0-1 0 0 0,4 5 0 0 0,-4-7-1 0 0,0 0 0 0 0,1 0-1 0 0,-1 0 1 0 0,1 0-1 0 0,0-1 1 0 0,0 0-1 0 0,-1 0 1 0 0,2 0-1 0 0,-1 0 1 0 0,0-1 0 0 0,0 1-1 0 0,0-1 1 0 0,1 0-1 0 0,5 0 1 0 0,9 2-86 0 0,37-2 0 0 0,-47-1 55 0 0,9 0 6 0 0,0-1-1 0 0,-1-1 1 0 0,1 0-1 0 0,-1-2 1 0 0,1 0 0 0 0,20-8-1 0 0,-34 10-108 0 0,0 0 0 0 0,0 0 1 0 0,-1 0-1 0 0,1-1 0 0 0,0 0 0 0 0,-1 1 0 0 0,0-2 0 0 0,1 1 1 0 0,-1 0-1 0 0,-1 0 0 0 0,1-1 0 0 0,0 0 0 0 0,-1 1 0 0 0,0-1 1 0 0,0 0-1 0 0,0 0 0 0 0,0-1 0 0 0,0 1 0 0 0,-1 0 0 0 0,0 0 1 0 0,0-1-1 0 0,0 1 0 0 0,0-8 0 0 0,-1-16-3349 0 0,-2 14 1694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6:45:38.47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14928 11620 15423 0,'0'0'336'0,"0"0"80"0,0 0 16 0,0 0 0 0,0 0-432 0,0 0 0 0,0 0 0 0,0 0 0 15,0 0 1728-15,-1 7 256 0,-2-5 48 0,3-2 16 16,0 0-112-16,0 0-16 0,-5 4 0 0,1-1 0 16,4-3-608-16,0 0-128 0,-7 0-32 0,7 0 0 15,-5 4-144-15,5-4-48 0,0 0 0 0,0 0 0 16,0 0-192-16,0 0-64 0,0 0 0 0,0 0 0 16,0 0-96-16,0 0-32 0,0 0 0 0,0 0 0 15,7-4-48-15,1 1-16 0,-1 3 0 0,3-1 0 16,-1 1-144-16,0 0-48 0,0-3 0 0,2 3 0 15,0 0-48-15,1-2-16 0,0 2 0 0,2-1 0 0,2-2-96 16,1 0-32-16,0 6 0 0,1-3 0 0,2-3-128 0,1 2 0 16,1-2 0-16,-2 3-176 0,1-2 176 0,1 0 0 15,0 2 0-15,1 0 0 0,0 0 0 0,1 0 0 16,-1 0 128-16,0 0-128 0,-4 0 0 0,1 0 0 16,-6 0 0-16,1 0 0 0,-3 2 0 0,-3 0 0 15,-3 1 0-15,-6-3 0 0,0 0 176 0,0 0-48 16,0 0 0-16,-8 8 0 0,-3-2 64 0,-4 1 0 15,-4 0 0-15,-2-5 0 0,-6 2-192 0,0-4 0 16,-1 3 0-16,5-3-176 0,-2 0 48 0,-1 0 0 16,-2-3 0-16,2 3 0 0,0-4 128 0,2 2 0 15,2-1 0-15,-5 2 0 0,2-2 0 0,4 3 0 0,1-4 0 0,2 4 0 16,-1 0 0-16,4 0 176 16,0-3-48-16,2 3 0 0,0 3-128 0,1-3 0 0,2 0 0 0,1 0 0 15,1 0 0-15,8 0 128 0,0 0-128 0,0 0 128 16,0 0-128-16,0 0 128 0,0 0-128 0,0 0 128 15,0 0 112-15,0 0 16 0,0 0 0 0,0 0 0 16,0 0-256-16,9 3 144 0,0-2-144 0,-1 2 128 16,1-2-128-16,2 2 128 0,-2-1-128 0,3-2 128 15,-1 1-128-15,2-1 128 0,2 0-128 0,3 0 128 16,-1 0-128-16,3 0 0 0,1-1 0 0,0 1-176 16,1 0 176-16,3-2-128 0,-1 2 128 0,0 0-128 15,3-3 128-15,-2 3 0 0,2 0 128 0,1 0-128 16,0 0 176-16,0 0-48 0,-2 0 0 0,-2 0 0 15,-3-1-128-15,-4 1 0 0,-3 1 0 0,-4 2 0 16,-2-3 0-16,-8 0 0 0,0 0 0 0,0 0-176 0,-6 2 176 0,-9 2 0 16,-8 3 128-16,-7-3-128 0,-7 2 0 15,4-3-128-15,-6 1 0 0,-2-2 0 0,2 2 128 0,0-1 0 16,2-3 128-16,-1 0-128 0,1 0 0 0,-7 0 0 16,2 1 0-16,4 2-128 0,1-3 128 0,6-3-128 15,3 6 128-15,5-3-128 0,3-4 128 0,4 4 0 16,5 0 128-16,3 0-128 0,8 0 128 0,0 0-128 15,0 0 128-15,0 0-128 16,6-3-336-16,5 2-144 0,2-4-32 0,3 3 0 16,5 0-5120-16,-2 2-1024 0,-2-9-192 0,0 7-64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7:19.7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39 13591 0 0,'0'0'5584'0'0,"1"1"-5365"0"0,10 0-40 0 0,-1 0-1 0 0,0-1 1 0 0,0 0 0 0 0,0-1-1 0 0,15-2 1 0 0,8-1-263 0 0,-18 2 113 0 0,-1 2 1 0 0,0 0 0 0 0,1 0-1 0 0,-1 1 1 0 0,25 5-1 0 0,-33-4-3 0 0,0 0-1 0 0,0 0 1 0 0,0 0-1 0 0,-1 1 1 0 0,1-1 0 0 0,0 1-1 0 0,-1 1 1 0 0,0-1-1 0 0,0 1 1 0 0,0 0-1 0 0,0 0 1 0 0,0 0 0 0 0,-1 1-1 0 0,0 0 1 0 0,0 0-1 0 0,0 0 1 0 0,-1 0-1 0 0,0 0 1 0 0,1 1-1 0 0,-2 0 1 0 0,1-1 0 0 0,1 8-1 0 0,-1-3 23 0 0,0 0 0 0 0,-1 0-1 0 0,-1 0 1 0 0,0 0 0 0 0,0 0-1 0 0,-1 0 1 0 0,0 0 0 0 0,-1 0 0 0 0,0 0-1 0 0,-1 0 1 0 0,0 0 0 0 0,0 0-1 0 0,-5 11 1 0 0,2-7 90 0 0,-1 0 1 0 0,0-1-1 0 0,-1 1 0 0 0,-1-2 0 0 0,0 1 0 0 0,-1-1 1 0 0,-14 16-1 0 0,19-24-122 0 0,-1 1 1 0 0,0-1-1 0 0,0 1 0 0 0,0-2 0 0 0,0 1 1 0 0,-1 0-1 0 0,1-1 0 0 0,-1 0 1 0 0,0 0-1 0 0,0-1 0 0 0,0 0 1 0 0,0 0-1 0 0,-1 0 0 0 0,1-1 1 0 0,-1 0-1 0 0,1 0 0 0 0,-1 0 1 0 0,1-1-1 0 0,-10-1 0 0 0,12 1-23 0 0,1-1 0 0 0,-1 0 0 0 0,0 0 0 0 0,1-1 0 0 0,-1 1 0 0 0,1-1 0 0 0,0 1 0 0 0,0-1 0 0 0,-1 0 0 0 0,1 0 0 0 0,0-1 0 0 0,1 1 0 0 0,-1-1 0 0 0,0 1 0 0 0,1-1-1 0 0,-1 0 1 0 0,1 0 0 0 0,0 0 0 0 0,0 0 0 0 0,0-1 0 0 0,0 1 0 0 0,1 0 0 0 0,-1-1 0 0 0,0-3 0 0 0,-1-4-13 0 0,-1 1-1 0 0,2-1 0 0 0,0 0 1 0 0,0-1-1 0 0,1 1 1 0 0,0-20-1 0 0,2 12-23 0 0,1 0 0 0 0,0 0 0 0 0,1 1 0 0 0,1-1 0 0 0,1 1 0 0 0,9-22 0 0 0,-10 30 5 0 0,1 0 0 0 0,0 0 0 0 0,1 0 0 0 0,0 1 0 0 0,0 0 0 0 0,1 0 0 0 0,0 0 0 0 0,1 1 0 0 0,0 0 0 0 0,0 1 0 0 0,18-13 0 0 0,-20 16-949 0 0,-1 1 1 0 0,1-1-1 0 0,0 1 0 0 0,0 1 0 0 0,0-1 0 0 0,12-3 1 0 0,-6 3-1379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7:20.3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9559 0 0,'0'0'464'0'0,"14"5"64"0"0,-12-4-282 0 0,1 0 0 0 0,0 0 0 0 0,0 0 0 0 0,-1 0 0 0 0,1 0 0 0 0,0 1 0 0 0,-1-1 0 0 0,1 1 0 0 0,-1-1 0 0 0,0 1 0 0 0,1 0 0 0 0,-1 0 0 0 0,0 0 0 0 0,0 0 0 0 0,3 5 591 0 0,0 3 308 0 0,-1 2-658 0 0,0 0 0 0 0,0 1-1 0 0,-1-1 1 0 0,-1 1 0 0 0,0-1-1 0 0,-1 1 1 0 0,0 20 0 0 0,2 17 523 0 0,1 37 297 0 0,-4-60-1068 0 0,2 0 0 0 0,0 0 1 0 0,8 30-1 0 0,-8-47-239 0 0,0-2-13 0 0,-1-6-57 0 0,9-7-119 0 0,-6 3 159 0 0,0-1 0 0 0,0 0 1 0 0,-1 0-1 0 0,0 0 0 0 0,1 0 0 0 0,-1-1 0 0 0,0 1 0 0 0,-1-1 1 0 0,4-4-1 0 0,18-38-109 0 0,-12 16 119 0 0,-1-1 0 0 0,9-43 0 0 0,-10 32-14 0 0,20-50 0 0 0,-29 91 91 0 0,8 12 91 0 0,-2-1-93 0 0,-1 1 0 0 0,0 1 0 0 0,0-1 0 0 0,6 19 1 0 0,5 11 52 0 0,-8-21-33 0 0,5 10-21 0 0,1-1 0 0 0,28 40-1 0 0,-38-62-65 0 0,0 0 0 0 0,0-1 0 0 0,1 0-1 0 0,0 0 1 0 0,0 0 0 0 0,0-1 0 0 0,1 0-1 0 0,-1 0 1 0 0,1 0 0 0 0,0-1-1 0 0,1 0 1 0 0,-1-1 0 0 0,1 0 0 0 0,0 0-1 0 0,10 2 1 0 0,-15-4-2 0 0,0-1-1 0 0,1 0 1 0 0,-1 0 0 0 0,1 0-1 0 0,-1 0 1 0 0,0 0 0 0 0,1-1-1 0 0,-1 0 1 0 0,0 0-1 0 0,0 0 1 0 0,0 0 0 0 0,1 0-1 0 0,-1 0 1 0 0,0-1 0 0 0,0 0-1 0 0,-1 1 1 0 0,1-1 0 0 0,0 0-1 0 0,-1-1 1 0 0,1 1-1 0 0,-1 0 1 0 0,1-1 0 0 0,-1 1-1 0 0,2-4 1 0 0,1 0-20 0 0,-1-1 0 0 0,1-1-1 0 0,-1 1 1 0 0,-1 0 0 0 0,1-1 0 0 0,-2 0 0 0 0,1 0 0 0 0,2-13-1 0 0,-2-3 22 0 0,0 1-1 0 0,-2-1 0 0 0,-1 0 0 0 0,-1 1 0 0 0,-1-1 0 0 0,-2 1 0 0 0,0-1 0 0 0,-1 1 0 0 0,-1 0 0 0 0,-1 1 0 0 0,-1-1 0 0 0,-12-21 0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7:20.7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1 192 7367 0 0,'2'4'176'0'0,"1"0"-1"0"0,0 0 0 0 0,0 0 0 0 0,0-1 0 0 0,1 1 1 0 0,-1-1-1 0 0,1 0 0 0 0,0 0 0 0 0,0 0 0 0 0,0-1 1 0 0,0 1-1 0 0,1-1 0 0 0,-1 0 0 0 0,9 3 0 0 0,-10-5 91 0 0,0 1 0 0 0,0-1-1 0 0,-1 0 1 0 0,1 0-1 0 0,0 0 1 0 0,0 0 0 0 0,0-1-1 0 0,0 1 1 0 0,0-1-1 0 0,0 0 1 0 0,0 0 0 0 0,-1 0-1 0 0,1 0 1 0 0,0 0 0 0 0,3-3-1 0 0,2-1-18 0 0,0-1 0 0 0,0 0 0 0 0,8-10 0 0 0,11-9 271 0 0,-7 11-378 0 0,-4 3 106 0 0,-1 0 0 0 0,0-1 0 0 0,-1 0 0 0 0,0-1 0 0 0,17-22 0 0 0,-26 29-246 0 0,-4 5 0 0 0,0 1 0 0 0,0-1 0 0 0,0 0 0 0 0,0 0 0 0 0,0 0 0 0 0,-1 0 0 0 0,1 0 0 0 0,0-1 0 0 0,-1 1 0 0 0,1 0 0 0 0,-1 0 0 0 0,1 0 0 0 0,-1-1 0 0 0,1 1 0 0 0,-1 0 0 0 0,0 0 0 0 0,0-1 0 0 0,0 1 0 0 0,1 0 0 0 0,-1-1 0 0 0,-1 1 0 0 0,1 0 0 0 0,0-3 0 0 0,0 3 0 0 0,0 0 0 0 0,0 1 0 0 0,0-1 0 0 0,0 0 0 0 0,0 0 0 0 0,0 0 0 0 0,-1 0 0 0 0,1 1 0 0 0,0-1 0 0 0,0 0 0 0 0,-1 0 0 0 0,1 0 0 0 0,0 1 0 0 0,-1-1 0 0 0,1 0 0 0 0,-1 1 0 0 0,1-1 0 0 0,-1 0 0 0 0,1 1 0 0 0,-1-1 0 0 0,0 0 0 0 0,1 1 0 0 0,-1-1 0 0 0,0 1 0 0 0,1-1 0 0 0,-1 1 0 0 0,0 0 0 0 0,0-1 0 0 0,1 1 0 0 0,-1 0 0 0 0,-1-1 0 0 0,-1 0 0 0 0,-1-1 34 0 0,1 1 0 0 0,-1 0 0 0 0,1 0-1 0 0,-1 1 1 0 0,1-1 0 0 0,-1 1 0 0 0,1 0-1 0 0,-1 0 1 0 0,0 0 0 0 0,1 0 0 0 0,-1 0 0 0 0,1 1-1 0 0,-1 0 1 0 0,1 0 0 0 0,-1 0 0 0 0,1 0-1 0 0,-6 3 1 0 0,-3 1 134 0 0,-1 1 0 0 0,2 1 0 0 0,-17 10 0 0 0,17-8-128 0 0,1-1 0 0 0,-1 1 0 0 0,1 1-1 0 0,1-1 1 0 0,0 2 0 0 0,0-1 0 0 0,1 1-1 0 0,1 1 1 0 0,-1-1 0 0 0,-5 14 0 0 0,10-17 70 0 0,0 0 0 0 0,0 0 0 0 0,1 0 0 0 0,0 0 0 0 0,0 0 0 0 0,1 0 0 0 0,0 0 0 0 0,0 1 0 0 0,1-1 0 0 0,0 0 0 0 0,1 1 0 0 0,0-1 0 0 0,0 0 0 0 0,1 0 0 0 0,0 0 0 0 0,0 0 0 0 0,6 14 0 0 0,-6-17-77 0 0,1 0 0 0 0,0-1 1 0 0,0 1-1 0 0,0 0 0 0 0,1-1 1 0 0,-1 0-1 0 0,1 0 0 0 0,0 0 1 0 0,0 0-1 0 0,7 4 0 0 0,-4-3-19 0 0,1 0-1 0 0,0-1 0 0 0,0 0 0 0 0,0-1 0 0 0,17 5 0 0 0,-3-3-50 0 0,1-1 1 0 0,0-1-1 0 0,0-1 1 0 0,26-1-1 0 0,48-3-821 0 0,-67-1-868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7:21.09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77 17503 0 0,'-1'26'728'0'0,"2"-1"-1"0"0,1 0 1 0 0,0 0 0 0 0,9 30-1 0 0,-2-2 1207 0 0,8 33-1122 0 0,3 18-868 0 0,-31-125-168 0 0,4 1 179 0 0,1 1 1 0 0,1-1-1 0 0,1 0 0 0 0,1 0 1 0 0,-2-24-1 0 0,5 32 21 0 0,0 0-1 0 0,0 0 1 0 0,1 1 0 0 0,1-1-1 0 0,0 0 1 0 0,0 1 0 0 0,1-1-1 0 0,1 1 1 0 0,0 0 0 0 0,7-14-1 0 0,-6 17 38 0 0,-1 1 0 0 0,2-1 0 0 0,-1 1 0 0 0,1 0 1 0 0,0 1-1 0 0,0 0 0 0 0,1 0 0 0 0,0 0 0 0 0,0 1 0 0 0,0-1 0 0 0,16-7 0 0 0,2 2 60 0 0,1 1 0 0 0,40-11 0 0 0,13-4-82 0 0,-79 24-39 0 0,1 1 0 0 0,-1 0 0 0 0,1 0 0 0 0,-1 0 0 0 0,1-1 0 0 0,-1 1 0 0 0,0 0 0 0 0,1-1 0 0 0,-1 1 0 0 0,0 0 0 0 0,1-1 0 0 0,-1 1 0 0 0,0 0 0 0 0,1-1 0 0 0,-1 1 0 0 0,0-1 0 0 0,1 0 0 0 0,0-1-108 0 0,3-7-479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7:22.7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 84 5983 0 0,'1'-2'134'0'0,"4"-5"14"0"0,0-1 0 0 0,-1 0 0 0 0,0 0 0 0 0,0-1 0 0 0,11-33 12682 0 0,-30 126-10206 0 0,7-37-1536 0 0,-6 76 0 0 0,11-72-956 0 0,1 40 48 0 0,2-82-180 0 0,2 22 0 0 0,0 1 0 0 0,11 50 0 0 0,-10-72-10 0 0,-1 0 0 0 0,1-1 0 0 0,1 1-1 0 0,0-1 1 0 0,0 0 0 0 0,1 0 0 0 0,9 13 0 0 0,-11-19 3 0 0,-1 0 0 0 0,1 0 0 0 0,0 0 0 0 0,0 0 0 0 0,0-1 0 0 0,0 0 0 0 0,1 1 0 0 0,-1-1 0 0 0,1 0 0 0 0,-1 0 0 0 0,1-1 0 0 0,0 1 0 0 0,-1-1 0 0 0,1 0 0 0 0,0 0 0 0 0,0 0 0 0 0,0 0 0 0 0,0-1 0 0 0,0 1 0 0 0,0-1 0 0 0,7-1 0 0 0,0-1-191 0 0,1 0 0 0 0,-2 0-1 0 0,1-2 1 0 0,0 1-1 0 0,0-1 1 0 0,-1-1 0 0 0,0 0-1 0 0,0 0 1 0 0,0-1-1 0 0,-1-1 1 0 0,0 1-1 0 0,0-1 1 0 0,-1-1 0 0 0,11-10-1 0 0,-5 2-103 0 0,0-1-1 0 0,0 0 1 0 0,-2-1-1 0 0,0-1 1 0 0,-1 0 0 0 0,12-29-1 0 0,-17 33 249 0 0,0 0-1 0 0,-1 0 1 0 0,0 0-1 0 0,-2-1 1 0 0,0 0-1 0 0,0 1 1 0 0,-2-1-1 0 0,1-21 1 0 0,-2 35 368 0 0,-2 4-215 0 0,1-1 0 0 0,-1 0 0 0 0,1 0 0 0 0,0 1 0 0 0,-1-1-1 0 0,1 0 1 0 0,0 1 0 0 0,0 0 0 0 0,0-1 0 0 0,0 1 0 0 0,0 0 0 0 0,0-1-1 0 0,1 1 1 0 0,-2 3 0 0 0,-6 28 773 0 0,7-28-743 0 0,-2 12 132 0 0,1 1 0 0 0,0 0 1 0 0,2-1-1 0 0,1 28 0 0 0,-1-38-230 0 0,1 1 0 0 0,1-1 0 0 0,-1 0 0 0 0,1 0 0 0 0,0 0 0 0 0,0 0 0 0 0,1 0 0 0 0,0 0 0 0 0,1-1 0 0 0,-1 1 0 0 0,1-1 0 0 0,0 0 0 0 0,8 9 0 0 0,-8-12-52 0 0,-1 1 0 0 0,1-1-1 0 0,0 0 1 0 0,0-1 0 0 0,0 1-1 0 0,0-1 1 0 0,0 1 0 0 0,0-1 0 0 0,1 0-1 0 0,-1-1 1 0 0,1 1 0 0 0,0-1-1 0 0,-1 0 1 0 0,1 0 0 0 0,0-1-1 0 0,0 1 1 0 0,-1-1 0 0 0,1 0 0 0 0,0 0-1 0 0,0-1 1 0 0,0 1 0 0 0,-1-1-1 0 0,1 0 1 0 0,5-2 0 0 0,-3 0-130 0 0,0 1-1 0 0,-1-1 1 0 0,1-1 0 0 0,-1 1-1 0 0,0-1 1 0 0,0-1 0 0 0,0 1-1 0 0,-1-1 1 0 0,1 0 0 0 0,-1 0-1 0 0,0 0 1 0 0,-1-1 0 0 0,1 1-1 0 0,-1-1 1 0 0,5-9 0 0 0,1-8-552 0 0,0-1 1 0 0,-1 0-1 0 0,10-46 0 0 0,8-92 395 0 0,-27 157 306 0 0,5-11 20 0 0,-5 15 209 0 0,1 3-157 0 0,0 1 0 0 0,0-1 1 0 0,0 0-1 0 0,-1 1 0 0 0,1-1 0 0 0,-1 1 1 0 0,1 2-1 0 0,-1-4 3 0 0,2 30 1036 0 0,-1 48 0 0 0,-1 1-446 0 0,1-25-365 0 0,-1-31 54 0 0,2 24-1 0 0,5 24-122 0 0,-6-70-374 0 0,11-23-544 0 0,-5-4 675 0 0,0 0 1 0 0,5-49-1 0 0,-5 27 12 0 0,-3 21 2 0 0,0-1 0 0 0,1 0 0 0 0,1 0 0 0 0,2 0 0 0 0,18-45 0 0 0,-26 70 0 0 0,1 0 0 0 0,1 0 0 0 0,-1 1 0 0 0,0-1 0 0 0,0 0 0 0 0,1 0 0 0 0,-1 1 0 0 0,1-1 0 0 0,-1 1 0 0 0,1-1 0 0 0,0 1 0 0 0,-1 0 0 0 0,1-1 0 0 0,0 1 0 0 0,3-1 0 0 0,10-2 0 0 0,-11 7 0 0 0,-3-2 0 0 0,2 1 24 0 0,0 0 1 0 0,0 0-1 0 0,-1 1 0 0 0,1-1 1 0 0,-1 1-1 0 0,1-1 0 0 0,-1 1 1 0 0,0 0-1 0 0,0 0 0 0 0,-1 0 0 0 0,1 0 1 0 0,0 0-1 0 0,0 5 0 0 0,3 6 225 0 0,6 24-1 0 0,-11-38-247 0 0,5 32 87 0 0,-1-1 0 0 0,0 36 0 0 0,-3-38 10 0 0,-1 24 133 0 0,0-52-299 0 0,5-13-175 0 0,17-51 117 0 0,9-20 47 0 0,-26 73 30 0 0,0 0-1 0 0,1 1 0 0 0,0-1 0 0 0,0 1 0 0 0,1 1 1 0 0,8-10-1 0 0,-13 17 35 0 0,-1 0 0 0 0,0 0 0 0 0,0 0 0 0 0,1 0 0 0 0,-1 0 0 0 0,0 0 0 0 0,1 0 0 0 0,-1 0 0 0 0,1 1 0 0 0,0-1 0 0 0,-1 0 0 0 0,1 1 0 0 0,-1-1 0 0 0,1 1 0 0 0,0 0 0 0 0,2-1 0 0 0,-3 1 15 0 0,-1 0 0 0 0,1 0 0 0 0,0 0 0 0 0,-1 0 0 0 0,1 0 0 0 0,0 0 0 0 0,0 0 1 0 0,-1 0-1 0 0,1 0 0 0 0,0 0 0 0 0,-1 0 0 0 0,1 0 0 0 0,0 1 0 0 0,-1-1 0 0 0,1 0 0 0 0,0 0 0 0 0,-1 1 0 0 0,1-1 0 0 0,-1 0 0 0 0,1 1 0 0 0,0-1 0 0 0,-1 1 0 0 0,1-1 0 0 0,-1 1 0 0 0,1-1 0 0 0,-1 1 0 0 0,1 0 0 0 0,1 1 15 0 0,5 6 42 0 0,0 0-1 0 0,0 0 1 0 0,-1 0 0 0 0,1 1-1 0 0,-2-1 1 0 0,7 13 0 0 0,21 61 213 0 0,-7-19-142 0 0,-23-55-131 0 0,2 3 8 0 0,0 1 0 0 0,1-1-1 0 0,0 0 1 0 0,1-1 0 0 0,9 12 0 0 0,-15-21-9 0 0,1 1 0 0 0,-1 0 1 0 0,1-1-1 0 0,-1 1 1 0 0,1-1-1 0 0,0 0 0 0 0,0 0 1 0 0,-1 1-1 0 0,1-1 1 0 0,0 0-1 0 0,0 0 0 0 0,0-1 1 0 0,0 1-1 0 0,0 0 0 0 0,1-1 1 0 0,-1 1-1 0 0,0-1 1 0 0,0 0-1 0 0,0 0 0 0 0,0 0 1 0 0,1 0-1 0 0,-1 0 0 0 0,0 0 1 0 0,0 0-1 0 0,0-1 1 0 0,0 1-1 0 0,0-1 0 0 0,1 1 1 0 0,-1-1-1 0 0,0 0 1 0 0,0 0-1 0 0,0 0 0 0 0,-1 0 1 0 0,1 0-1 0 0,0-1 0 0 0,2-1 1 0 0,3-3-78 0 0,-1 1 0 0 0,0-1 0 0 0,0-1 0 0 0,-1 1 0 0 0,0-1 0 0 0,0 0 0 0 0,0 0 0 0 0,-1 0 0 0 0,5-10 0 0 0,2-10 95 0 0,10-38 0 0 0,-7 21 247 0 0,-10 33-356 0 0,3-23 1 0 0,-2 3 5 0 0,3-4-11 0 0,-7 23 4 0 0,2 0 1 0 0,6-20 0 0 0,-8 31-47 0 0,-3 13 1 0 0,-2 13 256 0 0,1-1 1 0 0,2 1 0 0 0,0-1-1 0 0,1 1 1 0 0,5 30-1 0 0,-1-31-86 0 0,2 8 247 0 0,0-1 0 0 0,13 36 0 0 0,-16-58-258 0 0,0-1 0 0 0,1 1-1 0 0,1-1 1 0 0,-1 0 0 0 0,1 0 0 0 0,0 0 0 0 0,1-1-1 0 0,0 0 1 0 0,0 0 0 0 0,0 0 0 0 0,1-1-1 0 0,9 7 1 0 0,-15-12-17 0 0,1 0-1 0 0,-1 0 1 0 0,1-1-1 0 0,0 1 0 0 0,-1 0 1 0 0,1-1-1 0 0,0 1 1 0 0,0-1-1 0 0,-1 1 1 0 0,1-1-1 0 0,0 0 1 0 0,0 0-1 0 0,0 0 1 0 0,3 0-1 0 0,25-8-1722 0 0,-23 6 593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7:23.1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4607 0 0,'0'0'208'0'0,"12"2"2520"0"0,-9 1-1697 0 0,-1-1-1 0 0,1 0 0 0 0,-1 1 1 0 0,1-1-1 0 0,-1 1 1 0 0,0 0-1 0 0,0 0 0 0 0,0 0 1 0 0,1 4-1 0 0,0-2-353 0 0,-1 0-1 0 0,-1 1 1 0 0,1-1 0 0 0,-1 0-1 0 0,1 8 1 0 0,-1 5-420 0 0,0 0 1 0 0,-4 32-1 0 0,1-26 742 0 0,-5 65-12 0 0,-4 107 141 0 0,12-172-1106 0 0,0 0-1 0 0,2 0 1 0 0,1 0-1 0 0,0-1 0 0 0,2 1 1 0 0,9 23-1 0 0,-14-44-121 0 0,1 1-1 0 0,0 0 1 0 0,0 0-1 0 0,0-1 1 0 0,5 7-1 0 0,4-1-2037 0 0,5-4-4161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7:23.46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550 25 6447 0 0,'-11'-11'688'0'0,"7"9"-112"0"0,1 0 0 0 0,-1 1-1 0 0,0-1 1 0 0,0 1 0 0 0,0-1-1 0 0,0 1 1 0 0,0 0 0 0 0,0 1-1 0 0,0-1 1 0 0,-7 1 0 0 0,-42 1 4381 0 0,-38 12-1428 0 0,-14 0-2869 0 0,-50-11-362 0 0,91-5-3861 0 0,44 1 2005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7:23.8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828 23 18431 0 0,'-1'1'4072'0'0,"-1"2"-3926"0"0,0-1-158 0 0,1-1 1 0 0,0 1-1 0 0,-1-1 0 0 0,1 1 1 0 0,-1-1-1 0 0,1 0 1 0 0,-1 0-1 0 0,0 1 0 0 0,0-1 1 0 0,0 0-1 0 0,1-1 0 0 0,-1 1 1 0 0,0 0-1 0 0,0 0 1 0 0,0-1-1 0 0,0 0 0 0 0,0 1 1 0 0,0-1-1 0 0,-2 0 0 0 0</inkml:trace>
  <inkml:trace contextRef="#ctx0" brushRef="#br0" timeOffset="1">1 0 21191 0 0,'0'0'2296'0'0,"5"7"-2296"0"0,2 0 560 0 0,4-1 64 0 0,-3-3 16 0 0,3 1 0 0 0,-2-3-512 0 0,1 1-128 0 0,-1-2 0 0 0,1 2 0 0 0,1-1-1568 0 0,15-1-368 0 0,-1-1-72 0 0,-18 8-8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7:24.6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268 83 7367 0 0,'0'0'166'0'0,"7"-5"218"0"0,10-6-166 0 0,-16 10 157 0 0,1 0-1 0 0,-1 0 0 0 0,0-1 0 0 0,1 1 0 0 0,-1 0 0 0 0,0-1 1 0 0,0 1-1 0 0,0 0 0 0 0,0-1 0 0 0,0 0 0 0 0,0 1 0 0 0,-1-1 0 0 0,1 1 1 0 0,-1-1-1 0 0,1 0 0 0 0,-1 0 0 0 0,1-2 0 0 0,-1 3-238 0 0,0 0 0 0 0,0-1-1 0 0,0 1 1 0 0,-1 0 0 0 0,1 0 0 0 0,0 0-1 0 0,-1 0 1 0 0,1 0 0 0 0,0 0-1 0 0,-1 0 1 0 0,0 0 0 0 0,1 0 0 0 0,-1 0-1 0 0,0 0 1 0 0,1 0 0 0 0,-1 1 0 0 0,0-1-1 0 0,0 0 1 0 0,1 0 0 0 0,-1 1-1 0 0,0-1 1 0 0,0 0 0 0 0,0 1 0 0 0,0-1-1 0 0,0 1 1 0 0,0-1 0 0 0,0 1-1 0 0,0 0 1 0 0,-2-1 0 0 0,-12-3 254 0 0,-1 1 0 0 0,1 1 0 0 0,-1 0 0 0 0,0 1 0 0 0,0 0 1 0 0,0 1-1 0 0,0 1 0 0 0,1 1 0 0 0,-1 0 0 0 0,0 1 0 0 0,-15 6 0 0 0,26-8-373 0 0,0 1 0 0 0,-1 1 0 0 0,1-1 0 0 0,0 1 0 0 0,0 0 0 0 0,0 0 0 0 0,0 0 0 0 0,1 1-1 0 0,-1-1 1 0 0,1 1 0 0 0,0 0 0 0 0,-4 6 0 0 0,5-7-6 0 0,1 0 0 0 0,0 0 0 0 0,1 1 0 0 0,-1-1 0 0 0,1 0 0 0 0,-1 1 0 0 0,1-1 0 0 0,0 1 0 0 0,0 0 0 0 0,0-1 0 0 0,1 1 0 0 0,-1 0 0 0 0,1 0 0 0 0,0-1 0 0 0,0 1 0 0 0,0 0 0 0 0,1-1 0 0 0,-1 1 0 0 0,3 6 0 0 0,-1-4 7 0 0,0 1-1 0 0,1-1 1 0 0,0 0-1 0 0,0 0 1 0 0,1 0-1 0 0,0 0 1 0 0,0-1 0 0 0,0 0-1 0 0,0 0 1 0 0,1 0-1 0 0,0 0 1 0 0,0 0-1 0 0,0-1 1 0 0,12 7 0 0 0,5 2-155 0 0,1-2 1 0 0,41 16-1 0 0,-2-2-2 0 0,-52-20 189 0 0,-1 0-1 0 0,1 0 1 0 0,-1 1 0 0 0,11 9-1 0 0,-18-13-40 0 0,0-1 0 0 0,0 1 0 0 0,0 0 0 0 0,0 0 0 0 0,0 0 0 0 0,-1 0 0 0 0,1 0 0 0 0,-1 1-1 0 0,0-1 1 0 0,1 1 0 0 0,-1-1 0 0 0,0 0 0 0 0,0 1 0 0 0,-1 0 0 0 0,1-1 0 0 0,0 1 0 0 0,-1-1 0 0 0,0 1 0 0 0,1 0-1 0 0,-1 0 1 0 0,0-1 0 0 0,-1 6 0 0 0,-1-1-3 0 0,-1 1 1 0 0,1-1-1 0 0,-1 0 0 0 0,-1 0 0 0 0,1 0 1 0 0,-1 0-1 0 0,-1-1 0 0 0,1 1 1 0 0,-1-1-1 0 0,0 0 0 0 0,0-1 0 0 0,-1 1 1 0 0,0-1-1 0 0,0 0 0 0 0,0-1 1 0 0,-11 7-1 0 0,11-7-5 0 0,1-1 0 0 0,-1 0 0 0 0,0-1 0 0 0,0 1 0 0 0,0-1 0 0 0,0 0 0 0 0,0 0 0 0 0,0-1 0 0 0,0 0 0 0 0,-1 0 0 0 0,1-1 0 0 0,0 0 0 0 0,-1 0 0 0 0,1 0 0 0 0,-1 0 0 0 0,1-1 0 0 0,0 0 0 0 0,0-1 0 0 0,-1 0 0 0 0,-9-4 0 0 0,12 4-11 0 0,1 0-1 0 0,0 0 0 0 0,0 0 1 0 0,1 0-1 0 0,-1-1 1 0 0,0 1-1 0 0,1-1 0 0 0,-1 0 1 0 0,1 0-1 0 0,0 0 1 0 0,0 0-1 0 0,0 0 1 0 0,1 0-1 0 0,-1 0 0 0 0,1-1 1 0 0,-1 1-1 0 0,1-1 1 0 0,0 1-1 0 0,0-1 0 0 0,1 1 1 0 0,-1-8-1 0 0,0 3-522 0 0,1 1 1 0 0,0-1-1 0 0,3-14 0 0 0,-2 13-1706 0 0,1-1 1 0 0,6-13-1 0 0,2 0-4361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7:25.3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18343 0 0,'0'0'1387'0'0,"0"1"-939"0"0,8 22 442 0 0,-2 1 1 0 0,5 27-1 0 0,-5-22 4 0 0,6 68 107 0 0,7 47-577 0 0,-16-100-272 0 0,3 0 0 0 0,14 56-1 0 0,-17-89-151 0 0,-3-11-1 0 0,0 1 0 0 0,0-1 0 0 0,0 1 0 0 0,1-1 0 0 0,-1 0 0 0 0,0 0 0 0 0,0 1 0 0 0,0-1 0 0 0,0 0 0 0 0,0 1 0 0 0,0-1 0 0 0,1 0 0 0 0,-1 1 0 0 0,0-1 0 0 0,0 0 0 0 0,0 0 0 0 0,1 1 0 0 0,-1-1-1 0 0,0 0 1 0 0,0 0 0 0 0,1 1 0 0 0,-1-1 0 0 0,0 0 0 0 0,0 0 0 0 0,1 0 0 0 0,-1 0 0 0 0,0 1 0 0 0,1-1 0 0 0,-1 0 0 0 0,0 0 0 0 0,1 0 0 0 0,-1 0 0 0 0,0 0 0 0 0,1 0 0 0 0,-1 0 0 0 0,0 0 0 0 0,1 0 0 0 0,-1 0 0 0 0,1 0 0 0 0,3-5-129 0 0,2-1 63 0 0,0 0 0 0 0,-1 0 0 0 0,1-1 0 0 0,-1 0 1 0 0,-1 0-1 0 0,6-12 0 0 0,19-49-497 0 0,-20 43 495 0 0,-1 5 58 0 0,1-5-43 0 0,1 1 0 0 0,1 1 0 0 0,14-23 0 0 0,-17 37 41 0 0,0 3 28 0 0,-7 7-9 0 0,1-1 1 0 0,-1 0 0 0 0,0 0 0 0 0,0 0-1 0 0,1 1 1 0 0,-1-1 0 0 0,0 1-1 0 0,0-1 1 0 0,0 1 0 0 0,0-1-1 0 0,0 1 1 0 0,0-1 0 0 0,0 1 0 0 0,0 0-1 0 0,0 0 1 0 0,0 0 0 0 0,0 0-1 0 0,0-1 1 0 0,0 1 0 0 0,-1 0-1 0 0,1 0 1 0 0,0 1 0 0 0,0 0 0 0 0,14 27 76 0 0,8 48 262 0 0,-17-54-320 0 0,1-1 0 0 0,0 0 0 0 0,13 26 0 0 0,-17-42-9 0 0,1 0 0 0 0,-1 0 0 0 0,1-1 0 0 0,0 1 0 0 0,1-1 0 0 0,-1 0 0 0 0,1 0 0 0 0,8 6 0 0 0,-10-9-139 0 0,-1 0-1 0 0,1 0 1 0 0,0-1 0 0 0,0 1 0 0 0,0-1 0 0 0,0 0 0 0 0,0 0-1 0 0,0 0 1 0 0,1 0 0 0 0,-1-1 0 0 0,0 1 0 0 0,0-1-1 0 0,1 0 1 0 0,-1 0 0 0 0,0 0 0 0 0,0 0 0 0 0,1-1 0 0 0,-1 1-1 0 0,6-3 1 0 0,-4 2-295 0 0,0-1 0 0 0,0 0-1 0 0,0-1 1 0 0,0 1 0 0 0,0-1 0 0 0,-1 0-1 0 0,1 0 1 0 0,-1-1 0 0 0,0 1 0 0 0,7-8-1 0 0,-5 4-371 0 0,-1 0 0 0 0,0 0 0 0 0,0-1 0 0 0,-1 1 0 0 0,0-1 0 0 0,4-10-1 0 0,-2 2-389 0 0,-1-1-1 0 0,-1 0 0 0 0,3-19 0 0 0,-1-19 976 0 0,-5 45 333 0 0,-1-4 1495 0 0,7-29 2685 0 0,-4 40-3878 0 0,-1-1 1 0 0,1 1-1 0 0,-1-1 0 0 0,1 1 1 0 0,0 0-1 0 0,0 0 0 0 0,1 0 0 0 0,-1 0 1 0 0,7-3-1 0 0,-7 4-309 0 0,1 0 0 0 0,-1 1 0 0 0,1-1 0 0 0,0 1 0 0 0,-1 0 0 0 0,1 0 0 0 0,0 0 0 0 0,0 1 0 0 0,0-1 0 0 0,0 1 0 0 0,-1 0 0 0 0,1 0 0 0 0,0 1 0 0 0,0-1 0 0 0,0 1 0 0 0,0-1 0 0 0,6 3 0 0 0,-1 0 102 0 0,1 1 0 0 0,-1 0 0 0 0,0 0 0 0 0,0 1 0 0 0,0 0 0 0 0,0 1 0 0 0,9 8 0 0 0,-13-10-63 0 0,0 1 0 0 0,0 0 0 0 0,-1 1 0 0 0,0-1 0 0 0,0 1 0 0 0,0 0-1 0 0,-1 0 1 0 0,0 0 0 0 0,0 0 0 0 0,0 1 0 0 0,2 11 0 0 0,-2-9-85 0 0,-2 1 0 0 0,1-1 0 0 0,-1 1 1 0 0,-1 0-1 0 0,1 0 0 0 0,-2-1 0 0 0,1 1 0 0 0,-1 0 0 0 0,-1-1 1 0 0,0 1-1 0 0,0-1 0 0 0,-1 1 0 0 0,0-1 0 0 0,-1 0 1 0 0,0 0-1 0 0,0 0 0 0 0,-1-1 0 0 0,0 0 0 0 0,0 0 1 0 0,-1 0-1 0 0,0 0 0 0 0,-13 11 0 0 0,17-16-87 0 0,-1-1-1 0 0,1 0 0 0 0,-1 0 1 0 0,0 0-1 0 0,1-1 1 0 0,-1 1-1 0 0,0-1 1 0 0,0 1-1 0 0,0-1 0 0 0,0 0 1 0 0,0 0-1 0 0,0 0 1 0 0,0 0-1 0 0,-1-1 1 0 0,1 0-1 0 0,0 1 0 0 0,-5-1 1 0 0,4-1-13 0 0,-1 0 0 0 0,1 0 0 0 0,-1 0-1 0 0,1 0 1 0 0,0-1 0 0 0,-1 1 0 0 0,1-1 0 0 0,0 0 0 0 0,0-1 0 0 0,0 1 0 0 0,-4-4-1 0 0,-1-1-32 0 0,1-1-1 0 0,-1 0 0 0 0,2-1 1 0 0,-1 0-1 0 0,1 0 0 0 0,0-1 1 0 0,1 1-1 0 0,-10-21 0 0 0,12 20 33 0 0,0-1 0 0 0,0 0 0 0 0,1 0-1 0 0,-3-22 1 0 0,5 27-258 0 0,1-1-1 0 0,0 0 0 0 0,0 0 1 0 0,0 0-1 0 0,1 1 0 0 0,0-1 1 0 0,0 0-1 0 0,1 1 0 0 0,3-11 1 0 0,4-1-795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6:45:49.419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6185 17938 4607 0,'0'0'400'0,"0"0"-400"0,0 0 0 0,0 0 0 16,0 0 2176-16,0 0 368 0,-7 1 64 0,7-1 16 15,-6 3-720-15,6-3-144 0,0 0-32 0,-7 1 0 16,0 2-192-16,7-3-64 0,0 0 0 0,0 0 0 0,-6 0-160 0,6 0-32 16,0 0-16-16,0 0 0 15,0 0-272-15,0 0-48 0,0 0-16 0,0 0 0 0,0 0-192 0,0 0-32 16,0 0-16-16,0 0 0 0,0 0-144 0,0 0-32 16,0 0 0-16,0 0 0 0,0 0-192 0,0 0-64 15,0 0 0-15,6 0 0 0,2 0-48 0,2 0-16 16,-1 0 0-16,1-3 0 0,2 3-192 0,2-1 144 15,3 1-144-15,7-3 128 0,-2 3-128 0,4-1 128 16,6-1-128-16,1 2 128 0,1-3-128 0,2 3 0 16,2-1 0-16,2-2-176 0,-1 0 176 0,0-1 0 15,2 4 0-15,-3-3 0 0,-3 0 0 0,-1-1 0 16,-4 4 128-16,3 0-128 0,1 0 0 0,-4 0 0 16,-5 4 0-16,-3-1-128 0,-1 0 128 0,-4 1 0 15,-5 2 128-15,-3-5-128 0,-2 2 0 0,-7-3 0 16,0 0 0-16,-7 6 0 0,-5-2 128 0,-5 3-128 15,-3-5 128-15,-7 5-128 0,-3-3 0 0,-4 2 0 16,-1-2 0-16,-3 3 0 0,-4-5 224 0,0-2-32 16,-1 0 0-16,0-2 0 0,-2-2 112 0,2 1 16 15,1 2 0-15,1-2 0 0,1 1 0 0,2-2 0 0,2 4 0 16,4-3 0-16,0 2-160 0,3 1-32 0,3-3 0 16,3-1 0-16,2 2-128 0,4-1 128 0,1 2-128 15,4-2 128-15,2-1 0 0,3 1 0 0,7 3 0 0,0 0 0 16,0 0-128-16,0 0 128 0,0 0-128 0,9-3 128 15,2-1-128-15,4-2 128 0,4 5-128 0,2-2 128 16,0 0 0-16,5 0 0 0,4-4 0 0,3 3 0 16,1 1-128-16,4-3 128 0,4 5-128 0,2-2 128 15,2-1-128-15,1 2 0 0,0-1 0 0,-2 2-176 0,-3-4 176 16,-4 3 0-16,-7 0 0 0,-1-1 0 0,0-1 0 0,-6 0-128 16,-8 2 128-16,-6 0-128 15,-3 0-1392-15,-7 2-272 0,-9-3-48 0,-6-3-16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7:26.0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15 8783 0 0,'0'0'419'0'0,"1"-1"-179"0"0,3-1-216 0 0,-1 0 1 0 0,1 0-1 0 0,0 0 1 0 0,0 1-1 0 0,0 0 0 0 0,0-1 1 0 0,7 0-1 0 0,6 3 3108 0 0,-16-1-2976 0 0,0 1 0 0 0,0-1 0 0 0,0 1 0 0 0,0-1 0 0 0,0 1 0 0 0,0 0 0 0 0,0-1 1 0 0,0 1-1 0 0,0 0 0 0 0,-1 0 0 0 0,1 0 0 0 0,0 0 0 0 0,0-1 0 0 0,-1 1 0 0 0,1 0 1 0 0,-1 0-1 0 0,1 0 0 0 0,-1 1 0 0 0,1-1 0 0 0,-1 0 0 0 0,1 2 0 0 0,4 24 1531 0 0,-4-25-1382 0 0,0 22 1149 0 0,0 0 0 0 0,-3 33-1 0 0,0-35-1209 0 0,2 0 0 0 0,0 0 0 0 0,4 26 0 0 0,-2-36-257 0 0,1 0 0 0 0,0-1 0 0 0,1 1 0 0 0,0 0 0 0 0,0-1-1 0 0,2 0 1 0 0,-1 0 0 0 0,10 14 0 0 0,-12-21 10 0 0,0-1 1 0 0,0 1-1 0 0,0 0 1 0 0,0-1-1 0 0,1 0 1 0 0,-1 0-1 0 0,1 0 1 0 0,0 0-1 0 0,0 0 1 0 0,0-1-1 0 0,0 0 1 0 0,0 1-1 0 0,0-2 1 0 0,1 1-1 0 0,-1 0 1 0 0,1-1-1 0 0,-1 0 1 0 0,1 0-1 0 0,0 0 1 0 0,-1-1-1 0 0,1 1 1 0 0,0-1-1 0 0,0 0 1 0 0,7-2-1 0 0,-7 1-28 0 0,0 0-1 0 0,0-1 1 0 0,0 0-1 0 0,0 0 1 0 0,0 0 0 0 0,-1-1-1 0 0,1 0 1 0 0,-1 0-1 0 0,0 0 1 0 0,0 0-1 0 0,0 0 1 0 0,0-1 0 0 0,0 0-1 0 0,-1 0 1 0 0,1 0-1 0 0,-1 0 1 0 0,3-6-1 0 0,2-4-54 0 0,0-1-1 0 0,-1 0 1 0 0,0 0-1 0 0,4-17 1 0 0,-4 6 76 0 0,0 0 1 0 0,-2 0 0 0 0,-1-1 0 0 0,-1 0 0 0 0,-1 1 0 0 0,-2-1-1 0 0,-5-52 1 0 0,3 67 9 0 0,2 12 0 0 0,0 0 0 0 0,0 0 0 0 0,0 0 0 0 0,0 1 0 0 0,0-1 0 0 0,0 0 0 0 0,-1 0 0 0 0,1 0 0 0 0,0 1 0 0 0,0-1 0 0 0,0 0 0 0 0,0 0 0 0 0,0 0 0 0 0,-1 0 0 0 0,1 1 0 0 0,0-1 0 0 0,0 0 0 0 0,0 0 0 0 0,-1 0 0 0 0,1 0 0 0 0,0 0 0 0 0,0 0 0 0 0,0 0 0 0 0,-1 0 0 0 0,1 0 0 0 0,0 0 0 0 0,0 1 0 0 0,0-1 0 0 0,-1 0 0 0 0,1 0 0 0 0,0 0 0 0 0,0-1 0 0 0,-1 1 0 0 0,1 0 0 0 0,0 0 0 0 0,0 0 0 0 0,0 0 0 0 0,-1 0 0 0 0,1 0 0 0 0,0 0 0 0 0,0 0 0 0 0,-1 0 0 0 0,1 0 0 0 0,0 0 0 0 0,0-1 0 0 0,0 1 0 0 0,0 0 0 0 0,-1 0 0 0 0,1 0 0 0 0,0 0 0 0 0,0-1 0 0 0,0 1 0 0 0,0 0 0 0 0,0 0 0 0 0,0 0 0 0 0,-1-1 0 0 0,1 1 0 0 0,0 0 0 0 0,0 0 0 0 0,0 0 0 0 0,0-1 0 0 0,0 1 0 0 0,0 0 0 0 0,0 0 0 0 0,0-1 0 0 0,0 1 0 0 0,-2 4 0 0 0,-1 0-1 0 0,1 0 0 0 0,0 0 1 0 0,0 0-1 0 0,0 0 1 0 0,1 0-1 0 0,0 1 0 0 0,0-1 1 0 0,-1 8-1 0 0,-2 44 66 0 0,4-43 0 0 0,-1 5-13 0 0,2 0 0 0 0,0 0 0 0 0,1 0 0 0 0,1 0 0 0 0,0 0 0 0 0,2 0 0 0 0,0-1 0 0 0,1 0 0 0 0,1 0 0 0 0,0 0 0 0 0,1-1 0 0 0,12 19 0 0 0,-18-33-36 0 0,0 1 0 0 0,0 0 0 0 0,1-1 0 0 0,-1 1 0 0 0,0-1 0 0 0,1 1 0 0 0,-1-1 0 0 0,1 0 0 0 0,0 0 0 0 0,0 0 0 0 0,0-1-1 0 0,0 1 1 0 0,0-1 0 0 0,0 0 0 0 0,0 1 0 0 0,5 0 0 0 0,-5-2-130 0 0,0 0 0 0 0,0 0-1 0 0,0 0 1 0 0,0 0-1 0 0,0-1 1 0 0,0 1 0 0 0,0-1-1 0 0,0 0 1 0 0,0 0 0 0 0,0 0-1 0 0,-1 0 1 0 0,1 0 0 0 0,0 0-1 0 0,-1-1 1 0 0,1 0 0 0 0,-1 1-1 0 0,1-1 1 0 0,-1 0 0 0 0,2-3-1 0 0,24-26-3811 0 0,-12 10-2492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7:28.1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0 134 8783 0 0,'7'-26'368'0'0,"-2"0"-1"0"0,8-55 10761 0 0,-10 92-9319 0 0,0 4-1507 0 0,-1 1 0 0 0,0 0-1 0 0,-2 0 1 0 0,1 0 0 0 0,-2 0 0 0 0,-2 15-1 0 0,-1 21 131 0 0,4 116-258 0 0,-9 140-28 0 0,8-302-286 0 0,0-4 97 0 0,1 0-1 0 0,-1-1 1 0 0,1 1-1 0 0,-1 0 1 0 0,1 0 0 0 0,0 0-1 0 0,0 0 1 0 0,0 0 0 0 0,0 0-1 0 0,1 2 1 0 0,-1-7 15 0 0,1 1-1 0 0,-1 0 1 0 0,1-1 0 0 0,0 1 0 0 0,0 0 0 0 0,0-1 0 0 0,0 1-1 0 0,1-3 1 0 0,4-6-21 0 0,11-41 9 0 0,-6 18-43 0 0,1 0 1 0 0,32-61-1 0 0,-41 90 92 0 0,1 0 0 0 0,-1-1-1 0 0,1 1 1 0 0,0 0 0 0 0,0 1-1 0 0,1-1 1 0 0,-1 1 0 0 0,1 0 0 0 0,0 0-1 0 0,8-4 1 0 0,-8 5-1 0 0,-1 1-1 0 0,1 0 0 0 0,1 0 1 0 0,-1 1-1 0 0,0 0 0 0 0,0 0 1 0 0,0 0-1 0 0,1 0 1 0 0,-1 1-1 0 0,0 0 0 0 0,1 0 1 0 0,7 1-1 0 0,-7 0-7 0 0,-1 0 0 0 0,1 0 0 0 0,0 1 0 0 0,-1-1 0 0 0,1 1 0 0 0,-1 1 0 0 0,0-1-1 0 0,0 1 1 0 0,0 0 0 0 0,0 0 0 0 0,0 0 0 0 0,-1 1 0 0 0,1-1 0 0 0,7 9 0 0 0,-8-6 0 0 0,1 0 0 0 0,-1 0-1 0 0,0 0 1 0 0,-1 1 0 0 0,1-1 0 0 0,-1 1 0 0 0,0 0 0 0 0,-1 0 0 0 0,0 0 0 0 0,0 0 0 0 0,1 7-1 0 0,-2-7 2 0 0,0 0-1 0 0,-1-1 0 0 0,0 1 0 0 0,0 0 0 0 0,0-1 1 0 0,-1 1-1 0 0,0 0 0 0 0,-1-1 0 0 0,1 1 0 0 0,-1-1 1 0 0,0 0-1 0 0,-4 7 0 0 0,4-8 1 0 0,-1 0-1 0 0,0-1 1 0 0,0 1 0 0 0,-1-1-1 0 0,1 0 1 0 0,-1 0 0 0 0,0 0-1 0 0,0-1 1 0 0,0 1-1 0 0,0-1 1 0 0,-1 0 0 0 0,1 0-1 0 0,-1-1 1 0 0,0 1 0 0 0,0-1-1 0 0,-6 2 1 0 0,6-2 7 0 0,0-1-1 0 0,0 0 1 0 0,0 0 0 0 0,0 0 0 0 0,0-1-1 0 0,-1 1 1 0 0,1-1 0 0 0,-7-1 0 0 0,10 0-21 0 0,-1 1 1 0 0,0-1 0 0 0,1 1-1 0 0,-1-1 1 0 0,0 0-1 0 0,1 0 1 0 0,-1 0 0 0 0,1 0-1 0 0,0-1 1 0 0,-1 1-1 0 0,1-1 1 0 0,0 1 0 0 0,0-1-1 0 0,0 0 1 0 0,0 0-1 0 0,0 0 1 0 0,-2-3-1 0 0,0 0-27 0 0,2 4 37 0 0,1-1 0 0 0,0 1 0 0 0,0-1-1 0 0,0 1 1 0 0,0-1 0 0 0,0 1 0 0 0,1-1 0 0 0,-1 0 0 0 0,0 1 0 0 0,1-1-1 0 0,-1 0 1 0 0,0-3 0 0 0,-1-5 3 0 0,4-4 0 0 0,2 11 0 0 0,-3 3 0 0 0,3-2 5 0 0,0-1 0 0 0,-1 1-1 0 0,1 0 1 0 0,0 1 0 0 0,0-1-1 0 0,0 1 1 0 0,0 0 0 0 0,0 0-1 0 0,6-1 1 0 0,42-2 72 0 0,-40 4-64 0 0,-10 0-12 0 0,49-2-141 0 0,84-12 0 0 0,-119 10 110 0 0,0 1 0 0 0,0-2 0 0 0,0 0 1 0 0,-1-1-1 0 0,0-1 0 0 0,0 0 0 0 0,-1-1 1 0 0,1 0-1 0 0,17-15 0 0 0,-19 12 24 0 0,-1 0-1 0 0,0-1 1 0 0,0-1 0 0 0,16-24-1 0 0,-22 29 4 0 0,-1-1 0 0 0,0 0 0 0 0,0-1-1 0 0,-1 1 1 0 0,0-1 0 0 0,-1 0 0 0 0,0 0 0 0 0,0 0-1 0 0,0-10 1 0 0,-2 18 3 0 0,-1 0 0 0 0,0 0 0 0 0,0 0 0 0 0,0 0 0 0 0,0 0 0 0 0,-1 0 0 0 0,1 0 0 0 0,0 0 0 0 0,-1 1 0 0 0,0-1 0 0 0,1 0 0 0 0,-3-3 0 0 0,-4-3 0 0 0,5 7 0 0 0,0 0 0 0 0,0 1 0 0 0,0 0 0 0 0,0-1 0 0 0,0 1 0 0 0,0 0 0 0 0,1 0 0 0 0,-1 0 0 0 0,0 0 0 0 0,0 0 0 0 0,0 0 0 0 0,0 1 0 0 0,0-1 0 0 0,0 1 0 0 0,0-1 0 0 0,0 1 0 0 0,1 0 0 0 0,-1 0 0 0 0,0 0 0 0 0,0 0 0 0 0,1 0 0 0 0,-3 1 0 0 0,-3 3 0 0 0,0 0 0 0 0,1 1 0 0 0,-10 9 0 0 0,10-8 23 0 0,1-1 0 0 0,0 0 0 0 0,0 1 0 0 0,1 0 0 0 0,0 0 0 0 0,0 1 0 0 0,0-1 0 0 0,1 1 0 0 0,0 0 0 0 0,1 0 0 0 0,-1 0 0 0 0,2 0 0 0 0,-1 0 0 0 0,1 0 0 0 0,0 1 0 0 0,1-1 0 0 0,0 0 0 0 0,0 1 0 0 0,1-1 0 0 0,0 0 0 0 0,0 0 0 0 0,1 0 0 0 0,0 0 0 0 0,1 0 0 0 0,0 0 0 0 0,0 0 0 0 0,0-1 0 0 0,1 1 0 0 0,0-1 0 0 0,1 0 0 0 0,0 0 0 0 0,0 0 0 0 0,0-1 0 0 0,10 9 0 0 0,-7-7-21 0 0,1-1 0 0 0,0 0-1 0 0,0 0 1 0 0,1-1-1 0 0,0 0 1 0 0,0-1 0 0 0,0 0-1 0 0,0-1 1 0 0,1 0-1 0 0,0-1 1 0 0,0 0-1 0 0,14 2 1 0 0,-10-3-14 0 0,1-1-1 0 0,0 0 1 0 0,-1-2-1 0 0,1 0 1 0 0,-1 0-1 0 0,1-1 0 0 0,-1-1 1 0 0,21-7-1 0 0,-14 3-1079 0 0,-2 0-1 0 0,21-11 0 0 0,-13 3-6550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7:28.8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28 5439 0 0,'0'-1'248'0'0,"9"-13"86"0"0,-9 13-29 0 0,1 0 0 0 0,-1 0 0 0 0,1 0 0 0 0,-1 0 1 0 0,1 1-1 0 0,0-1 0 0 0,-1 0 0 0 0,1 0 0 0 0,0 1 1 0 0,-1-1-1 0 0,1 0 0 0 0,0 1 0 0 0,0-1 0 0 0,0 1 1 0 0,0-1-1 0 0,0 1 0 0 0,1-1 0 0 0,-2 1-195 0 0,1 0 0 0 0,0 0 0 0 0,-1 0 0 0 0,1 0 0 0 0,-1 0 0 0 0,1 1 0 0 0,-1-1 0 0 0,1 0 1 0 0,0 0-1 0 0,-1 0 0 0 0,1 0 0 0 0,-1 1 0 0 0,1-1 0 0 0,-1 0 0 0 0,1 1 0 0 0,-1-1 0 0 0,1 0 0 0 0,-1 1 0 0 0,1-1 0 0 0,-1 1 0 0 0,3 2 204 0 0,-1 0 0 0 0,0 0-1 0 0,-1 0 1 0 0,1 0 0 0 0,-1 0 0 0 0,2 4-1 0 0,-2-7-61 0 0,2 10 535 0 0,0 0 0 0 0,0 1 0 0 0,-1-1 1 0 0,1 21-1 0 0,-1 44 1077 0 0,-3-46-1406 0 0,-2 153 825 0 0,1-145-1138 0 0,-6 40 0 0 0,7-75-225 0 0,10-26-322 0 0,-2 5 259 0 0,3-19-150 0 0,5-20 404 0 0,3 1 0 0 0,37-86 0 0 0,-48 129-100 0 0,1 0 1 0 0,0 1-1 0 0,14-18 0 0 0,-19 28-7 0 0,0-1 0 0 0,1 0 1 0 0,0 1-1 0 0,0-1 0 0 0,0 1 0 0 0,6-3 0 0 0,-8 5-5 0 0,0-1 1 0 0,1 1-1 0 0,-1 0 0 0 0,1 1 0 0 0,-1-1 1 0 0,1 0-1 0 0,-1 1 0 0 0,1-1 1 0 0,-1 1-1 0 0,1 0 0 0 0,-1 0 1 0 0,1 0-1 0 0,3 1 0 0 0,-3-1 9 0 0,-1 1 1 0 0,1 0-1 0 0,-1 0 0 0 0,1 0 0 0 0,-1 0 0 0 0,0 0 0 0 0,1 1 1 0 0,-1-1-1 0 0,0 1 0 0 0,0-1 0 0 0,0 1 0 0 0,0 0 1 0 0,0 0-1 0 0,-1 0 0 0 0,1 0 0 0 0,-1 0 0 0 0,1 0 1 0 0,-1 0-1 0 0,1 0 0 0 0,-1 1 0 0 0,1 4 0 0 0,2 4 76 0 0,0 0-1 0 0,-1 1 1 0 0,2 16-1 0 0,-3-20-85 0 0,2 25 2 0 0,0 35 0 0 0,3 26 0 0 0,-7-91 0 0 0,5 12-17 0 0,-5-15 8 0 0,1 1 1 0 0,-1-1-1 0 0,1 1 1 0 0,-1-1-1 0 0,1 0 1 0 0,-1 1-1 0 0,0-1 1 0 0,1 1-1 0 0,0-1 1 0 0,-1 0-1 0 0,1 0 1 0 0,-1 1-1 0 0,1-1 1 0 0,-1 0-1 0 0,1 0 1 0 0,0 0-1 0 0,-1 0 1 0 0,1 1-1 0 0,-1-1 1 0 0,1 0-1 0 0,0 0 1 0 0,-1 0-1 0 0,1 0 1 0 0,0-1-1 0 0,-1 1 1 0 0,2 0-1 0 0,14-4-245 0 0,-10 0-672 0 0,1 1 1 0 0,-1-1-1 0 0,9-8 0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7:29.1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22 17967 0 0,'0'0'874'0'0,"9"0"55"0"0,4 2-759 0 0,-7-2-79 0 0,0 1 0 0 0,-1-1-1 0 0,1 1 1 0 0,0-2 0 0 0,9 0 0 0 0,68-8 2544 0 0,-56 7-2440 0 0,31-6 1 0 0,-49 6-59 0 0,1 1 0 0 0,14 0 0 0 0,-2 1-2357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7:29.5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1 457 5063 0 0,'3'29'-283'0'0,"1"0"3785"0"0,-3-22-1430 0 0,1 0 0 0 0,0 0 1 0 0,0 0-1 0 0,0 0 1 0 0,1-1-1 0 0,3 7 0 0 0,-4-12-2033 0 0,-1 0-1 0 0,1 0 0 0 0,-1 1 0 0 0,1-1 0 0 0,0-1 0 0 0,-1 1 1 0 0,1 0-1 0 0,0 0 0 0 0,0-1 0 0 0,0 1 0 0 0,-1-1 0 0 0,1 1 1 0 0,0-1-1 0 0,0 0 0 0 0,3 0 0 0 0,0 0-27 0 0,0 0-1 0 0,0 0 1 0 0,0-1-1 0 0,0 0 1 0 0,0 0-1 0 0,0 0 1 0 0,0-1-1 0 0,5-2 1 0 0,36-19-165 0 0,1-6-3317 0 0,-31 20 2137 0 0</inkml:trace>
  <inkml:trace contextRef="#ctx0" brushRef="#br0" timeOffset="1">744 0 9671 0 0,'0'0'440'0'0,"1"1"-5"0"0,2 4-212 0 0,0 0 0 0 0,0 0 0 0 0,0 0-1 0 0,0 0 1 0 0,3 10 0 0 0,-5-8 1178 0 0,1-1-1 0 0,-1 1 1 0 0,0 0-1 0 0,-1 0 1 0 0,1 0-1 0 0,-1-1 1 0 0,-2 15-1 0 0,-23 133 2424 0 0,11-75-3444 0 0,-4 81 0 0 0,16-139-333 0 0,0 86 299 0 0,3-90-359 0 0,0 0 0 0 0,1 0-1 0 0,1-1 1 0 0,6 21 0 0 0,-8-35-132 0 0,-1 1 1 0 0,1 0 0 0 0,0-1-1 0 0,1 1 1 0 0,-1-1 0 0 0,0 1-1 0 0,1-1 1 0 0,0 0-1 0 0,-1 1 1 0 0,1-1 0 0 0,0 0-1 0 0,0 0 1 0 0,0 0 0 0 0,0 0-1 0 0,0-1 1 0 0,1 1-1 0 0,2 1 1 0 0,17 4-848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7:32.2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 60 8287 0 0,'0'0'634'0'0,"1"-7"-404"0"0,0-4 1480 0 0,0 1-1 0 0,5-21 6939 0 0,-6 33-8545 0 0,0 0 1 0 0,0 0-1 0 0,0 0 0 0 0,0 0 1 0 0,0 0-1 0 0,-1 0 1 0 0,0 3-1 0 0,0 4 51 0 0,-6 76 304 0 0,5 0 0 0 0,3 1 0 0 0,19 133 0 0 0,-20-218-458 0 0,3 20 4 0 0,1-1-1 0 0,7 24 1 0 0,-10-42-95 0 0,1-4-294 0 0,-1 1-1 0 0,1-1 1 0 0,0 1-1 0 0,-1-1 1 0 0,1 0-1 0 0,-1 1 1 0 0,0-1-1 0 0,2-4 1 0 0,4-9-4786 0 0,-3-6-1437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7:32.6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307 1 19351 0 0,'0'0'940'0'0,"2"8"63"0"0,6 39 897 0 0,3 94 0 0 0,2 12-859 0 0,-3-46-921 0 0,-6-67-41 0 0,1 21-67 0 0,-5-59 17 0 0,-6-15-224 0 0,-3-10-10 0 0,-2 1 0 0 0,0 0-1 0 0,-24-34 1 0 0,29 48 174 0 0,-1 0 1 0 0,0 0-1 0 0,0 1 0 0 0,0-1 1 0 0,-1 1-1 0 0,0 1 0 0 0,-1 0 1 0 0,1 0-1 0 0,-1 0 0 0 0,0 1 1 0 0,-15-5-1 0 0,19 8 42 0 0,0 0 0 0 0,-1 0 0 0 0,0 1 0 0 0,1 0-1 0 0,-1 0 1 0 0,0 1 0 0 0,0-1 0 0 0,0 1 0 0 0,1 1 0 0 0,-1-1-1 0 0,0 1 1 0 0,0 0 0 0 0,1 0 0 0 0,-1 0 0 0 0,-6 3 0 0 0,7-1 12 0 0,0-1 0 0 0,0 1 1 0 0,1 0-1 0 0,0 0 0 0 0,-1 0 1 0 0,1 1-1 0 0,0-1 1 0 0,0 1-1 0 0,1 0 0 0 0,-1 0 1 0 0,1 1-1 0 0,0-1 0 0 0,0 1 1 0 0,0-1-1 0 0,1 1 0 0 0,-4 8 1 0 0,3-4-22 0 0,0 1 0 0 0,1-1 1 0 0,0 0-1 0 0,0 1 0 0 0,1-1 1 0 0,0 1-1 0 0,1 0 0 0 0,0-1 1 0 0,0 1-1 0 0,1 0 0 0 0,0-1 1 0 0,1 1-1 0 0,0-1 0 0 0,1 1 1 0 0,-1-1-1 0 0,2 0 0 0 0,0 0 1 0 0,0 0-1 0 0,0-1 0 0 0,1 1 0 0 0,0-1 1 0 0,7 8-1 0 0,-8-12-2 0 0,0 1 0 0 0,0-1 0 0 0,0 0 0 0 0,1 0 0 0 0,0-1 0 0 0,0 1 0 0 0,0-1 0 0 0,0 0 0 0 0,0-1 0 0 0,0 1 0 0 0,1-1 0 0 0,-1 0 0 0 0,1 0 0 0 0,0-1 0 0 0,-1 1 0 0 0,1-1 0 0 0,0 0 0 0 0,0-1 0 0 0,8 0 0 0 0,-5 0 0 0 0,-1-1 0 0 0,1-1 0 0 0,-1 1 0 0 0,1-2 0 0 0,-1 1 0 0 0,0-1 0 0 0,0 0 0 0 0,0 0 0 0 0,0-1 0 0 0,-1 0 0 0 0,0-1 0 0 0,13-9 0 0 0,-2-2-700 0 0,0 0 0 0 0,-1-1 0 0 0,22-30 0 0 0,-14 7-324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8:33:11.75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13834 6874 32703 0,'0'0'720'0,"-3"5"160"0,-1 2 16 0,0-2 16 0,4-5-720 0,-6 7-192 16,1-3 0-16,5-4 0 0,-5 3 1264 0,5-3 208 16,0 0 64-16,0 0 0 0,0 0-832 0,0 0-144 15,0 0-48-15,0 0 0 0,3-3-304 0,-1-4-64 16,3 3-16-16,2 1 0 0,1 0 208 0,2 0 48 15,1 0 0-15,1 2 0 0,1-2-160 0,5-1-32 16,2 2 0-16,1 2 0 0,1 2 160 0,3-2 32 0,4 0 0 0,1 0 0 16,0 0-208-16,3 0-48 0,1 0 0 0,1-2 0 15,2-2-128-15,-1 0 128 16,2-3-128-16,0 1 128 0,-1-1-128 0,0-2 0 0,-1 3 0 0,1 2 0 16,-3-3 0-16,-1 4 0 0,-6 2 0 0,-4-1 0 15,-5-2 0-15,-4 4 128 0,-3 0-128 0,-3 1 128 16,-8-1-128-16,0 0 128 0,0 0-128 0,-10 6 128 15,-7 0-128-15,-6 2 0 0,-6-2 0 0,-4 1 0 16,-3 2 0-16,-2-3 128 0,-4 2-128 0,-1 1 128 16,-2-5-128-16,11 0 0 0,-3 2 0 0,2-5 0 15,1 1 0-15,2-2 0 0,5 0 0 0,3 3 0 16,5-3 0-16,2 0 128 0,4 0-128 0,2 0 128 16,5-3 64-16,0 3 0 0,6 0 0 0,0 0 0 15,0 0 48-15,8 0 16 0,4 0 0 0,4 0 0 16,2 0 48-16,4 0 16 0,3 0 0 0,3 0 0 0,2 0-160 0,3 0-32 15,1 0 0-15,1-2 0 0,0 1-128 0,3-2 0 16,-1 0 0-16,-2 2-176 0,-1-2 176 0,-1 2 0 16,0 1 128-16,-6 1-128 0,-4-2 128 0,-5-2-128 15,-1 3 128-15,-7-3-128 16,-4-3-1824-16,-6 6-432 0,-3-8-96 0,-6-1-16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8:33:13.40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5238 12375 25567 0,'0'0'1136'0,"0"0"224"0,0 0-1088 0,0 0-272 16,4 4 0-16,-4-4 0 0,0 0 2208 0,0 0 384 0,8 4 80 0,-8-4 16 15,0 0-1120-15,0 0-224 16,0 0-32-16,0 0-16 0,0 0-512 0,0 0-96 16,0 0-32-16,0 0 0 0,6 0-320 0,1 0-64 15,-1-2-16-15,1 0 0 0,-7 2-128 0,10-3-128 0,3-1 144 0,2 1-144 16,0 2 144-16,2-1-144 0,1-2 128 0,-1 1-128 16,0 0 128-16,4 2-128 0,2-3 0 0,3 1 128 15,2 0-128-15,1 0 0 0,-2-1 144 0,-1 1-144 16,-1 1 0-16,-1 0 128 0,-3 2-128 0,-3-2 0 15,-4 2 0-15,-2 0 0 0,-4 2 0 0,-8-2 128 16,0 0-128-16,0 0 0 0,0 0 0 0,-8 4 0 16,-4 3 0-16,-5-3 0 0,-5 2 0 0,-4-2 0 15,-4 2 0-15,0-2 0 0,-2-1 0 0,2 0 0 16,0 0 0-16,4-3 0 0,5 0 0 0,-1 0 0 0,-5-3 0 0,6 3 0 16,6 0 0-16,-1 0-128 0,0-3 128 0,5 3-160 15,3-1 160-15,1 1-160 0,1 0 160 0,6 0 128 16,0 0-128-16,0 0 176 0,0 0-176 0,0 0 0 15,0 0 0-15,0 0 128 0,0 0-128 0,9 0 0 16,-1-2 144-16,2 2-144 0,3 0 0 0,2 0 128 16,2-3-128-16,2 2 0 0,5 1 0 0,2 0 144 15,4-3-144-15,2 3 0 0,0-3 128 0,2 2-128 16,0 1 0-16,-1-3 0 0,-3 3 0 0,-4 0 0 16,1 3 0-16,-6-3 0 0,-6 4 288 0,-2-1-48 15,-1 1-16-15,-5-2 0 0,-7-2 96 0,0 0 0 16,-2 8 16-16,-3 1 0 0,-4-2-208 0,-5-1-128 15,-6 2 160-15,-4-1-160 0,-6-1 0 0,-4-1 0 16,-4-1 0-16,2 0 0 0,0-1 0 0,2-3 0 16,1 0 0-16,3-3 0 0,3 1 0 0,2-2 0 15,3 0 0-15,2 1 0 0,4-1 0 0,5 2 0 16,0-2 0-16,3 1 0 0,8 3 0 0,0 0 0 16,0 0 0-16,0 0 0 0,0 0 0 0,0 0 0 15,0 0-128-15,13-1-13792 16,6-2-2752-16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8:33:19.957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4343 12519 19455 0,'0'0'864'0,"0"0"176"0,0 0-832 0,0 0-208 0,0 0 0 0,0 0 0 16,0 0 1584-16,0 0 272 0,-6 2 48 0,6-2 16 15,0 0-688-15,0 0-128 0,0 0-16 0,0 0-16 0,0 0-320 0,0 0-64 16,0 0-16-16,0 0 0 0,8-2-96 15,2-1-32-15,2-1 0 0,2 2 0 0,2-2-32 0,2 0-16 16,3 1 0-16,2-1 0 0,0-2-176 0,2 3-48 16,1-1 0-16,0 0 0 0,1-1-272 0,-3 4 160 15,0-2-160-15,0 2 128 0,0-2-128 0,-4 7 128 16,-7-4-128-16,-1 3 128 0,-2 1-128 0,0-2 0 16,-4-1 144-16,-6-1-144 0,0 0 128 0,0 0-128 15,-4 7 160-15,-5 0-160 0,-4-1 144 0,-4 1-144 16,-3-1 128-16,-2 1-128 0,-3-3 0 0,-1 1 0 15,-2-1 0-15,1 0 0 0,-2-4 0 0,0 2 0 16,1-2 0-16,0 0 0 0,2-2 0 0,2 2 0 16,3-2 0-16,3 0 0 0,0 2 0 0,3-3 0 15,3 2 0-15,3 1 0 0,1-3 128 0,2 3-128 16,-2 0 0-16,8 0 128 0,0 0-128 0,0 0 192 16,0 0-192-16,0 0 192 0,0 0-192 0,7 0 192 15,0 3-192-15,4-3 192 0,2 1-192 0,3-1 0 0,2 0 0 0,4-1 128 16,3 1-128-16,4-5 0 0,2 1 0 0,4-3 0 15,0 3 0-15,0-2 0 16,1-1 0-16,-2 1 0 0,-3-1 0 0,1 3 0 0,-1 2 0 0,-1-1 0 31,0 2-1920-31,-6 1-304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6:45:50.631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13854 9469 16815 0,'0'0'368'0,"0"0"80"0,0 0 0 0,0 0 32 0,0 0-480 0,-5-4 0 15,1 1 0-15,4 3 0 0,-4-4 1328 0,0 1 160 16,4 3 48-16,0 0 0 0,-5-4-208 0,2-1-48 16,3 5 0-16,0 0 0 0,0 0-48 0,0 0-16 15,0-4 0-15,0 4 0 0,2-4 160 0,-2 4 32 16,0 0 0-16,5-4 0 0,0-1-320 0,2 1-48 0,0 2-16 0,5-2 0 16,4 1-560-16,1 2-112 0,1-2-32 0,6 1 0 15,5 0-96-15,2 0-32 0,3-2 0 0,4 1 0 16,1-3-192-16,6-1 144 0,2 0-144 0,3 1 128 15,1-1-128-15,1 1 0 0,2 1 0 0,-2-1 0 16,3 0 0-16,-6 2 0 0,-5 0 0 0,-4 1-176 16,-5 1 176-16,-10 0 0 0,-1 2 0 0,-4-2 0 15,-1 2 128-15,-5-3 48 0,-3 2 16 0,-3 1 0 16,-8 0 48-16,0 0 16 0,0 0 0 0,-10 0 0 16,-4 0-256-16,-7 0 144 0,-6 0-144 0,-6 1 128 15,-5 2-128-15,-1-1 0 0,-1 2 0 0,-2-1-176 0,-2 1 176 16,-1-2 0-16,-1 0 0 0,-1 0 0 0,0 2 0 15,1-1 0-15,2 1 0 0,1-2 0 0,-1 2 0 16,-5-1 176-16,7 1-48 0,5 0 0 0,4 1-128 0,7-1 0 16,2 0 0-16,5-4-176 0,2 5 176 0,4-3 0 15,2-2 128-15,2 0-128 0,1 0 0 0,8 0 0 16,0 0 0-16,0 0 0 16,3-7-3456-16,2-1-768 0,2 2-160 0,2-4-32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8:33:21.441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8770 7118 6447 0,'0'0'576'0,"0"0"-576"16,0 0 0-16,4 4 0 0,-4-4 4256 0,5 4 736 0,-5-4 160 0,7 2 32 15,-1 1-2688-15,-6-3-512 16,7 0-128-16,-7 0 0 0,6 0-832 0,1-3-144 0,1-1-48 0,0 4 0 16,-2-2-240-16,1-1-48 0,1 2-16 0,-1-2 0 15,1-1 0-15,1 1 0 0,2 0 0 0,1-1 0 16,2-2-80-16,2 2-32 0,1-2 0 0,1-1 0 15,3 1-208-15,3-2-32 0,2-1-16 0,4 0 0 16,3 1-160-16,0-1 0 0,-2 2 144 0,-1-1-144 16,-1 2 0-16,-3 3 128 0,-5-1-128 0,-3 1 0 0,-1 3 128 0,-5 3-128 15,-4-2 128-15,-8-1-128 0,0 0 192 0,0 10-48 16,-5-4 0-16,-6 5 0 0,-6-2-144 0,-2 1 0 16,-5 1 144-16,-2 0-144 0,-3 0 0 0,-2-1 0 15,-2-3 0-15,1 2 0 0,2-2 0 0,0-3 0 16,0 2 0-16,1-2 0 0,3-1 0 0,0 1 0 15,1 0 0-15,3-4 0 0,2 2 0 0,4-2 0 16,5 0 0-16,3 0 0 0,8 0 0 0,0 0 144 16,0 0-144-16,0 0 0 0,0 0 192 0,9 0-64 15,3-2 0-15,3 2-128 0,5-2 192 0,1 0-64 16,3-2 0-16,0 1-128 0,3 1 128 0,0 0-128 16,3-3 0-16,2 1 0 0,0 4 0 0,1-4 0 15,1 1 0-15,-1 0 0 0,-2 0 144 0,-2 3-144 16,-4 0 0-16,-4 0 144 0,-5 0-144 0,-4 3 0 15,-5-1 0-15,-7-2 0 16,0 0-832-16,-7 1-240 0,-5 2-48 0,-7 1-16928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8:33:24.309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11371 14999 24063 0,'0'0'528'0,"0"0"112"0,0 0 32 0,0 0 0 0,3 7-544 0,-3-7-128 0,0 0 0 0,0 0 0 16,0 0 1280-16,0 0 240 0,0 0 32 0,0 0 16 15,0 0-592-15,0 0-112 0,0 0-32 0,0 0 0 16,0 0-64-16,0 0 0 0,7-3-16 0,1 2 0 16,0 1-336-16,1-3-64 0,1-1-16 0,-1 2 0 15,-1-1-64-15,2 2-16 0,2-2 0 0,2-1 0 0,1 2 64 0,0 0 0 16,1-3 0-16,-2 5 0 0,3-1-160 0,2-2-32 15,0 3 0-15,1-2 0 0,0 0-128 0,2 0 128 16,2-2-128-16,0 1 128 0,3-1-128 0,8-2 128 16,-1 3-128-16,-1-1 128 0,-3-3-128 0,-4 5 0 15,-4 1 0-15,-3 1-176 0,-4-3 176 0,-3 0 128 16,-4 2-128-16,-8 1 176 0,0 0-176 0,0 0 0 16,0 0 0-16,-5 4 0 0,-6 0 0 0,-2 1 0 15,-8-1 0-15,-2 0 128 0,-5-1 0 0,-2 3 0 16,-1-2 0-16,-1 0 0 0,2 1-128 0,-1-1 128 15,-3 0-128-15,1-1 128 0,1-1-128 0,6 0 128 16,-1 0-128-16,1 1 128 0,-1-2-128 0,4-1 128 16,1 0-128-16,1 0 128 0,1 0-128 0,0 0 0 15,5 3 0-15,2-3 0 0,1 0 0 0,4 1 192 16,8-1-192-16,0 0 192 0,0 0-32 0,0 0 0 16,0 0 0-16,8 3 0 0,2-1-160 0,5 2 192 0,2-4-192 15,4 3 192-15,3-3-192 0,-1 1 128 0,2 2-128 0,2-1 128 16,2-2-128-16,2 0 0 0,3-2 0 0,0 2 0 15,2-3 0-15,8 2 0 0,0 1 0 0,-4-3 0 16,-2 3 0-16,-4 0 0 0,-5 0-224 0,-4 0 80 16,-5-2 144-16,-6 2 0 0,-5 0 0 0,-9 0 0 15,0 0-192-15,0 0 64 0,-14 2 0 0,-9 2 0 16,-8 1 128-16,-6 2 0 0,-5-3 0 0,-1 2 0 16,0-2 0-16,-2 3 0 0,-2-4 0 0,3 0-128 15,1-3 128-15,1 0 0 0,0 0 128 0,2 0-128 0,4-2 256 16,2 1-32-16,2-5 0 0,9 2 0 15,6-2-2848-15,8-1-560 0,-1 1-112 0,8 2-32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8:33:31.94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13419 14788 31439 0,'0'0'1392'0,"0"0"288"0,0 0-1344 0,0 6-336 0,0-6 0 0,0 6 0 16,0-6 1696-16,0 0 272 0,0 0 48 0,0 0 16 15,6 5-1328-15,-6-5-256 0,0 0-48 0,0 0-16 16,9 2-384-16,-1 0 128 0,-1-2-128 0,3 3 0 0,-1-3 0 0,3 0 0 16,2 0 0-16,0 1 0 0,2 2 0 0,6 1 0 15,2-2 144-15,1 1-144 0,1-2 160 0,-2-1-32 16,2 0-128-16,1 3 192 0,2-3-192 0,-1 3 144 15,-1-3-144-15,-1 1 128 0,-2-1-128 0,3 3 0 16,-4-3 0-16,-4 3 128 0,-2 0 192 0,-4 1 16 16,-3-1 16-16,-10-3 0 0,0 0-352 0,0 0 128 15,-6 6-128-15,-3 1 0 0,-4-1 0 0,-5 0 0 16,-6 3 0-16,-3-5 128 0,-5-2-128 0,-2 1 0 16,-3-6 0-16,1 1 0 0,0 0 0 0,2-3 0 15,4 1 0-15,1 0 0 0,2 2 0 0,7-2 0 16,7 0 0-16,0-1 0 0,-3 3 192 0,6 0 32 15,10 2 0-15,0 0 0 0,0 0-224 0,0 0 0 16,0 0 0-16,8 0 0 0,1 0 128 0,4 0 48 0,1-3 0 16,5 6 0-16,3-3 336 0,4 2 64 0,3-2 0 0,1 0 16 15,4 0-464-15,2-2-128 0,-2-1 0 16,0 2 0-16,1-5-240 0,-9 2-112 0,-1 1-32 0,0 0 0 16,-1-1 624-16,-5 0 112 0,-2-1 32 0,-4 1 0 31,-3 0-640-31,-3-1-128 0,-7 5-32 0,0 0 0 0,-11-4 208 0,-6 0 32 0,-4 1 16 0,-3 1 0 31,-2 2-4336-31,-2-2-880 0,0 0-160 0,3-2-32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8:33:32.86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13333 16141 36623 0,'0'0'800'0,"0"0"160"0,0 0 48 0,0 0 32 0,0 0-832 0,8 0-208 16,-8 0 0-16,9-4 0 0,1 4 960 0,1-2 160 15,-2 2 32-15,2-3 0 0,0 2-416 0,1 1-80 16,0 0-16-16,4 0 0 0,2 0-304 0,2 0-64 16,1 0-16-16,1 1 0 0,0 2-256 0,4-3 0 15,3 2 0-15,2-2 0 0,1 2 0 0,-1-2 0 0,-1 0 0 0,-2 0-144 16,-3 0 144-16,-2 0 0 15,1 0 128-15,-3 0-128 0,-3 0 0 0,-2 0 0 16,-3 0 0-16,-2 0 0 0,-5 0 176 0,-6 0-48 0,0 0 0 0,0 0 0 16,-6 2-128-16,-6-2 128 0,-5 3-128 0,-4 1 128 15,-4-2 0-15,-5 0 0 0,-4 0 0 0,-3-2 0 16,0 4-128-16,2-4 128 0,0 0-128 0,1 0 128 16,1 0-128-16,3 0 128 0,2-1-128 0,5-2 128 15,2 3-128-15,4 0 128 0,2 0-128 0,4 0 128 16,0 0-128-16,5-2 0 0,6 2 0 0,0 0 0 15,0 0 128-15,0 0 0 0,0 0 0 0,7 2 0 16,3 1-128-16,3-2 0 0,1-1 0 0,4 3 0 16,6 0 0-16,2-2 128 0,2 1-128 0,2 2 128 15,3 0-128-15,2 2 128 0,0-5-128 0,1 4 128 16,-2-1-128-16,-3-1 0 0,-2-2 0 0,-3-1 0 0,-1 0 0 0,-5 0 0 16,-5 0 0-16,-4-1-176 0,-11 1 176 0,0 0 0 15,0 0 128-15,0 0-128 0,-15-3 128 0,-7 3-128 16,-7 3 128-16,-6-2-128 0,-7 4 0 0,-1-1-240 15,-2 0 48-15,2-1 0 0,1-3 192 0,4 0 160 16,5 0-32-16,6-3 0 0,3-3-128 0,6 2 128 16,2-6-128-16,7 3 128 0,4-7-128 0,6 1 0 15,6 0 0-15,8-4-176 16,9-2-7120-16,6 4-1440 0,6 3-288 0,-2 5-48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8:33:39.604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12981 6126 20383 0,'0'0'448'0,"0"0"80"0,0 0 32 0,0 0 16 0,0 0-448 0,0 0-128 0,0 0 0 0,0 0 0 0,0 0 320 0,0 0 32 16,0 0 16-16,0 0 0 15,0 0-112-15,0 0-32 0,0 0 0 0,0 0 0 0,0 0 864 0,0 0 160 16,-16-6 32-16,16 6 16 0,0 0 496 0,0 0 112 16,0 0 16-16,0 0 0 0,0 0-192 0,0 0-16 15,0 0-16-15,0 0 0 0,-7 2-640 0,7-2-128 16,-5 4-32-16,5-4 0 0,0 0-432 0,0 0-80 16,0 0-32-16,0 0 0 0,0 0 32 0,0 0 0 15,0 0 0-15,0 0 0 0,0 0-384 0,0 0-240 16,0 0 48-16,0 0 0 0,0 0 192 0,0 0 0 15,0 0 0-15,0 0 160 0,0 0-160 0,0 0 0 16,0 0 0-16,0 0-176 0,8 0 176 0,0 0 0 16,-2 0 0-16,2 0 0 0,-1 0 0 0,1 0 176 15,-1 0-48-15,3 0 0 0,-3-1 0 0,4 1 0 0,-1 0 0 0,2 0 0 16,1 0-128-16,2 0 128 16,-1 1-128-16,2-1 128 0,-6 0 0 0,5 0 0 0,0 0 0 0,4-4 0 15,-1 4 16-15,2-2 0 0,-2-2 0 0,2 1 0 16,5 2-144-16,-2-2-144 0,1 3 144 0,-2-2-208 15,-1 2 208-15,0 0 0 0,0 2 192 0,0-2-192 16,0 3 208-16,0-2-64 0,1 2-16 0,-2-1 0 16,-2 0-128-16,0-2 0 0,-1 2 0 0,0-2 0 15,0 4 192-15,-1-4 0 0,0 0 0 0,1-1 0 16,-1-2-192-16,-1 1 0 0,0 0 0 0,0 0-176 16,1-1 176-16,0-1 0 0,-2 2 128 0,1 0-128 15,0-3 0-15,1 1 0 0,-1 0 0 0,-1 4 0 0,-1 0 0 0,0 0 0 16,-1-2 0-16,1 2-128 0,-1-2 128 0,0 2 0 15,-1 0 128-15,2 0-128 0,-1 0 0 0,-1 0 0 16,-2 0 0-16,1 0 0 0,1 0 0 0,-1 0 0 16,0 2 0-16,-1-2-128 0,1 0 128 0,1 0-128 15,-1-2 128-15,-1 0-128 0,-1 2 128 0,3-3 0 16,-4 3 128-16,1-1-128 0,0-2 0 0,0 3 0 16,0-3 0-16,0 3 0 0,-8 0 0 0,8 0 0 15,-1-3 0-15,1 3-128 0,-1-3 128 0,-1 2 0 16,2 1 128-16,-1-3-128 0,-1 3 0 0,1-3 0 15,-7 3 0-15,8 0 0 0,-2 0 0 0,1 0 0 16,-7 0 0-16,8 0 0 0,-2-1 0 0,1 1 0 16,-7 0 0-16,6 4 0 0,-6-4 0 0,7 0 0 15,-7 0 0-15,8 0-128 0,0-3 128 0,-2 3-128 16,-6 0 128-16,8 0-128 0,-1-1 128 0,-2 1 224 0,0 0-48 0,2 0-16 16,0 0-160-16,1 0 0 0,-1 0-192 0,-1 0 192 15,1 0 240-15,-2 0 160 0,-5 0 48 0,7 0 0 31,-1 0-720-31,1 0-144 0,-7 0-32 0,8 0 0 0,-8 0 448 0,9 0 0 0,-3-3 144 0,-6 3-144 16,7-2 0-16,-7 2 0 0,7-1 0 0,-1-2 0 16,-1-1 0-16,1 0 0 0,-6 4-176 0,5-5 176 31,-1-2-2336-31,-4 7-352 0,2-6-80 0,0-2-16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8:33:41.037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13952 14433 3215 0,'0'0'0'0,"0"0"128"0,0 0-128 0,0 0 192 0,0 0-192 0,0 0 0 0,0 0 0 0,0 0 0 16,3 7 0-16,-3-7 0 0,0 0 0 0,0 0 0 15,0 0 0-15,0 0 0 0,0 0 0 0,0 0 0 0,0 0 0 0,0 7 0 16,0-7 0-16,0 0 0 0,0 0 1472 0,0 0 256 16,0 0 48-16,0 0 16 0,0 0 560 0,0 0 112 15,0 0 32-15,0 0 0 0,0 0-64 0,0 0 0 16,0 0 0-16,0 0 0 0,0 0-560 0,0 0-112 16,0 0-32-16,0 0 0 0,0 0-256 0,0 0-48 15,0 0-16-15,0 0 0 0,0 0-352 0,0 0-80 16,0 0-16-16,0 0 0 0,0 0-144 0,4-7-48 15,1 3 0-15,2 1 0 0,-1 0-400 0,2 0-96 16,1 2-16-16,2-2 0 0,-1 0 64 0,5 2 16 16,2-2 0-16,1 3 0 0,2-2-336 0,2 2-256 15,1 0 32-15,2-1 16 0,0 1 208 0,0-3 0 16,1 3 0-16,1-3 0 0,-3 2 0 0,-1-2 0 16,-4 3 0-16,0 0 160 0,-1-2 16 0,-2 2 0 15,-3 0 0-15,3 2 0 16,1 1-1680-16,-6-2-336 0,-11-1-64 0,0 0-16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8:36:02.739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23094 4084 10127 0,'0'0'896'0,"0"0"-704"16,0 0-192-16,0 0 0 0,0 0 2496 0,0 0 448 15,0 0 112-15,0 0 16 0,0 0-1968 0,0 0-384 0,0 0-80 0,0 0 0 16,0 0-192-16,0 0-16 0,0 0-16 0,0 0 0 16,0 0-192-16,0 0-32 0,0 0-16 0,9 0 0 15,-9 0 896-15,11 2 176 0,-4 0 32 0,3-2 16 16,-10 0 64-16,10 0 16 0,-1 0 0 0,2 0 0 15,-1 0-304-15,1 3-64 0,0-3-16 0,1 0 0 16,0 0-464-16,1 0-80 0,0-3-32 0,2 3 0 16,-1 0 144-16,2 0 16 0,-1 0 16 0,1 0 0 15,0 0-592-15,0-2 0 0,-2 0 0 0,2 2 0 16,-1-2 240-16,0-2-32 0,-1 1 0 0,2-1 0 16,0 2-208-16,-1-2 128 0,1-3-128 0,0 3 0 15,0 2 208-15,-1-2-48 0,1-3-16 0,1 5 0 0,-1-2-16 0,1 0 0 16,0 1 0-16,1 1 0 0,0-2-128 0,1 4 128 15,-1-3-128-15,2 2 128 0,-1 1-128 0,1 0 0 16,1-3 0-16,-1 3 0 0,-2-3 0 0,0 3 0 16,1 0 0-16,-1-1 0 0,-1 1 0 0,0 0 0 15,0-3 0-15,-1 3 0 0,-1 0 0 0,1 0 128 16,-3-2-128-16,3 1 0 0,0 1 256 0,-1 0-48 16,0 0 0-16,-1 0 0 0,1 0-64 0,-1 0-16 15,2-3 0-15,-2 3 0 0,1 0-128 0,-2 0 0 16,0-1 0-16,0-2 128 0,0 3-128 0,1-3 0 15,1 2 0-15,-1-2 0 0,2 3 0 0,-2-2 0 16,-1 2 0-16,1-1 0 0,-1-2 0 0,1 3 0 16,-1-3 0-16,2 2 0 0,-1 1 0 0,0 0 0 0,2-3 0 15,-2 3 0-15,1-2 0 0,-1 0 0 0,1 2 0 0,0-2 0 16,1-1 0-16,0 2 0 0,0-2 0 0,1-1 0 16,0 2 0-16,1 2 0 0,-1-4 0 0,1 1 0 15,-1 2 0-15,2-2 0 0,-2 3 0 0,-2-2 0 16,0 0 0-16,-1 2 0 0,1 0 0 0,-1 0 0 15,-1 2 0-15,0 0 0 0,0-2 0 0,-1 3 0 16,-1-2 0-16,-1 2 0 0,1-3 128 0,-2 4-128 16,-1-4 0-16,-2 2 0 0,-6-2 0 0,8 0 0 15,1 3 0-15,-9-3 0 0,0 0 0 0,7 1 0 16,-7-1-1152-16,0 0-128 0,0 0 0 0,0 0-11552 16,0 0-2304-16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8:36:03.821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25094 5829 19583 0,'0'0'864'0,"0"0"176"0,0 0-832 0,0 0-208 15,0 0 0-15,0 0 0 0,0 0 1280 0,0 0 224 16,0 0 32-16,0 0 16 0,0 0-704 0,0 0-144 16,0 0-16-16,0 0-16 0,0 0-368 0,0 0-80 15,0 0-16-15,0 0 0 0,0 0 368 0,6 0 80 16,-6 0 16-16,8 0 0 0,-8 0 32 0,7 1 16 16,-7-1 0-16,8 3 0 0,-8-3-256 0,7 0-48 15,0 2-16-15,-7-2 0 0,0 0 144 0,8 2 32 16,0-2 0-16,0 2 0 0,-1-2-64 0,1 0 0 15,0 0 0-15,0 3 0 0,0-2-144 0,1-1-48 16,0 0 0-16,2 0 0 0,-1 0-48 0,2 0-16 16,1 0 0-16,1 0 0 0,1 0-96 0,1 0-32 15,-2 0 0-15,0 0 0 0,1 3-128 0,0-3 128 16,1 0-128-16,-1 0 128 0,-2 0-128 0,-2 0 0 0,1 4 0 0,-1-1 0 16,-1-2 0-16,1 1 0 0,-2-2 0 0,-1 0 0 15,0 0 0-15,-1 0 0 0,0 3 0 0,0-3-176 16,-1 0 176-16,-6 0 0 0,7 0 128 0,-1 0-128 31,1 0-1472-31,-1-3-352 0,2 3-80 0,-1-2-16 16,-1 1-1424-16,1 1-304 0,-7 0-48 0,13 0-16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8:36:04.736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25106 6276 17615 0,'0'0'384'0,"0"0"64"0,0 0 32 16,0 0 32-16,0 0-512 0,0 0 0 0,0 0 0 0,0 0 0 0,0 0 1344 0,0 0 144 16,-10-14 48-16,10 14 0 0,0 0-256 0,0 0-64 15,0 0 0-15,0 0 0 0,0 0-224 0,0 0-48 16,0 0-16-16,0 0 0 0,0 0-32 0,0 0-16 15,0 0 0-15,0 0 0 0,0 0-128 0,0 0-32 16,0 0 0-16,0 0 0 0,0 0-176 0,0 0-32 16,0 0-16-16,0 0 0 0,0 0-224 0,0 0-32 15,7 0-16-15,-7 0 0 0,6 0-224 0,1 0-160 16,-7 0 32-16,8 0 0 0,0 0 608 0,-2 0 128 16,1 0 32-16,1 3 0 0,0-3-448 0,1 1-64 15,1-1-128-15,2 0 176 0,0 0 64 0,1 0 16 0,0 0 0 16,3-1 0-16,3 1 48 0,0-3 16 0,0 3 0 0,2 0 0 15,2-3-512-15,0 0-80 0,2 0-32 0,1 2 0 16,-1 1 432-16,0-3 96 0,0 3 16 0,0-4 0 16,0 2-240-16,-1 0 0 0,1 0 0 0,-1-1 0 15,-2 2 0-15,-1-2 0 0,0 1 0 0,-1 2 0 16,-2-2 0-16,-1 0 0 0,-2 2 0 0,-1 0 0 16,0 0 0-16,1 0 0 0,-1 0 0 0,1 0 0 15,-2-3 0-15,0 6 0 0,-1-3 0 0,2 0 0 16,-1-3 0-16,-1 3 0 0,0 0 0 0,-2 0 0 15,1 3 0-15,-2-3 0 0,0 0 0 0,1 0 0 0,-3 2-144 0,-1 0 144 16,-6-2 0-16,7 0-144 0,-2 2 144 0,-5-2-160 16,0 0 160-16,0 0-160 0,0 0 160 0,0 0-128 15,6 4 128-15,-6-4-128 16,0 0-816-16,0 0-144 0,0 0-48 0,0 0-16576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8:36:06.348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31027 10588 44175 0,'0'0'960'0,"5"-1"208"0,1 1 48 0,1-3 32 0,1-1-992 0,4 4-256 0,1-2 0 0,2-2 0 16,2 1 320-16,3-3 32 0,-2 2 0 0,3 0 0 16,2-3 64-16,1 1 16 0,3-1 0 0,3 1 0 15,1-1-432-15,2 3 0 0,0-2-192 0,-1-1 192 16,1 1 0-16,-3 3 0 0,-1-1 224 0,-4 0-64 15,-3 1-160-15,-1 1-144 0,0 1 144 0,-4 1-208 16,-2-3 208-16,-5 3 160 0,-1 0-32 0,-2-3 0 0,-7 3-128 0,0 0-176 16,0 0 48-16,0 0 0 15,0 0-656-15,0 0-128 0,-11 0-32 0,1-1-18880 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6:46:01.066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4621 11852 3679 0,'0'0'160'0,"0"0"32"0,0 0-192 0,0 0 0 16,0 0 0-16,0 0 0 0,-7 1 2672 0,7-1 480 15,0 0 112-15,0 0 0 0,-7 3-2128 0,7-3-432 16,-7 0-96-16,7 0-16 0,0 0 384 0,0 0 80 15,-7 3 16-15,7-3 0 0,0 0 272 0,-6 4 48 16,-1-2 16-16,7-2 0 0,0 0 256 0,0 0 48 0,0 0 16 0,0 0 0 16,0 0-448-16,0 0-96 15,0 0-16-15,0 0 0 0,0 0-224 0,0 0-48 16,0 0-16-16,0 0 0 0,0 0-272 0,0 0-48 0,0 0-16 0,0 0 0 16,0 0-64-16,0 0-16 0,0 0 0 0,0 0 0 15,0 0-160-15,0 0-48 0,0 0 0 0,0 0 0 16,0 0 0-16,9 0 0 0,2 2 0 0,-1-2 0 15,1 0 112-15,-2 2 16 0,0-2 0 0,0 3 0 16,2-3-192-16,-1 1-16 0,1-1-16 0,1 3 0 16,1-3-160-16,0 2 0 0,0-2 0 0,1 2 0 15,2-2 0-15,1 0 0 0,1 0 0 0,-1 0 0 0,0 0 0 0,2 0 0 16,0-4 0-16,1 4 0 0,-2-3 0 0,3 3 0 16,2 0 0-16,-2 0 0 0,-2 0 0 0,2 0 128 15,0 3-128-15,-1-3 0 0,-2 0 192 0,2 2-64 16,1 0 0-16,-2-2 0 0,0 0 0 0,-1 0-128 15,-1 0 192-15,-1 2-64 0,-2-2-128 0,-1 0 0 16,0-2 0-16,3 2 0 0,2 0 0 0,-2 0 0 16,-3 0 0-16,0 0 0 0,2 0 320 0,-2 0 0 15,-1 0-16-15,-2 0 0 0,-1 0-496 0,0 0-112 16,2-2-16-16,-2 0 0 0,-2 2 512 0,1-3 112 16,3 3 16-16,0-1 0 0,-2-2-512 0,3 3-112 15,2-2-16-15,1 0 0 0,-1 0 320 0,2 2 0 16,1-3 0-16,0 2 0 0,4 1 0 0,-2-3 0 15,1 0 0-15,-2 2 0 0,1-1 0 0,-1-2 0 16,-2 1 0-16,-1 0 0 0,1 2 0 0,-1-3 0 16,-2 1 0-16,0 1 0 0,0 1 128 0,0-2 48 15,1 0 0-15,1 2 0 0,0-2-176 0,1 1 192 0,0 0-192 0,0 0 192 16,-2-1 64-16,3 2 32 16,1-2 0-16,2-1 0 0,-2 2-288 0,3 2 0 0,2-4 0 0,0 4 0 15,-1-3 0-15,2 3 0 0,-2-1 128 0,1-2-128 16,-1 1 128-16,-5 0-128 0,0 0 192 0,0 2-192 15,-1-3 144-15,1 2-144 0,-2-2 0 0,2 3 144 16,0-2-144-16,3 0 0 0,-2 2 0 0,1-2 0 16,-2-1 0-16,0 2 0 0,1 1 0 0,-1 0 0 15,1-3 0-15,1 3 0 0,-1-4 0 0,-1 4 0 0,-1 0 0 16,0-2 0-16,1 2 0 0,-2-2 0 0,1 2 0 0,0-2 0 16,-1 2 0-16,1-3 0 0,-3 3 128 0,0 0-128 15,0 0 0-15,1-1 128 0,-1-2-128 0,-2 3 0 16,1 0 0-16,0-3 0 0,-2 3 0 0,1-1 128 15,-1-2-128-15,1 3 192 0,-1-2-192 0,0 1 0 16,-1-2 0-16,1 0 0 0,-1 2 128 0,2 1-128 16,-2-3 128-16,1 1-128 0,1 0 0 0,1 0 0 15,0 1 0-15,-1-2 0 0,0 0 0 0,1 2 0 16,-1-2 0-16,0 3 128 0,-1 0-128 0,1 0 0 16,-2 0 0-16,-1 0 0 0,-8 0 0 0,5 3 0 15,-5-3 0-15,0 0-176 0,0 0 176 0,0 0 0 16,0 0 128-16,0 0-128 15,0 0-720-15,-9 1-224 0,-3-1-32 0,-4 3-16 16,-3-3-2528-16,-2 0-512 0,-1 0-112 0,-2 3-16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8:36:22.75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24626 8739 26719 0,'0'0'576'0,"0"0"128"0,0 0 32 0,0 0 32 0,0 0-624 0,7-5-144 16,-1 1 0-16,1 0 0 0,-7 4 1408 0,6-7 256 16,1 3 64-16,-1-1 0 0,1 1-672 0,1 0-128 15,1 2-32-15,0-1 0 0,2-1-256 0,0 2-48 16,3 0-16-16,0 0 0 0,0-2-96 0,3 0-32 16,2-1 0-16,2 1 0 0,2 0-448 0,1-3 0 15,1 1 0-15,1-1 0 0,1 0 144 0,1 1-144 0,-1-1 128 0,1 1-128 16,-2-1 128-16,-1 3-128 15,-3-2 128-15,-3 3-128 0,-4 3 288 0,-2 0-32 0,-3 0 0 16,-4 3 0-16,-6-3 160 0,0 0 32 0,0 0 0 0,-2 6 0 16,-4 7-256-16,-4-2-64 0,-7 2 0 0,-4 4 0 15,-4 0-128-15,0-4 0 0,-6 3 0 0,-5 1 0 16,-2 0 0-16,-1 0 128 0,-2 3-128 0,2-3 128 16,0-2-128-16,-10 5 0 0,4-6 0 0,4 2 0 15,3-1 0-15,5 0-176 0,4-4 48 0,6-1 0 16,2-1-64-16,4-1 0 0,2-1 0 0,5-1 0 15,2 1 672-15,8-7 128 0,0 0 32 0,0 0 0 16,0 0-320-16,5 6-48 0,3 1-16 0,3 0 0 16,2-5-48-16,4 2-16 0,4-4 0 0,2 3 0 15,2 1-192-15,4-2 0 0,1 0 0 0,3-2-160 16,1 0 336-16,3 0 64 0,2 0 16 0,2 0 0 16,2 0-256-16,-1 0 0 0,-2 0 0 0,-2 0 0 0,-4 0-160 0,-6-2-80 15,-6 2-16-15,-9 0 0 16,-4 0 256-16,-2 0 0 0,-7 0 0 0,0 0-144 0,-7 4 144 0,-6 7 128 15,-5-2-128-15,-6-1 176 0,-5 3 16 0,-1 0 0 16,0 2 0-16,-2 1 0 0,-4 3-192 0,1 2 0 16,1-2 0-16,1 0 0 0,2-4 0 0,-1 1 0 15,2 2 0-15,-4 0-176 0,5-4 176 0,6-1 0 16,2 0 128-16,9-5-128 0,1 1 0 0,3-3 0 16,3 2 0-16,1-2 0 0,4-4 224 0,0 0-32 0,0 0 0 0,4 7 0 15,4-4-192-15,3 0 0 0,2 3 0 0,2-5-160 16,4-1 160-16,3 0-128 15,3-1 128-15,4 1-128 0,3-3 128 0,4 0-128 0,0 3 128 0,12-1-128 16,-3 1 128-16,-9 0 0 0,-1 1 0 0,-1-1 0 16,-1 0-240-16,-4 0-16 15,-4 0 0-15,-6 3 0 0,-4 0 416 0,-5-2 80 0,-3 3 16 0,-5 1 0 16,-4 3 0-16,-7 1 0 0,-6 2 0 0,-4 2 0 16,-8-3 0-16,-1 3 0 0,-5 3 0 0,0-3 0 15,-1 2-256-15,0 0 0 0,-1 0 0 0,1-2-160 16,1 2 160-16,1-1 0 0,2-4 128 0,3 1-128 15,1-1 0-15,3-1-128 0,2-2 0 0,3-1 0 16,2 1 0-16,4-1 0 0,5-2 0 0,1 0 0 16,6-4 128-16,0 0 176 0,0 0-48 0,0 0 0 15,10 3-128-15,3-1-176 0,1-2 48 0,6-2 0 16,3 2-3952-16,48-11-784 0,-6 2-144 0,-33 7-48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8:36:24.13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30494 10541 24415 0,'0'0'528'0,"0"0"112"0,0 0 32 0,-12-8 32 0,25 6-576 0,1 2-128 0,1-4 0 0,0 1 0 16,1 3 1472-16,0-3 256 0,0 2 48 0,-1 1 16 16,2 0-512-16,-4 0-112 0,-1 0-16 0,0 0 0 15,0 0-352-15,-2 0-80 0,-1 0-16 0,1 1 0 16,-3 2-144-16,1-3-48 0,-1 3 0 0,-2-2 0 16,-5-1-96-16,5 5-32 0,-5-5 0 0,0 0 0 15,0 0 80-15,3 4 16 0,-3 4 0 0,-4 1 0 16,-5 4-480-16,-2 0 0 0,-2 2 0 0,-4 1 0 0,-2 1 0 0,-5 0 0 15,-2-2-160-15,-3 5 160 0,-2-3 0 0,-2 0 128 16,0-1 0-16,0 1 0 0,2-3 48 16,-4 2 16-16,3 1 0 0,11-4 0 0,4-3 208 0,1 0 48 15,3 0 16-15,3 1 0 0,2-5 80 0,3 3 16 16,1-2 0-16,4-1 0 0,1 2-560 0,4-1 0 16,2-3 0-16,3 1 0 0,3 2 0 0,3-4 0 15,1 1 0-15,8 3 0 0,1-4 128 0,2 0-128 16,1 4 0-16,-2-4 0 0,3 1 144 0,0 0-16 15,-1 1-128-15,-1-1 192 0,-2 0-192 0,-5-2 144 0,0 1-144 0,0-2 128 16,-2 4-128-16,0-1-272 16,-4 0 64-16,0-1 16 0,-3 3 192 0,-3-2 0 15,-4 0 0-15,-1 3 0 0,-3-1 0 0,-3 4 0 0,-5 0 0 0,-5 3 0 16,-2-2 0-16,-3 2 0 16,-3 4 0-16,-1-4 0 0,-1 0 0 0,-3 0 160 0,-1 1-32 0,0 2 0 15,0-3-128-15,6-2-176 0,-1-2 48 0,4-1 0 16,0 1 128-16,1 0 0 0,2-1 0 0,2-2 0 15,3 1 0-15,2-3 0 0,2 1 0 0,1-1 0 16,4-4 0-16,0 0 0 0,4 4 0 0,3 0 0 16,2 1 0-16,3 2 0 0,3-3 0 0,5-2 0 15,2 0 128-15,3 0 48 0,1 2 16 0,0-4 0 16,2 3-192-16,-1-3-272 0,1 4 64 0,-1-4 16 16,1 0 192-16,-2 2 0 0,-2-2 0 0,-2 2 0 15,-4 0 0-15,-2 2 0 0,-4 1 0 0,-4 2 0 16,-4 0 160-16,-4 0 80 0,-2 6 16 0,-6 3 0 15,-5-1-256-15,-1 0 144 0,-2 2-144 0,-2 0 128 16,-3 0-128-16,-1 0 0 0,2-3 0 0,3 1-176 0,1 0 176 0,1-2 0 16,-1-1 0-16,3-5 0 0,2 4 0 0,3-2 0 15,-1 0 0-15,4-2 0 0,1-3 0 0,4-4 0 16,0 0 128-16,1 6-128 0,-1-6 0 0,6 7 0 16,-1-1 0-16,4-2 0 0,2-4 0 0,2 3 0 15,0-2 0-15,1 2 0 0,2-3 0 0,1 0-128 0,2 2 0 0,1 0 0 16,0 0 128-16,-2-2 0 0,0 3 128 0,2-2-128 15,-4 2 0-15,-3 1 0 16,-4-2 0-16,-1 0 128 0,-8-2-128 0,0 0 0 16,0 0-176-16,-4 9 176 0,-1 0-256 0,-3-5 64 0,-3 3 0 15,0-1 0-15,-1-2 192 0,-1 3 0 0,0-3 0 0,-2 2 0 32,0-3-3472-32,0 1-656 0,1-4-128 0,1 0-32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8:36:25.36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30139 12698 12895 0,'0'0'1152'0,"0"0"-928"0,0 0-224 0,0 0 0 16,0 0 2320-16,0 0 432 0,0-6 64 0,2-1 32 15,1 1-1440-15,-1-1-272 0,1 0-64 0,2 0-16 16,3-3 0-16,0 1 0 0,0 1 0 0,1 2 0 15,-4-3 0-15,3-2 0 0,0 2 0 0,0 1 0 16,1 2-224-16,0-4-64 0,0 3 0 0,1 0 0 16,-3 0-96-16,3 1-32 0,1-1 0 0,1 1 0 15,0-1-64-15,1 3 0 0,-1-5-16 0,0 5 0 16,3-2-272-16,2-1-48 0,0 1-16 0,2 2 0 16,-1-3-32-16,2 2 0 0,1 1 0 0,1 0 0 15,1 0-48-15,2 1-16 0,0 1 0 0,0-2 0 16,-1 1-128-16,1 2 0 0,-2 1 144 0,-2 0-144 15,-3 0 0-15,-3 0 0 0,-3 1 0 0,-2 2 128 16,-3 1 0-16,-2 1 16 0,-5-5 0 0,-1 8 0 16,-5 1 144-16,-3-1 32 0,-4 4 0 0,-4-2 0 0,-4 5-96 15,-4 0-16-15,-2-2 0 0,-3 1 0 0,-2 0-16 0,1-1 0 16,1 0 0-16,1-4 0 0,0-1-32 0,8 1-16 16,1-2 0-16,1-1 0 0,0-2-144 0,4 3 0 15,2-3 0-15,2-2 128 0,1 2-128 0,2-1 0 16,3-2 0-16,5-1 0 0,0 0 0 0,0 0 0 15,0 6 128-15,2-2-128 0,5-1 144 0,1 3-144 0,1-2 160 16,4 0-160-16,4-2 128 0,3 1-128 16,0-2 0-16,4 2 0 0,2 1 192 0,3-2-64 15,1 2-128-15,0 0 192 0,0 1-192 0,4-1 0 0,-5 3 0 0,-4-3 0 16,-4 2 0-16,-4-2 176 16,-4 1-176-16,-5-1 160 0,-1 0-160 0,-5 3 0 15,0 2-192-15,-8-1 192 0,-4 4 0 0,-5 2 0 0,0-1 0 0,-5 3 128 16,-3 1 0-16,-4 3 0 0,0-3 0 0,-2-3 0 15,2 4-128-15,-9-1-144 0,3 0 144 0,5-1-208 16,3-5 208-16,4 2 208 0,2-5-32 0,6 1-16 16,3-3-160-16,1 2-224 0,2-1 48 0,2-1 16 15,2-1 160-15,3-5 0 0,2 7 0 0,-2-7 0 16,2 5 432-16,3 0 64 0,3 2 16 0,1-3 0 16,2 3-656-16,2-4-128 0,3 0-32 0,3 1 0 15,2-1 64-15,4 1 16 0,3-4 0 0,1 2 0 16,1-2 224-16,-7 0 0 0,2-2 0 0,1 2 0 15,1 0 0-15,-1-3 0 0,0 2 0 0,-3 1 0 16,0 0 0-16,-1 1 0 0,-5 2 0 0,-5 0 0 0,-6 3 0 0,-6-6 0 16,-5 8 0-16,-4 1 0 0,-4 1 0 15,-4-1 0-15,-4 2 0 0,-1-1 0 0,-5 3 0 0,0-2 0 16,-2 1 192-16,0-4-192 0,2 1 0 0,2 1 0 16,3-3 0-16,-3 3-144 0,3-3 144 0,7-1 192 15,6 1-32-15,1-3-16 0,-1 2-144 0,4-3-224 16,5-3 48-16,0 0 16 0,0 0 160 0,2 7 0 15,2-1 0-15,4 1 0 0,1-1 0 0,6 1 224 0,2-3-48 0,-3 0-16 16,3 1-160-16,3-1 0 0,1 0 0 0,2-2 0 16,5 0 0-16,1 0 0 0,-1-2 0 0,12 0 0 15,0 0 0-15,1 0 0 16,-2 3 0-16,-2-2 0 0,-4 2 0 0,-5-1 0 16,-5 0 0-16,-8 3 0 0,-7-1 0 0,-8-4 0 0,-5 6 0 0,-9 2 0 15,-11 5 0-15,-7 0 0 0,-4 3 0 0,-8 1 0 16,-5 0 0-16,-5 3 0 0,-1 2 0 15,1-1 0-15,3-1 0 0,4-1 0 0,2-2 192 0,-4 4-64 16,7-1 128-16,6-3 0 0,8-4 16 0,4 0 0 16,6-4-272-16,3 2 128 0,4-5-128 0,3-2 0 15,8-4 128-15,0 0-128 0,0 0 0 0,6 6 0 32,5-5-2048-32,7-5-448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8:36:34.309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28373 7448 14511 0,'0'0'320'0,"0"0"64"0,0 0 0 0,-9 2 32 0,4 0-416 0,5-2 0 0,-8 0 0 0,1 2 0 15,1 5 1376-15,-1-5 192 0,1-4 32 0,6 2 16 16,-7 0-128-16,2-3-16 0,5 3-16 0,0 0 0 16,0 0 352-16,0 0 80 0,0 0 16 0,0 0 0 15,0 0-624-15,0 0-128 0,0 0-32 0,0 0 0 16,0 0-64-16,0 0-16 0,0 0 0 0,0 0 0 16,0 0-336-16,6 0-64 0,2 0 0 0,2 0-16 0,1 0-304 0,2-1-64 15,2-2-16-15,2 3 0 16,2-2-240-16,1 2 0 0,2-4 128 0,3 1-128 0,3-1 0 0,1 2 0 15,1 2 0-15,1-2 0 0,2 0 0 16,1-1 0-16,-1-1 0 0,-1 4 0 0,0-1 0 0,-1-2 0 16,-2 0 0-16,-3 3 0 0,-1 3 0 0,-4 0 0 15,-3-3 0-15,-3 1 0 0,-3 2 0 0,-3 1 0 16,-3 2 0-16,-2-2 0 0,-4-4 0 0,0 0 0 16,-4 9 0-16,-3 0 0 0,-5-1 0 0,-5 3 0 0,-4 2 0 0,-4 0 0 15,-3-3 0-15,0 4 0 16,0-1 0-16,-1 0 0 0,-1-3 0 0,1-1 0 15,2-2 0-15,2-1 0 0,1 1 0 0,2 0 0 0,1-4 0 0,3 0 0 16,2-2 0-16,3 5 0 0,1-2 0 0,3-1 0 16,2 0 0-16,7-3 0 0,0 0 0 0,0 0 0 15,0 0 192-15,0 0 0 0,0 7 0 0,2-3 0 16,0 2 320-16,5 1 48 0,-1-3 16 0,5 1 0 16,2-1-576-16,1 0 0 0,2-2 0 0,3 2 0 15,0 0 128-15,5-1-128 0,1-3 0 0,1 2 0 16,0-2 0-16,4 2 0 0,0-2 0 0,0 0 0 15,0 2 0-15,-1-2 0 0,-2 0 0 0,-4 3 0 16,-3-2 0-16,-5 2 0 0,-3 1 0 0,-5 2 0 16,-6 1 192-16,-6-1 16 0,-7 5 16 0,-10 1 0 15,-7 2-224-15,-6 3 0 0,-9-1 0 0,-1 4 0 16,-5-3 0-16,3 0 0 0,1-2 0 0,4 0 0 16,4-5 0-16,4 2 0 0,5-4 0 0,4-4 0 0,4-2 0 0,4 1 0 15,4-3 0-15,5 0 0 0,3-3 128 0,5 3-128 16,4-6 0-16,5-1 0 15,5 1-944-15,6-5-272 0,5-4-64 0,4 0-16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8:36:35.399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28326 10927 23951 0,'0'0'512'0,"0"0"128"0,0 0 0 0,0 0 64 0,0 0-576 0,0 0-128 0,0 0 0 15,0 0 1696-15,0 0 304 0,0 0 1728 16,0 0-2192-16,0 0-432 0,-4-13-80 0,12 9-32 0,0-2-832 0,1 2-160 16,0-1 0-16,2 1 0 0,0-3 160 0,3 3 112 15,-1 2 32-15,2-2 0 0,2 0-48 0,3 1 0 16,0-1 0-16,2-1 0 0,3 4-256 0,1-3 0 15,0 1 0-15,3 1-144 0,2 0 144 0,0 2 176 16,-3 0-48-16,1 2 0 0,-3 0 0 0,-1 1 0 16,-2-2 0-16,-5 2 0 0,-4-2-128 0,-1 4 0 15,-2 2 0-15,-3-1 0 0,-6 1 128 0,-4 3 0 16,-6 4 0-16,-7 0 0 0,-6-1 128 0,-7 3 32 16,-8 5 0-16,-2-2 0 0,-4 1-288 0,-1 0 0 15,0-3 0-15,1-3 0 0,3-1 0 0,1 0 0 16,2-2 0-16,4-2 0 0,2-3 0 0,5 1 0 0,4 0 0 0,2-4 0 15,5 0 0-15,2-3 160 16,4 4-32-16,8-4 0 0,0 0 368 0,0 0 64 16,0 0 16-16,0 0 0 0,8 9 160 0,4-2 32 0,1-3 16 0,5 2 0 15,3 1-528-15,3-1-128 0,2 1 0 16,3-3-128-16,1 2 0 0,3 1 0 0,1-3 0 0,1 2 0 16,3-2 0-16,-1 2 0 0,0-3 0 0,-3 0 0 15,-2 1 0-15,-3-1 0 0,-3-2 0 0,-2-1 0 16,-7 3 160-16,-4-1-160 0,-4 0 128 0,-9-2-128 15,0 0 0-15,-6 5 0 0,-7 0-224 0,-8 4 80 16,-7-2 144-16,-5 3 0 0,-3-1 0 0,-4-1 0 0,1 4 0 0,1-4 0 16,1 1 0-16,1 1 0 15,0-6 0-15,4 2 0 0,3 0 0 0,3-2 0 0,3 0 0 0,4-1 0 16,0 1 0-16,5-2 0 0,2-2 0 0,3 2 0 16,9-2 128-16,0 0-128 15,0 0-1152-15,0 0-320 0,0 0-48 0,7-2-16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8:31:30.7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2711 6962 13007 0,'0'0'576'0,"-4"-8"128"0,1-1-576 0,1 0-128 15,4 1 0-15,-2-1 0 0,-3 2 1728 0,2-1 320 16,1 2 64-16,-3-1 16 0,0 1-96 0,3 6-32 15,0 0 0-15,0-6 0 0,-1 2-272 0,1 4-64 16,0 0-16-16,0 0 0 0,0 0-176 0,0 0-48 16,0 0 0-16,0 0 0 0,5 10-224 0,-1 3-48 0,-1 0-16 0,-1 1 0 15,2 3-320-15,0 3-64 16,-1 2-16-16,1 2 0 0,-1-1-288 0,2 5-64 0,0-2-16 0,-1 3 0 16,-3-2-48-16,2-1 0 15,-2-2 0-15,0 0 0 0,-1-3-128 0,0-2-16 0,0-2-16 0,0-1 0 16,0-3-160-16,0-3 0 15,0 0 0-15,0-10 0 0,0 0 0 0,0 0 0 16,0 0 0-16,0 0-176 0,-1-10 0 0,-1 3 0 0,0-5 0 0,2 1 0 16,0-3 176-16,0-2-128 0,-1-1 128 0,0 1-128 15,1-3 128-15,1 2 0 0,2-4 0 0,-1 1 0 16,2 1 0-16,0 2 0 0,1-3 0 0,2 3 0 16,-1 0 0-16,4 1 0 0,0-1 0 0,2 4 0 15,1 0 0-15,1 2 0 0,1 1 0 0,0 3 0 16,1 1-128-16,0 3-64 0,0-1 0 0,-1 2 0 15,0 2 400-15,-2 2 80 0,0 1 16 0,-1-2 0 0,-2 2-304 0,-1 1 128 16,-2 2-128-16,-2-2 0 0,-5-4 0 0,3 9 0 16,-3-2 0-16,0 3 0 15,0 0-2176-15,-6-3-384 0,-3 3-64 0</inkml:trace>
  <inkml:trace contextRef="#ctx0" brushRef="#br0" timeOffset="399.26">2972 7158 11967 0,'13'3'1072'0,"-13"-3"-864"0,7 4-208 0,1-2 0 0,-1-2 4608 0,1 2 864 16,-8-2 176-16,8 2 48 0,0-2-3184 0,-1 0-624 0,-7 0-128 0,6-2-32 16,-6 2-864-16,7-4-176 0,-1 1-48 0,1-1 0 15,-2 0-256-15,0 0-64 16,0-1-16-16,1-1 0 0,-2-2 0 0,2 1 0 0,1-2 0 0,1 2 0 15,-2 0-176-15,1-3-128 0,-1 4 192 0,2-1-192 16,-1-3 0-16,-1 1 0 0,-2-2 0 0,0 5 0 16,-3-2 0-16,-2-1 0 15,0-1 0-15,-1 3 0 0,1 0 128 0,-4 1-128 0,-3 3 0 0,-1-1 0 16,-2 1 128-16,0 3-128 0,-1 0 0 0,0 3 0 16,0 4 0-16,0-1 0 0,-2 1 128 0,0 0-128 15,-1 7 128-15,1-1-128 0,1 0 144 0,0 4-144 16,1-1 128-16,1 1-128 0,3 0 0 0,3 0 0 15,1 0 256-15,2 1-32 0,0-1-16 0,4-3 0 0,2-1-32 0,2 1-16 16,2 1 0-16,1-4 0 0,2-2-160 0,0-1 0 16,1 1 0-16,3-1 0 0,2-2 0 0,0 1 0 15,-2-4 0-15,1 0 0 16,1-3-608-16,3 0-48 0,3-1-16 0,0-1-12384 16,-4 2-2496-16</inkml:trace>
  <inkml:trace contextRef="#ctx0" brushRef="#br0" timeOffset="750.77">3366 6789 32879 0,'0'0'1456'0,"0"0"304"0,0 0-1408 0,0 0-352 0,-5 6 0 0,1 1 0 16,-1 0 2560-16,1 2 448 0,-1-1 96 0,-2 3 16 16,1 0-1424-16,-1 3-288 0,2 2-48 0,-2 4-16 15,-2-2-688-15,1 4-144 0,3 4-16 0,0 1-16 16,0 0-208-16,2 1-32 0,2 0-16 0,1 0 0 15,1-2-224-15,2 2 144 0,-1-3-144 0,2-5 128 16,1 0-128-16,2-3 0 0,2-1 0 0,0-6 0 16,2 1-336-16,-1-5-112 0,2 1 0 0,0-3-16 15,-1-4-2096-15,1-1-432 0,-1-5-80 0</inkml:trace>
  <inkml:trace contextRef="#ctx0" brushRef="#br0" timeOffset="1467.75">3636 7046 17503 0,'0'0'1552'0,"0"0"-1232"16,5-4-320-16,1 0 0 0,-1-3 3632 0,-3 5 656 15,0-2 144-15,-2-3 32 0,0 3-2736 0,-2-5-560 0,1 2-96 0,-2 1-32 16,0 2-528-16,-4-3-96 0,0 1-32 0,0-1 0 15,-3 1-128-15,1 3-16 16,0 2-16-16,-1 1 0 0,-4 0 112 0,3 0 32 0,-1 4 0 0,0 2 0 16,-1 1-16-16,-3 3 0 0,2 3 0 0,1 1 0 15,0 3 192-15,1-2 32 0,1 2 16 0,4 3 0 16,0-3-144-16,4 0-48 0,2 0 0 0,1 1 0 16,1-1-80-16,2-2-32 0,1 1 0 0,1-3 0 15,2 1-288-15,2-1 128 0,1 0-128 0,1-4 0 16,1-2 0-16,1-3 0 0,0-4 0 0,0 0 0 15,-1-3-176-15,0-1 16 0,-1-2 0 0,0-1 0 16,-2-3-688-16,0 1-144 0,0-5-32 0,-1 1 0 16,-1-1-16-16,-2 1-16 0,-1-4 0 0,1 4 0 0,0-4 624 0,-2 4 128 15,-6-3 32-15,2 3 0 0,0 0 272 0,1 2 0 16,-2 3-128-16,1 2 128 0,1 6 0 0,0 0 0 16,0 0 0-16,0 0 144 0,0 0 448 0,0 0 96 15,-1 8 16-15,0 1 0 0,-1 1 176 0,2 3 32 16,0 3 16-16,2-1 0 0,-1-2-416 0,1 0-96 15,2 0-16-15,0-3 0 0,0 1-224 0,1-1-48 16,1-1-128-16,2 1 192 0,-1-6-192 0,4 2 0 16,-1-2 0-16,2-1 0 0,-1-3 0 0,-1-3-160 15,1-1 160-15,-1 0-192 16,2-2-928-16,-2-4-192 0,1-3-32 0,-2 0-16 16,-1 0-576-16,-2-1-112 0,0-3-32 0,-2-3 0 15,-1-2 352-15,0-2 80 0,-2-3 16 0,-1 1 0 16,-2-1-336-16,0 0-64 0,1-2-16 0,-1 5 0 15,-1 1 1296-15,0-1 256 0,1 3 48 0,-2 2 16 0,0 0 432 0,3 9 0 0,-1-1 0 0,2 5 0 16,0-1 1136-16,0 7 208 16,0 0 32-16,0 0 16 0,0 0 1408 0,-1 13 272 0,-2 1 64 0,2 0 16 15,1 4-896-15,0-3-176 0,-1 4-32 0,-1 1-16 16,1 4-736-16,1 2-144 0,1 1-16 0,1 3-16 16,-1-1-416-16,3 8-96 0,-1-3-16 0,0-1 0 15,1-3-336-15,3-3-64 0,1-1 0 0,1-3-16 16,0-5-176-16,2-2 0 0,0-3 0 0,2-5 0 15,-1-2-464-15,1-3-128 0,2-3-32 0,0-4-13376 16,1-3-2672-16</inkml:trace>
  <inkml:trace contextRef="#ctx0" brushRef="#br0" timeOffset="1633.96">3974 6979 17503 0,'0'0'1552'0,"0"0"-1232"0,-8 2-320 0,0 2 0 0,-2-1 5120 0,-2 4 960 16,-1-1 192-16,-2-2 32 0,0 3-3648 0,-1-4-736 15,2 4-128-15,-6 0-48 0,2-5-1232 0,-1 2-256 16,2-1-64-16,2-2 0 0,0-1-192 0,2 0 0 16,0 0 0-16,1-1 0 15,2 1-1344-15,1 0-320 0,1 0-64 0,8 0-11216 16,0 0-2240-16</inkml:trace>
  <inkml:trace contextRef="#ctx0" brushRef="#br0" timeOffset="1951.29">3867 7078 10127 0,'0'0'896'0,"10"3"-704"0,2 1-192 0,1-1 0 15,0 0 4560-15,1 0 880 16,1-3 192-16,-1 0 16 0,1 0-2832 0,-4-3-576 0,3 1-128 0,-3-2 0 16,1 0-1312-16,0-1-256 15,0-3-48-15,1-1-16 0,0 1-352 0,3-5-128 0,-3 0 0 0,-2 0 0 16,0-1 0-16,-2 1 0 16,-2-1 0-16,-3 1 0 0,-3 0 0 0,0 2 0 0,-2 2 0 0,-2-1 0 15,-1 0 0-15,-1 7 0 0,-1-1 0 0,-2 1 0 16,-1 3 0-16,-1 4 0 0,-1 1 0 0,-1 3 0 15,-3 1 304-15,1 4-48 0,0 0 0 0,-1 2 0 16,-1 2 256-16,3-1 32 0,3 3 16 0,2-4 0 16,1 0 80-16,2 2 32 0,1 0 0 0,3 0 0 0,1-1-176 15,3-3-48-15,1 2 0 0,2 2 0 0,3-2-272 0,0-4-176 16,2-2 192-16,1 1-192 0,1-3 0 0,1 2 0 16,2-5 0-16,2 0 0 0,1-1 0 0,7-1-224 15,0-4 64-15,1-1 16 16,-6 3-1472-16,0-4-304 0,-1-2-48 0,-2-1-16 15,-1 0-1920-15,-1-2-400 0</inkml:trace>
  <inkml:trace contextRef="#ctx0" brushRef="#br0" timeOffset="2367.96">4435 6761 17503 0,'0'0'1552'16,"0"0"-1232"-16,4 4-320 0,1 6 0 0,-1-3 4640 0,0 3 864 15,1 0 192-15,0 0 16 0,1 4-2896 0,-2-1-592 16,0 2-112-16,-1 2-32 0,1 0-928 0,0 0-192 16,0 3-48-16,0 2 0 0,-1-1-480 0,-1 3-112 0,1-4 0 0,0 2-16 15,-2-4-304-15,0 2 160 0,2-4-160 0,0-3 128 16,-1-3-128-16,-1-3-176 0,1-1 48 0,-2-6 0 16,0 0 128-16,0 0 0 0,0 0 128 0,0 0-128 15,0 0-192-15,0-6-96 0,-2-5-32 0,1 2 0 31,-1-1-512-31,-4 0-96 0,-3 2-32 0,-1-1 0 0,-3 0 464 0,-3 3 96 0,-1 4 16 0,0 0 0 16,0-1 384-16,-2 3-128 0,-2 3 128 0,1-1 0 16,1 5 0-16,2 1 0 0,-1-2 0 0,2 5 0 15,3 1 0-15,1 1 144 0,0-3-144 0,3 3 0 16,1-2 480-16,3 2-16 0,1-3 0 0,3-1 0 0,1 2-128 0,1-1-16 16,2 0-16-16,2 0 0 0,2-3-160 0,3 2-16 15,3-3-128-15,2-2 192 0,-1 0-192 0,2-1 0 16,1-2 0-16,1 2 0 0,0-3 0 0,3 0 0 15,0-3 0-15,0 2 0 0,3-6 0 0,-1 5-192 16,-2-2 192-16,-1-3-160 16,-2 1-2144-16,-2 2-448 0</inkml:trace>
  <inkml:trace contextRef="#ctx0" brushRef="#br0" timeOffset="3135.02">5323 6898 35007 0,'0'0'768'0,"0"0"176"0,0 0 16 0,-12-13 16 0,12 13-784 0,0 0-192 16,-5-7 0-16,-2 3 0 0,-2-1 1168 0,-1 4 192 16,-1-2 48-16,-2 3 0 0,-4 0-672 0,1 0-128 15,1 4-32-15,-1-2 0 0,-1 5 0 0,1 0 0 16,0-1 0-16,2 2 0 0,0-2-192 0,-1 4-64 16,2-4 0-16,3 2 0 0,1 1-320 0,1 0 0 15,1-1 0-15,3-1 0 0,2-1 128 0,2-6-128 0,1 7 128 0,3-1-128 16,2 1 0-16,2 0 0 0,3-1 0 0,0 1-128 15,3 0 128-15,0 0 0 0,0 0 0 0,2-1 0 16,2 3 0-16,3-2 0 0,0 1 128 0,-1-2-128 16,-3 5 0-16,-1 1 0 0,1-2 0 0,-4 0 0 15,-4 0 128-15,-1 0-128 0,-3 3 128 0,-1 0-128 16,-4-2 0-16,-1 2 0 0,-2 0 0 0,-2 0 0 0,-2 1 320 16,-2 0 0-16,-1-4 0 0,-1 2 0 0,1-4-320 0,-1-2-240 15,-2 1 48-15,1-3 0 0,2 1 192 0,-1-5 0 16,0 0 0-16,-1-5 160 15,3 3-688-15,0-4-144 0,-1-1-32 0,2-2 0 16,2-1-1424-16,2-1-304 0,0 2-48 0,1-1-16 16,3 0-4288-16,0 0-880 0,2-1-160 0,0 2-48 0</inkml:trace>
  <inkml:trace contextRef="#ctx0" brushRef="#br0" timeOffset="3436.02">5344 7114 31551 0,'8'0'704'0,"2"1"128"0,1-1 48 0,0 0 0 0,3 3-704 0,-1-3-176 15,-2 0 0-15,3-3 0 0,-1 2 1568 0,0-5 288 16,0 3 48-16,1-4 16 0,1 0-976 0,-1-2-192 16,0 1-48-16,1-2 0 0,-2-3-560 0,0 1-144 15,-1 2 0-15,-2-5 0 0,-1 2 0 0,-2 0 0 0,-2 0 0 0,-2 0-176 16,-3 0 176-16,-3 0 0 0,-1 2 128 0,-4 1-128 16,1 0 0-16,-4 7 0 0,-3 0 0 0,-1-1 0 15,0 4 0-15,-2 4 0 0,-2-1 0 0,1 3 0 16,1 2 176-16,0 4-48 0,0-2 0 0,1 6 0 15,0-2-128-15,3 3 0 0,2 3 0 0,1-3 0 16,3 3 128-16,1-1 0 0,4 1 0 0,2 1 0 16,1-4 0-16,3 1 0 0,2-1 0 0,2 0 0 15,1-4-128-15,3 2 0 0,3-2 0 0,0 0 0 16,1 0 0-16,2-6 0 0,2-1 0 0,2 1 0 16,1-1 0-16,0-2 0 0,1-4 0 0,1 0 0 15,0 0-2064-15,-3-1-448 0,-1-4-96 0,0 1-13600 16</inkml:trace>
  <inkml:trace contextRef="#ctx0" brushRef="#br0" timeOffset="3918.3">5936 7158 20495 0,'0'0'896'0,"0"0"208"0,5-10-880 0,-1 1-224 16,-1-4 0-16,-2 2 0 0,-1-2 1888 0,-1 0 336 16,-2 0 64-16,-1 2 16 0,-2-3-624 0,-2 5-112 15,-1 1-32-15,-2 1 0 0,-1 1-192 0,0 0-64 16,-1 5 0-16,-1-1 0 0,0 2-256 0,-1 2-48 15,-1-1-16-15,2 2 0 0,0 4-768 0,1 2-192 16,-1-1 0-16,3 1 0 0,0 1 416 0,2 3 32 16,1 1 16-16,2-4 0 0,-1 0 80 0,2 4 16 0,1-1 0 0,1 2 0 15,2-3-752-15,1 1-160 0,1 0-32 0,2-2 0 16,1 1 384-16,1-2 128 16,0-1 0-16,2-1 0 0,-1-1 112 0,2-1 16 15,1-2 0-15,2-1 0 0,1-1-512 0,-1-2-80 16,1-2-32-16,1-1 0 0,0-3 624 0,1-1 112 0,-1-1 16 0,0-2 16 31,-2-3-1168-31,1 0-224 0,0 2-48 0,-1-5-16 16,-2-1-80-16,-1 2-16 0,-2-2 0 0,-1 0 0 15,-1 1 208-15,-1 1 48 0,0 2 0 0,-2 0 0 0,-2 4 896 0,-1 4 128 0,2 5 48 0,0 0 16 16,0 0-192-16,0 0-272 0,0 0 64 0,-6 5 16 16,0 4 1120-16,1 4 224 0,-1 2 64 0,0 3 0 0,1 3-320 15,0 3-48-15,-2 2-16 0,2 0 0 16,1 1 0-16,0 0 0 0,0 3 0 0,2 0 0 0,-1 0-288 0,2-1-64 15,-1-2-16-15,1 3 0 0,0-3-128 0,1-1-16 16,0-3-16-16,0-3 0 0,0 0-96 0,1-3-16 16,2-4 0-16,1-3 0 0,-2-3-192 0,-2-7 0 15,6 6 0-15,-6-6 0 16,7-3-1024-16,1-7-256 0,0 0-64 0,0-2 0 16,1-2-1728-16,-1-3-368 0,-3-6-64 0,1 2-16 0</inkml:trace>
  <inkml:trace contextRef="#ctx0" brushRef="#br0" timeOffset="5170.01">6029 6942 31327 0,'0'0'688'0,"0"0"144"0,0 0 16 0,0 0 48 0,0 0-720 0,0 0-176 16,0 0 0-16,0 0 0 0,0 0 1872 0,0 0 352 15,0 0 64-15,0 0 16 0,4 7-1232 0,-3 2-240 16,-1 1-64-16,-1 1 0 0,-1 2 208 0,0 3 48 15,-1 1 0-15,1 0 0 0,-1 2-512 0,0 1-112 16,1 1-16-16,0 1 0 0,1 2-48 0,1-5-16 0,0 2 0 0,1-5 0 16,2 1-192-16,0 0-128 0,-1-1 128 0,2-2-128 15,0-5 272-15,1-2-16 0,2 0 0 0,1-4 0 16,0 1-400-16,1-5-96 0,0-2-16 0,1 0 0 16,1-7 112-16,-1 0 16 0,2-3 0 0,0-4 0 31,0 1-256-31,0-1-64 0,-2-3 0 0,1-3 0 0,-4-1 160 0,1 2 32 0,-1 1 0 0,-2-3 0 15,0 2-576-15,-1 1-96 0,-1 2-32 0,-1 2 0 0,1 0 960 16,0 1 128-16,-2 3 48 0,0 0 16 0,1 2-192 0,-1 5 128 16,-1 6-128-16,0 0 128 0,0 0-304 0,0 0-64 15,0 0-16-15,0 0 0 0,0 9 576 0,-1 1 96 16,-1 3 32-16,0 2 0 0,-1 0 96 0,-1 2 32 16,0 3 0-16,0 0 0 0,2 1-576 0,-1-2 0 15,0-2 0-15,2 3 0 0,0 2 320 0,1-3-64 16,2 0 0-16,1-3 0 0,0 1-256 0,1-4 160 15,-1 0-160-15,3 0 128 0,-1-2-128 0,0-5 0 16,2 1 0-16,-1-3 0 0,1-4 0 0,2 0 0 16,0-3 0-16,2-1-176 0,-1 0 176 0,1-2-128 15,0-5 128-15,1 2-128 16,-3-1-1184-16,1-1-224 0,-3-2-64 0,0 0 0 16,-1 3-1680-16,0-4-352 0,-2 3-64 0,-2 0-16 15,1 1-1168-15,0-1-240 0,-1 2-64 0,1 2 0 0,-3 7 4208 31,0 0 832-31,1-6 144 0,-1 6 7360 0,0 0-5040 0,0 0-976 0,0 0-1088 0,0 0-256 16,0 0 0-16,0 0 0 0,0 0 2976 0,7-1 544 0,-7 1 96 0,7 0 32 16,-7 0-1184-16,8 0-224 0,0 0-64 0,0 0 0 15,0-3-1280-15,1 3-256 0,0-4-48 0,2 1-16 16,-2 0-144-16,1 0-48 0,1-4 0 0,-1 3 0 16,1-5-608-16,-1 3-128 0,1-2-32 0,-1-1 0 15,-1 1 384-15,1-1 0 0,-1-2 0 0,-1 2 0 16,-3-4 192-16,-1 2 96 0,-2 1 32 0,0-2 0 0,-2 4-320 0,-2-1 160 15,0-1-160-15,-3 3 128 0,-2 1-128 0,-1-1 0 16,-1 3 0-16,0 4-176 0,-2 0 176 0,0 0 0 16,-3 3 128-16,1 1-128 0,0 0 0 0,0 5 0 15,-1 1 0-15,1 1-128 0,1 2 128 0,3 0 0 16,-1 0 128-16,3 4-128 0,0 0 576 0,3 0 64 16,0 3 0-16,3-3 0 0,1 1-640 0,1 2-288 15,2-3 32-15,1-3 0 0,0 2 256 0,1-2 0 16,1-1 0-16,4-2 0 0,0 1 0 0,2-2 0 15,2-1 0-15,2-3 0 0,0-1 144 0,1 1 96 16,1-2 16-16,0 0 0 0,2-5-416 0,0-2-80 16,-2 1-16-16,0 0 0 15,-2-4-608-15,-1 1-128 0,-1-3-32 0,-1-2 0 16,0 0-144-16,-1-3-48 0,0-1 0 0,-2-2 0 16,-1-4-656-16,-1 3-144 0,-1-3-32 0,-1 1 0 15,1 0 832-15,-1 0 144 0,-2 2 48 0,0-2 0 16,-1 5 304-16,0 1 64 0,-2 0 16 0,0 4 0 0,-1 2 640 0,0 7 0 15,0 0 0-15,0 0 0 0,0 0 1152 0,0 0 144 16,0 0 48-16,-2 9 0 0,-1 1 704 0,0 0 160 16,-1 3 32-16,0 0 0 0,0 4-768 0,1 0-160 0,-1 3-32 0,0 0 0 15,-2-1-400-15,3 0-96 0,-1 3-16 0,0-3 0 16,1 1-400-16,0-3-96 0,1-3-16 0,-1 2 0 16,2 1 0-16,0-6 0 0,-1-5 0 0,2-6 0 15,0 0-96-15,0 0-32 0,0 0 0 0,0 0 0 16,0 0-128-16,6-6-176 0,-3-5 48 0,3 1 0 15,-1-1 128-15,1-4-128 0,0-2 128 0,0-3-128 16,1 0-64-16,1 1 0 0,0-2 0 0,-1 1 0 0,1-2-144 0,1 3-48 16,1 0 0-16,0-1 0 0,3 4 112 0,0 2 16 15,-1 1 0-15,0 2 0 0,-2 2 96 0,1 3 32 16,-1-1 0-16,1 6 0 0,-2-2 128 0,1 6 176 16,1-2-48-16,-2 4 0 0,-2 2-128 0,-1 1-176 15,-1 5 48-15,1 0 0 0,-4 1 512 0,1 5 96 16,-1-2 32-16,-2 0 0 0,-1 2-64 0,0 1 0 15,-2 0 0-15,2-3 0 0,0 0-192 0,1 0-64 16,0-1 0-16,1-6 0 0,2 0-192 0,-1 0 0 16,1-3 0-16,-3-7 0 0,0 0 0 0,6 3-160 15,2 0 32-15,1-6 0 16,0 0-720-16,3-3-144 0,1-1-32 0,0 0 0 16,1-3-3168-16,10-13-640 0,-7 6-128 0,-10 8-32 0</inkml:trace>
  <inkml:trace contextRef="#ctx0" brushRef="#br0" timeOffset="5820.75">7249 6845 17503 0,'0'0'1552'0,"0"0"-1232"16,0 0-320-16,0 0 0 0,7 3 4352 0,-7-3 832 0,7 6 144 0,-7-6 48 16,0 0-3072-16,5 7-624 0,-1 0-112 0,-2-1-32 15,-2-1-256-15,0 4-64 0,-1 5-16 0,0-1 0 16,-2 0-576-16,0 4-112 0,1-4-32 0,-1 4 0 15,-1-1-240-15,0-5-48 0,2 1-16 0,-1 1 0 16,1-5-176-16,0-1 0 0,2-7 0 0,0 0-176 16,0 0 176-16,0 0 0 0,0 0 0 0,0 0 0 0,0 0 0 0,-1-8 0 15,1-1 0-15,0-2-128 0,-1 2 128 0,-1-1 0 16,1-4 0-16,0 4 0 0,-2-3 0 0,0 4 0 16,-1-2-192-16,-1 2 64 0,-1 1 128 0,-2 2 0 15,0-1 0-15,-1 4 0 0,-2 3 0 0,0 0 0 16,-1 3 0-16,0 0 0 0,-1 1 224 0,1 0 128 15,2 5 32-15,-1-1 0 0,1 3-384 0,-1 0 0 16,2 2 0-16,1 0 0 0,0 1 0 0,2 2 0 16,1-1 0-16,2 0 0 0,3 2-240 0,1-2-112 15,2 0-32-15,1 1 0 0,1-4 384 0,2 1 128 16,0 3 0-16,4-6 0 0,1 1-128 0,1-2 0 16,1 0 0-16,2-4 0 0,1 1 0 0,1-3 0 15,1 4 0-15,0-4 0 0,2-2 0 0,0-1-176 16,0-1 48-16,-1-2 0 0,-1-1 128 0,0-2 0 15,-2-1 0-15,1-2 0 0,0-2 0 0,1 1 0 16,-2-6 0-16,-2 2 0 0,0-2 0 0,-2-1-128 0,0 0 128 16,-1-3-128-16,-2 1 128 0,-2-1 0 0,-3 3 128 0,1 0-128 15,-2 0-128-15,-2 0-112 0,-2 1-16 0,-2 3 0 16,-1 3-96-16,-1 0-32 0,-1 7 0 0,-2-1 0 16,1 1 112-16,-1 3 16 0,1 3 0 0,-2 1 0 15,0 2 256-15,-1 5 0 0,-2 2 0 0,2 0 0 16,0 1 0-16,1 5 0 0,2-2 0 0,-1 0 0 15,2 2 144-15,1-2 96 0,1 3 16 0,2 1 0 16,0-2 304-16,1-1 64 0,1 0 16 0,3-1 0 16,1-3-208-16,2-1-48 0,0-3 0 0,3 0 0 0,0-1-384 15,3-1 0-15,2-3 0 0,3-1 0 0,3-2 0 0,2 0 0 16,2-2 0-16,2-2 0 0,-1 0 0 0,1-2 0 16,-1-1 0-16,1-2 0 0,-2 0 0 0,-2 0 0 15,-2-2 128-15,-3 1-128 16,-2-1-2032-16,-3-2-432 0,-2 2-96 0</inkml:trace>
  <inkml:trace contextRef="#ctx0" brushRef="#br0" timeOffset="8071.66">8839 6845 25391 0,'0'0'560'0,"0"0"112"0,0 0 32 0,0 0 0 0,-2 4-560 0,2-4-144 0,0 0 0 0,0 0 0 16,-7 3 1296-16,7-3 240 0,0 0 32 0,0 0 16 16,0 0-160-16,0 0-16 0,0 0-16 0,0 0 0 15,0 0-528-15,0 0-96 0,0 0-32 0,0 0 0 16,0 0-288-16,7-4-64 0,1-1-16 0,1 1 0 15,0-3-368-15,1 3 144 0,2-2-144 0,0 2 0 16,1-3 0-16,0 1 0 0,-1-1 0 0,1 1 0 0,0 2 128 0,0-2-128 16,0 0 0-16,0 5 0 0,1-2 208 0,-3 3-16 15,-1 3 0-15,-3 0 0 0,0 4-192 0,-2 0 0 16,-2-1 128-16,-3 2-128 0,-3 4 336 0,-1-2 32 16,-2 3 0-16,-2 2 0 0,-1 0-112 0,0-1 0 15,-2 0-16-15,2 2 0 0,-2-3-240 0,2 1-256 16,0-2 48-16,0-2 16 0,0-2 192 0,1 1 0 15,0-2 0-15,3-3 160 0,0 2-160 0,5-6 0 16,0 0 0-16,0 0 0 0,0 0 0 0,0 0 0 16,0 0 0-16,0 0 0 0,0 0 0 0,7 3 128 15,1-2-128-15,1 2 128 0,2-3 0 0,1 0 0 16,1 3 0-16,4 1 0 0,0-2-128 0,0 2 128 16,-1 0-128-16,1 3 128 0,-2-1-128 0,0 3 128 0,-2 2-128 0,-1 2 128 15,-3 0 208-15,-3 0 48 16,-2 1 0-16,-2 4 0 0,-4 1 96 0,0-2 32 15,-5 3 0-15,-1-3 0 0,-1 2-368 0,-1-1-144 16,-2 0 128-16,-1-4-128 0,0 2 192 0,-1-3-64 0,1-2 0 0,0-1 0 16,2-6-128-16,-1 1 0 0,1-3 0 15,1 0 0-15,1-6 0 0,-1 2 0 0,3-2 0 0,0-2 0 16,2 1 0-16,1-4 0 0,1 2 0 0,2 1 0 16,1-3-1760-16,1 1-384 15,3 1-80-15,1-2-16 0,1 1-4960 16,0 2-992-16,-1-3-208 0,1 2-48 0</inkml:trace>
  <inkml:trace contextRef="#ctx0" brushRef="#br0" timeOffset="8303.54">9313 7264 31327 0,'0'0'1392'0,"0"7"272"0,0 3-1328 0,0 0-336 15,-1-3 0-15,0 5 0 0,-2-1 1968 0,1 2 320 16,-1-3 64-16,0 3 16 0,-2-2-1232 0,1-1-240 16,2 1-64-16,-1 1 0 0,0-2-608 0,2-1-224 15,0-1 144-15,1-8-144 0,0 0 128 0,0 0-128 16,0 0 128-16,0 0-128 0,0 0 0 0,0 0-320 16,0 0 48-16,6 0 16 15,2-4-3696-15,0-2-720 0,-3-4-160 0,3 0-32 0</inkml:trace>
  <inkml:trace contextRef="#ctx0" brushRef="#br0" timeOffset="8838.83">9516 6778 26943 0,'0'0'1200'0,"2"4"240"0,-2-4-1152 0,0 0-288 15,1 10 0-15,0-4 0 0,-1-6 2048 0,0 7 368 16,0-7 64-16,0 0 16 0,-1 7-1136 0,-2 3-208 16,3-10-64-16,-3 6 0 0,0 3-512 0,0-1-96 15,1-1-32-15,0 3 0 0,0-3 160 0,-2 2 32 16,1 1 0-16,1 4 0 0,-1-1 0 0,0 1 0 16,2 2 0-16,0 1 0 0,-1 2-160 0,1 1-32 15,0 1 0-15,1-1 0 0,0 3-256 0,0 0-48 16,0-4-16-16,1 0 0 0,2 0-128 0,1 1 0 15,0-3 0-15,1-1 0 0,0-2 0 0,2-1 0 16,0 0 0-16,3-4 0 0,-1 2 0 0,1-5 128 16,2-2-128-16,1-4 128 0,-1 3-128 0,0-2 0 15,1-1 0-15,1-1-176 0,-1-3 176 0,0-1-128 16,-1-3 128-16,-1-1-128 0,-1 2 128 0,1-1-128 16,-2-4 128-16,0-1-128 0,-2 3 128 0,-2-3-128 15,-1-2 128-15,-3 2-128 0,-1-2 128 0,-3 0 0 0,-1 5 128 16,-1-2-128-16,-3 1 0 0,1 1 0 0,-1 3 0 0,-1 1-128 15,-2 3 128-15,1 2-128 0,0 1 128 0,0 1-128 16,-1 2 128-16,1 3 0 0,1 1 0 0,0 1 0 16,-1 1 0-16,3 1 176 0,0 4-48 0,2-5 0 15,1 4-128-15,1-3 0 0,1 1 0 0,0-2-176 16,2-1 176-16,0 1 0 0,2-2 128 0,2-1-128 0,1-2 128 0,1 0-128 16,2-1 128-16,1-1-128 15,2-2-1568-15,1 0-384 0,1-2-80 0,2 2-16 16,1-3-6240-16,1 2-1248 0,2-2-256 0,-2 0-64 15</inkml:trace>
  <inkml:trace contextRef="#ctx0" brushRef="#br0" timeOffset="9023.98">9946 7208 32367 0,'0'0'1424'0,"3"7"304"0,-1 3-1376 0,0-1-352 16,-2 2 0-16,0 2 0 0,-2 0 2368 0,1 0 384 15,-2-3 96-15,1 4 16 0,-1 3-1520 0,1 0-320 16,-2-2-48-16,0-2-16 0,1 1-464 0,0-4-112 16,1 0 0-16,-1 1-16 0,3-11-144 0,-2 9-32 15,-1-2 0-15,3-7 0 0,0 0-352 0,0 0-80 16,0 0-16-16,0 0 0 16,0 0-3072-16,0 0-608 0</inkml:trace>
  <inkml:trace contextRef="#ctx0" brushRef="#br0" timeOffset="9705.79">10149 6752 25103 0,'0'0'544'0,"0"0"112"0,0 0 32 0,0 0 32 0,0 0-576 0,0 0-144 0,0 0 0 0,0 0 0 15,0 0 1664-15,0 0 320 0,0 0 48 0,0 0 16 0,0 0-624 0,0 0-112 16,0 0-32-16,-6 3 0 0,3 5-304 0,-1 1-64 15,0 0-16-15,0 2 0 0,-1 2-256 0,2 0-48 16,1 4-16-16,0 2 0 0,1 2 0 0,1 3 0 16,0 2 0-16,0 0 0 0,1 2-96 0,1-2-32 15,-1 0 0-15,0 0 0 0,1-2-256 0,-1 0-48 16,0-5-16-16,0 1 0 0,1-6-128 0,-1 2 0 16,2-6 0-16,-1-3 0 0,0 0 0 0,-2-7 128 15,0 0-128-15,0 0 128 16,0 0-2560-16,0 0-512 0,6-7-96 0,-2-2-32 0</inkml:trace>
  <inkml:trace contextRef="#ctx0" brushRef="#br0" timeOffset="10191.06">10310 6815 31791 0,'0'0'1408'0,"0"0"288"0,0 0-1360 0,-1 7-336 0,1-1 0 16,0-6 0-16,0 0 1920 0,0 0 304 0,0 0 64 0,0 0 16 16,0 0-1488-16,-4 7-304 0,4-7-48 0,0 0-16 15,0 0-448-15,0 0 0 0,0 0 0 0,0 0 0 16,0 0 0-16,0 0 0 0,-3-7 0 0,2 1 0 16,1 6 144-16,4-7-144 0,0-2 128 0,1 1-128 15,2-1 0-15,-1-2 0 0,1 1-224 0,1 1 80 16,-1 2 144-16,3-3 0 0,-1 1 0 0,1 1 0 0,-1 3 0 0,2 1 0 15,-1-3 0-15,1 3 0 0,1 1 0 0,-2 3 176 16,-1 0-48-16,0 0 0 0,1 6-128 0,-1 0-176 16,-1 2 48-16,-2 1 0 0,-1 6 304 0,-1 0 64 15,-2 2 16-15,-2 4 0 0,-3 2-256 0,-1-4 0 16,-1 2 0-16,-2 2 0 0,-1 0 0 0,1 1 0 16,-3 2 0-16,0 1 0 0,-1 2 0 0,1-1 0 15,0-2 0-15,0-3 0 0,3-3 400 0,-3 0 48 16,2-3 0-16,2-3 0 15,1-1-720-15,-1-1-144 0,4-1-32 0,1-5 0 0,1-6 448 0,0 0 0 16,0 0 0-16,6 4 0 0,2-4 0 0,1 0 0 16,2 0 0-16,2-4 0 0,1 1 0 0,2 1 0 15,1 1 0-15,0-2 0 0,0-1 272 0,0 4 144 16,0-3 32-16,-1 3 0 0,-2-1-448 0,-1-2 0 16,-1 6 0-16,-2-3 0 0,0 0 0 0,-3 0 0 15,1 0 0-15,-8 0 0 16,0 0-1664-16,0 0-400 0,0 0-96 0,0 0-16 0</inkml:trace>
  <inkml:trace contextRef="#ctx0" brushRef="#br0" timeOffset="10445.89">10775 7191 41471 0,'0'0'912'0,"1"10"192"0,3-3 48 0,0 0 0 0,-2 2-928 0,-1 1-224 0,-1 1 0 0,1 2 0 0,0 1 864 0,-2 2 128 16,-1 1 32-16,-2 0 0 0,0-4-624 0,0 3-112 16,0-3-32-16,-1 0 0 0,-1-3 0 0,2 1 0 15,1-2 0-15,-1-1 0 0,0-3-400 0,4-5-96 16,0 0-16-16,0 0-20368 15</inkml:trace>
  <inkml:trace contextRef="#ctx0" brushRef="#br0" timeOffset="11422.88">11078 7167 38751 0,'4'15'848'0,"-4"-15"176"0,0 0 48 0,3 6 16 0,-3-6-864 0,4 7-224 15,-4-7 0-15,0 0 0 0,0 0 1376 0,0 0 224 16,0 0 64-16,0 0 0 0,0 0-1088 0,0 0-224 16,0 0-32-16,0 0-16 0,0 0-304 0,0 0 0 15,0 0 0-15,0 0 0 0,2-8 0 0,-2 8 0 16,2-5 0-16,-2 5 0 0,0 0 0 0,4-7 160 0,-4 7-160 0,0 0 128 31,0 0-1792-31,0 0-352 0,0 0-80 0,7 0-16272 0</inkml:trace>
  <inkml:trace contextRef="#ctx0" brushRef="#br0" timeOffset="11674.19">11334 7169 40767 0,'0'0'896'0,"0"0"192"0,0 0 48 0,0 0 0 0,11 5-912 0,-11-5-224 15,0 0 0-15,0 0 0 0,0 0 608 0,0 0 80 16,0 0 16-16,0 0 0 0,0 0-464 0,0 0-96 16,6-5-16-16,-6 5 0 0,0 0-128 0,0 0 0 15,0 0 0-15,7-2-176 0,-7 2 176 0,6-2 0 16,-6 2 0-16,0 0 0 16,7-3-1776-16,0 2-320 0,0 1-64 0,0 0-16 0</inkml:trace>
  <inkml:trace contextRef="#ctx0" brushRef="#br0" timeOffset="11930.94">11658 7165 44575 0,'5'6'976'0,"0"-2"208"0,2 2 32 0,-1-3 48 0,-6-3-1008 0,7 4-256 0,-7-4 0 0,6 3 0 15,-6-3 576-15,8 0 80 0,-8 0 16 0,0 0 0 16,0 0-336-16,0 0-64 0,0 0-16 0,0 0 0 16,0 0-256-16,0 0 0 0,4-4 0 0,-4 4 0 15,0 0 0-15,0 0 0 0,0 0 0 0,0 0-144 16,0 0 592-16,0 0 128 0,0 0 32 0,0 0 0 16,-4-5-2144-16,4 5-448 0,0 0-64 0,0 0-32 15,-5-4-2944-15,5 4-592 0,-10-11-112 0,10 11-32 0</inkml:trace>
  <inkml:trace contextRef="#ctx0" brushRef="#br0" timeOffset="14544.21">13143 6586 21647 0,'0'0'464'0,"0"0"112"0,-10-8 0 0,12 2 64 0,-1-4-512 0,1 4-128 0,-1-2 0 0,0 1 0 16,-1 1 1408-16,0 6 256 0,0-7 48 0,0 7 16 16,0 0-368-16,0 0-64 0,0 0-16 0,0 0 0 15,0 0 320-15,0 0 48 0,0 0 16 0,-1 11 0 16,0 2-512-16,-1 4-112 0,0 0-16 0,1 3 0 15,-2 2-352-15,2 1-80 0,-1 1-16 0,1 2 0 16,0 2-144-16,1-2-48 0,0 1 0 0,1-3 0 16,0 1-64-16,1-4-32 0,-2 1 0 0,1-4 0 0,0 2-288 0,2-4 0 15,-1-2 0-15,1-1 0 0,-2-2 0 0,2-2 0 16,-2-3 0-16,-1-6 0 0,0 0 0 0,0 0 0 16,0 0 0-16,0 0 0 0,0 0 0 0,2-6 0 15,-1-3 0-15,-1-2 160 0,-4-2-160 0,3 0 0 16,-3 3 0-16,0-4-176 0,-1 1 176 0,-2 0-128 15,0 3 128-15,1-3-128 0,-2 5 128 0,0-1 0 16,0-2 128-16,-2 5-128 0,1-1 0 0,0 3 0 16,-2-1 0-16,-5 4 0 0,1 1 0 0,-1 4 0 15,0-1 0-15,2 4-128 0,1 0 128 0,1 2 0 16,0-3 128-16,2 1-128 0,0 3 0 0,3 0 0 16,0-3 0-16,2 4 0 0,1 2 128 0,3 0-128 15,1-2 128-15,0 0-128 0,1 2 0 0,2-1 0 16,0 0 0-16,1-2 0 0,2 1 0 0,1-1 0 15,1 0 0-15,3 0 0 0,-1-1 0 0,2-2 0 0,0-1 0 0,2 1 0 16,2-1 0-16,0-2-128 0,-1 0 0 0,2 1 0 16,0-3 128-16,-1 0 0 0,-1-2 128 0,-2 0-128 15,0 0 0-15,-1-2 0 0,-1-2 0 0,0 1-128 16,-2-3 128-16,0-1 0 0,0-1 0 0,1 2 0 31,-3-3-800-31,1 2-128 0,-1-1-32 0,-1 2-12176 0,0-4-2448 0</inkml:trace>
  <inkml:trace contextRef="#ctx0" brushRef="#br0" timeOffset="14852.98">13460 6752 36399 0,'0'5'800'0,"1"-1"160"0,-1-4 48 0,4 7 16 0,0-3-832 0,0 2-192 15,-4-6 0-15,0 0 0 0,0 0 1024 0,8 0 144 16,0-2 48-16,0 1 0 0,-1 1-880 0,1-3-160 16,0 0-48-16,1 2 0 0,0-2-128 0,2 3 128 15,-2-4-128-15,2 4 128 0,0 0-128 0,1-2 128 0,0 2-128 0,0 0 128 16,1 0-128-16,-1 0 128 0,-2 0-128 0,-1 2 128 31,0 2-1328-31,-1-1-272 0,-8-3-48 0,0 0-16 0</inkml:trace>
  <inkml:trace contextRef="#ctx0" brushRef="#br0" timeOffset="15060.44">13532 6938 40767 0,'0'0'896'0,"5"7"192"0,3 2 48 0,0-4 0 0,0 0-912 0,0 2-224 0,1-3 0 0,0 0 0 16,-1-2 1024-16,1 1 144 0,0-3 48 0,0 0 0 0,0 0-880 15,1-3-160-15,-1 3-48 0,1-2 0 0,1 2-128 0,-1-4 0 16,1 1 0-16,-1 2 0 16,1-2-384-16,-1-1-96 0,1 4-32 0,-1-2 0 15,-1-2-4144-15,0 1-832 0,-1 2-160 0,-1 1-48 0</inkml:trace>
  <inkml:trace contextRef="#ctx0" brushRef="#br0" timeOffset="15527.72">13956 6708 41471 0,'0'0'912'0,"6"4"192"0,-6-4 48 0,0 0 0 0,0 0-928 0,6 0-224 0,-6 0 0 0,8 0 0 16,-8 0 560-16,8-3 64 0,-8 3 16 0,8-4 0 16,-2 0-416-16,1-2-80 0,-2 0-16 0,0 2 0 15,0-2-128-15,1-1 0 0,-1 1 0 0,1-2 0 16,1 1 128-16,1-2 0 0,0 3 0 0,0 2 0 16,1-3-128-16,0 1 0 0,0-1 0 0,0 1-176 15,0 2 176-15,2 0-128 0,-2 1 128 0,2 0-128 16,-1 6 128-16,-1-3 0 0,0 0 128 0,1 4-128 15,-1 3 128-15,-1 2-128 0,-3-3 128 0,-1 5-128 16,-2 2 224-16,0 4-32 0,-4 3 0 0,-2 3 0 16,-3 1-192-16,-4 2 144 0,-2 4-144 0,-3-3 128 0,-2 2-128 0,0-1 0 15,-2 2 0-15,0-4 0 0,1 0 0 0,2-5 128 16,2 2-128-16,3-6 128 0,2 0-128 0,1-4 0 16,2-4 0-16,2-1-176 0,2-2 176 0,3-6 0 15,0 0 128-15,0 0-128 0,0 0 0 0,6 7 0 16,0-5 0-16,3 2 0 0,2-1 176 0,2-3-48 15,1 1 0-15,2 2 0 0,1-3 112 0,1 3 16 16,1-3 0-16,0 1 0 0,2 1-112 0,0-2-16 16,2 0 0-16,-2 0 0 0,-1 0-128 0,0 0 0 15,-3 3 0-15,-2-3 0 0,-2 0 0 0,-4 0 0 16,-9 0 0-16,0 0-176 16,0 0-1552-16,0 0-320 0,0 0-64 0</inkml:trace>
  <inkml:trace contextRef="#ctx0" brushRef="#br0" timeOffset="17445.34">8913 7642 17967 0,'0'0'384'0,"0"0"96"0,0 0 16 0,0 0 16 0,0 0-512 0,0 0 0 0,0 0 0 0,0 0 0 15,0 0 816-15,0 0 64 0,0 0 16 0,0 0 0 16,0 0 128-16,0 0 16 0,0 0 16 0,-3 9 0 16,3-3-192-16,0 1-32 0,0-7-16 0,0 6 0 15,0-6 96-15,-1 11 32 0,-1-2 0 0,1-1 0 16,0 1-544-16,-2 1-96 0,2-3-32 0,1 4 0 15,-1-2 384-15,1-1 80 0,0 1 16 0,0 1 0 16,0-3-288-16,0 2-48 0,1-3-16 0,0 5 0 0,1-5-400 0,-1 5 0 16,0-2 0-16,2-2 0 0,-1 1 144 0,2 1 0 15,-4-9 0-15,4 6 0 0,-4-6 288 0,6 7 48 16,-1 1 16-16,0 1 0 0,0-3-704 0,0 1-144 16,1-1-32-16,-2 1 0 0,1 0 640 0,0-1 128 15,0-2 32-15,1 3 0 0,-6-7-416 0,6 6-320 16,1-2 48-16,1 0 16 0,-2 3 384 0,2-2 64 15,-1 1 32-15,0-2 0 0,3 0-224 0,-1-1 0 16,-1 1 0-16,-1-2 0 16,0 0-288-16,0 0-96 0,-7-2-32 0,9 3 0 0,0 1 416 0,-1-4 176 15,0 2-16-15,-1-2 0 0,0 2 80 0,1-2 16 16,0-2 0-16,0 2 0 0,-2-2-256 0,2 2 0 16,0-3 0-16,0 2 0 15,0-2-768-15,-1 1-208 0,1 0-48 0,0 0 0 0,0-2 1280 0,1 0 256 16,0-1 64-16,0 3 0 0,-1 0-576 0,0-2 0 15,0 1 0-15,0-1 0 16,1 2-512-16,0-2 0 0,0 1 0 0,1-1 0 0,-3 0 1232 0,1-1 240 0,0 1 64 16,-1 1 0-16,1-1-832 0,-1 1-192 15,1 0 0-15,0-1 0 16,-1-3-768-16,1 5-208 0,-2-5-48 0,1 3 0 0,0 2 832 0,0-2 192 0,0-3 0 0,-2 3 0 16,0-2 0-16,0 3 0 0,1-3 0 0,-6 6 0 15,5-4 0-15,0-3 0 0,0 1 0 0,0-1 0 16,-1-2 384-16,0 4 112 0,0-1 16 0,0 0 16 15,0-1-528-15,0 3 0 0,-4 4 0 0,7-6-144 0,-7 6 144 16,5-7 0-16,0 1 0 0,-1-1 0 16,0 1-192-16,-4 6 0 0,4-7 0 0,0 1 0 15,-4 6 320-15,4-8 48 0,-2 1 16 0,-2 7 0 0,3-6-192 0,0-4 128 16,-1 3-128-16,0 0 128 0,-2 7-128 0,0 0 0 16,1-7 0-16,-1 7-176 0,0 0 176 0,0 0 0 15,0 0 128-15,0 0-128 0,0 0 0 0,0 0 0 16,0 0 0-16,0 0 0 0,0 0 128 0,4-3-128 15,-4 3 128-15,0 0-128 0,0 0 352 0,0 0 0 16,0 0 0-16,0 0 0 0,0 0-96 0,0 0-32 16,0 0 0-16,0 0 0 0,0 0 32 0,0 0 0 15,0 0 0-15,0 0 0 0,0 0 320 0,0 0 64 16,0 0 0-16,0 0 16 0,0 0-656 0,6 1 0 16,-6-1-208-16,0 0 48 0,0 0 32 0,0 0 0 15,0 0 0-15,7 2 0 0,-7-2 256 0,0 0 48 16,0 0 16-16,0 0 0 0,0 0-192 0,6 4 0 15,-6-4 0-15,0 0 0 0,0 0 0 0,4 4 128 16,-4-4-128-16,3 7 128 0,-3-7-128 0,0 0 0 16,4 6 0-16,-2 1 0 0,-2-7 0 0,2 9 0 15,-1-2 0-15,0-1 0 0,1 1 0 0,0-1 0 16,-2-6 0-16,2 11 0 0,-1-5 288 0,0 2 32 0,1 1 0 0,-2-2 0 16,1 2-320-16,0-2 160 0,-1 0-160 0,2 0 128 15,-2-7-128-15,0 0 128 0,0 9-128 0,0-9 128 16,0 0-128-16,0 0-272 0,0 0 64 0,0 0 16 15,0 0-48-15,0 0 0 0,0 0 0 0,0 0 0 16,0 0 240-16,0 0 0 0,0 0 0 0,0 0 0 16,0 0 0-16,0-6 0 0,0-1 0 0,-2 1 0 0,1-1 0 15,0-2 320-15,-1 1-64 0,2 1 0 0,-1-2-256 16,0 1 160-16,-2-1-160 0,0-1 128 0,1 3-128 0,-1 1 0 16,1-3 0-16,-1-2-176 0,-1 2 176 0,0 1 0 15,1 4 0-15,0-1 0 0,-1-2 0 0,4 7 0 16,-6-4 0-16,0 0 0 0,-1-1 0 0,-1 4 0 15,1-2 128-15,-3 3-128 0,1 0 0 0,-1 3 0 16,-2-3 0-16,0 1 0 0,0 2-192 0,-1-3-96 16,-1 2-32-16,1 2 0 0,1 0 320 0,2-1 0 15,-1 1 0-15,1 1 0 0,0-1 304 0,4-3 64 16,-2 2 16-16,8-3 0 0,0 0-384 0,0 0 0 16,0 0 0-16,0 0-192 0,0 0 192 0,0 0 0 15,0 0 128-15,0 0-128 16,0 0-800-16,0 0-224 0,0 0-64 0,8 3 0 0</inkml:trace>
  <inkml:trace contextRef="#ctx0" brushRef="#br0" timeOffset="19663.28">9234 8223 20735 0,'0'0'448'0,"0"0"112"0,0 0 16 0,0 0 0 0,0 0-576 0,0 0 0 0,0 0 0 0,0 0 0 16,0 0 1536-16,0 0 208 0,0 0 48 0,0 0 0 15,0 0-720-15,0 0-144 0,0 0-32 0,0 0 0 16,0 0-304-16,0 0-64 0,0 0-16 0,0 0 0 16,0 0-144-16,0-7-48 0,0 7 0 0,1-6 0 15,0-1-192-15,-1 7-128 0,2-6 128 0,0 2-128 16,2-3 128-16,0 2-128 0,-1 1 128 0,1-2-128 16,-1-1 128-16,-3 7-128 0,6-4 128 0,-6 4-128 0,4-6 176 0,1 2-48 15,-5 4 0-15,6-3 0 16,-6 3-128-16,7-6 0 0,-7 6 0 0,7-3-176 0,-7 3 176 0,6-1 0 15,-6 1 128-15,8 0-128 0,-8 0 224 0,0 0-32 16,6 1 0-16,-6-1 0 0,0 0-192 0,0 0-160 16,0 0 32-16,0 0 0 0,3 9 128 0,-3-9 176 15,0 7-48-15,0-1 0 0,0-6 0 0,-3 9 0 16,1-2 0-16,2-7 0 16,0 0-2864-16,-18 1-576 0,-6-11-112 0,24 10-32 0</inkml:trace>
  <inkml:trace contextRef="#ctx0" brushRef="#br0" timeOffset="23417.1">8877 8223 16127 0,'0'0'352'0,"0"0"80"0,0 0 16 0,0 0 0 0,0 0-448 0,0 0 0 16,0 0 0-16,0 0 0 0,0 0 1568 0,0 0 224 16,0 0 64-16,0 0 0 0,0 0-512 0,0 0-112 15,4-7-16-15,-4 7 0 0,0 0 0 0,0 0 0 16,0 0 0-16,0 0 0 0,0 0 0 0,0 0 0 16,0 0 0-16,7 4 0 0,-1 0-400 0,1 2-96 15,-7-6-16-15,6 7 0 0,0 3-48 0,-1-4-16 0,0 2 0 0,0 1 0 16,-1 0-192-16,2-1-64 0,-1 1 0 0,0-1 0 15,-1-1-192-15,1 2-64 0,0 0 0 0,1-1 0 16,-6-8 0-16,4 7 0 0,1-1 0 16,0 1 0-16,-5-7-128 0,7 6 0 0,-7-6 0 0,6 7-176 15,-6-7 176-15,0 0 0 0,0 0 0 0,0 0 0 16,0 0-240-16,0 0-16 0,0 0 0 0,0 0 0 16,0 0-2400-16,0 0-480 0,0 0-112 0,0 0-12112 15</inkml:trace>
  <inkml:trace contextRef="#ctx0" brushRef="#br0" timeOffset="23690.76">9015 8210 18879 0,'0'0'832'0,"0"0"192"0,0 0-832 0,0 0-192 16,0 0 0-16,0 0 0 0,0 0 1936 0,0 0 352 15,-4 6 64-15,1 2 16 0,-1-1-1088 0,0 2-192 16,-1-2-64-16,-1-1 0 0,-2 1-304 0,0 3-64 15,0-3-16-15,0 3 0 0,-1-1 160 0,0 2 32 16,-2-1 0-16,2 2 0 0,-1-1-208 0,1-1-48 16,-2 1 0-16,2-2 0 0,1-1 64 0,3 1 0 15,-2 0 0-15,2-3 0 0,0-2-640 0,5-4-288 16,0 0 32-16,0 0 0 0,0 0 400 0,0 0 96 16,0 0 16-16,0 0 0 0,0 0-256 0,6 0 144 0,1-2-144 0,1 2 128 31,0-7-3840-31,1 1-768 0,1-2-144 0,-1 1-48 0</inkml:trace>
  <inkml:trace contextRef="#ctx0" brushRef="#br0" timeOffset="24900.8">9269 8243 16351 0,'0'0'352'0,"0"0"80"0,0 0 16 0,0 0 16 0,0 0-464 0,0 0 0 15,0 0 0-15,0 0 0 0,0 0 512 0,0 0 0 16,0 0 0-16,0 0 0 0,0 0-320 0,0 0-48 16,0 0-16-16,0 0 0 0,0 0-128 0,0 0 0 15,0 0 0-15,0 0 0 0,0 0 496 0,0 0 64 16,0 0 16-16,0 0 0 0,0 0 144 0,0 0 48 15,3-7 0-15,-3 7 0 0,4-3 96 0,-4 3 32 16,0 0 0-16,3-3 0 0,1-3-416 0,-4 6-80 16,0 0-16-16,6-4 0 0,-1-2-144 0,-5 6-48 15,0 0 0-15,0 0 0 0,6-4-192 0,-6 4 0 16,0 0 0-16,7-3-160 0,-1-1 160 0,1 0 0 16,-7 4 128-16,0 0-128 0,7-2 0 0,-7 2 0 0,6 0 0 15,-6 0 0-15,7-3 0 0,-7 3 0 0,6-1 0 0,-6 1 0 16,0 0 432-16,7 0 16 0,-7 0 0 0,0 0 0 15,6 1 96-15,-6-1 32 0,0 0 0 0,8 3 0 16,-8-3-64-16,0 0 0 0,0 0 0 0,0 0 0 16,0 0-256-16,5 4-48 0,-5-4-16 0,0 0 0 15,3 6-48-15,0 1-16 0,-3-7 0 0,0 9 0 16,-2-1 64-16,1 1 0 0,0-2 0 0,-2 2 0 16,0-1 144-16,1 1 48 0,-1-1 0 0,1 1 0 15,-1-3-160-15,0 1-32 0,-2-1 0 0,1 2 0 16,0 1 0-16,-1-1 0 0,0 2 0 0,0-4 0 15,-1 3-192-15,1-2 0 0,0-3 0 0,1 2-160 16,0 1 160-16,0-1 0 0,-1 1 128 0,0-1-128 0,1-2 0 0,4-4 0 16,-6 7 0-16,1-3 0 0,5-4 0 0,-5 6 0 15,5-6 0-15,-5 4 0 0,-1 2 0 0,6-6 0 16,-6 3 0-16,6-3 0 0,0 0 0 0,0 0 0 16,0 0 0-16,0 0-128 0,0 0 128 0,0 0 0 15,0 0 128-15,0 0-128 0,0 0 0 0,0 0 0 16,0 0 0-16,0 0-128 0,0 0 128 0,0 0 0 15,0 0 0-15,0 0 0 0,0 0 0 0,5-3 0 16,0-4 128-16,1 2-128 0,-2 1 0 0,-4 4 0 16,5-4 0-16,0 0-128 0,-5 4 128 0,8-3 176 15,-2 1-48-15,-6 2 0 0,8-4-128 0,-8 4 0 16,8-3 0-16,0 3-176 0,-1 0 400 0,-1 0 80 0,-6 0 16 0,8 0 0 16,0 3-320-16,0 1 0 0,0-2 0 0,1 2 0 15,0-1 512-15,0 1 64 0,-1-2 0 0,1 0 0 16,0 0-112-16,0 1-16 0,2 1 0 0,-2-4 0 15,0 3-192-15,0-3-64 16,1-3 0-16,-1 3 0 0,-9 0-48 0,9 0-16 16,-1-3 0-16,0 2 0 0,-8 1-128 0,7-3 0 15,-7 3 0-15,7-4-176 0,-7 4 176 0,5-2 0 0,-5 2 0 0,6-7-13280 32,-3 1-2624-32</inkml:trace>
  <inkml:trace contextRef="#ctx0" brushRef="#br0" timeOffset="26584.82">9830 7694 14975 0,'0'0'320'0,"0"0"80"0,0 0 16 0,0 0 0 0,0 0-416 0,0 0 0 16,0 0 0-16,0 0 0 0,0 0 1360 0,0 0 192 15,0 0 48-15,0 0 0 0,0 0-320 0,0 0-48 16,0 0-16-16,0 0 0 0,0 0-304 0,0 0-64 16,0 0-16-16,0 0 0 0,0 0-144 0,0 0-48 15,0 6 0-15,1 2 0 0,-1-8-96 0,0 0-32 16,0 9 0-16,0 2 0 0,0-4-96 0,1 2-32 15,-1-3 0-15,1 1 0 0,1 1 64 0,0 1 0 16,1 1 0-16,1-3 0 0,-4-7-256 0,5 9-64 16,0-5 0-16,2 2 0 0,1 4 0 0,1-3 0 15,-1 0 0-15,1-3 0 0,0 3-128 0,0-2 128 16,0-1-128-16,1 0 128 0,0 0 32 0,2 1 0 16,0 1 0-16,-1-2 0 0,1-4-160 0,0 3 0 15,0 1 144-15,0-4-144 0,-1 2 0 0,0 0 0 16,-1-2 0-16,1 0 128 0,-1 0-128 0,1 0 0 15,-1 0 0-15,2 0 128 0,0-2-128 0,1 0 0 0,0-2 0 0,-1 1 0 16,0-1-176-16,-2 2 0 16,1-1 0-16,0-1 0 0,2 0 176 0,1 2 192 0,-1-5-32 0,0 3-16 15,-1-2-144-15,1-1 0 16,0 0-160-16,0 1 160 0,0-2-144 0,3 2 144 0,-2-4-128 0,0 4 128 16,1-1 0-16,-1 1 0 0,1-2 0 0,-1-1 0 15,2 0 0-15,-2 1 0 0,-1 1 0 0,0 1 128 16,2-5-128-16,-2-1 0 0,0 2 0 0,-1-1 0 15,0 2 0-15,-1 1 0 0,0-2 0 0,-2-2 0 16,-1 2 0-16,0-1 0 0,0 2-128 0,-2 1 128 16,-1-1 0-16,-2 0 0 0,1 1 0 0,0 1 128 0,-2 1-128 0,1-1-192 15,-3 7 64-15,0 0 0 0,3-6 128 0,-3 6 0 16,1-7 0-16,-1 7 0 0,0 0-336 0,0 0-48 16,0 0 0-16,0 0 0 0,0 0 384 0,0 0 0 15,0 0 0-15,0 0 0 0,0 0 0 0,0 0 0 16,0 0 0-16,0 0 0 0,0 0 288 0,-1 7 128 15,-1-1 32-15,1 1 0 16,0 2-720-16,-1-1-144 0,2-8-32 0,-1 9 0 0,-1-2 896 0,0 0 160 16,1 3 32-16,0-4 16 0,-2 5-224 0,0-5-48 15,3 1-16-15,-1 3 0 0,-2-3-368 0,1 2 128 16,2-9-128-16,-1 8 0 0,-1 4 272 0,1-5-16 16,0 3 0-16,-1-4 0 0,1 2-256 0,1 1 0 15,-1-2 0-15,1-7 0 0,0 8 176 0,-2 1-176 16,1-3 160-16,1-6-160 0,0 0 0 0,-1 7 128 0,1-7-128 15,0 0 0-15,-3 9 0 0,3-9 0 0,0 0 0 0,0 0 0 16,0 0 0-16,0 0-160 0,0 0 160 0,0 0-192 16,0 0-64-16,0 0 0 0,0 0-16 0,0 0 0 15,0 0 432-15,0 0 96 0,0 0 0 0,-1-7 16 16,-1-2-272-16,2-1 0 0,0 1 0 0,2-2 0 16,-1 1 0-16,2-2 0 0,-2 1 0 0,2 1 0 15,-1-3 0-15,1 0-144 0,-2 2 16 0,3-2 0 16,-1 3 128-16,-2-1 0 0,0-1 0 0,1 5 0 0,-1 0 0 15,-1 0 0-15,0 1 0 0,0 6-128 0,0 0 128 0,0 0 0 16,-3-7 0-16,3 7 0 0,-6-2 144 0,-2-2 16 16,-1 4 0-16,0 0 0 0,-3 0-160 0,-1 0-176 15,-3 2 48-15,0 0 0 0,1 0 128 0,-1-2 0 16,0-2 0-16,0 2 0 0,1 0 0 0,0 0 128 16,2-2-128-16,1 0 128 0,3-2-128 0,3 1 0 15,6 3 0-15,0 0 128 0,0 0-128 0,0 0 0 16,0 0 0-16,0 0 0 15,6-4-1840-15,5-1-384 0,-1 1-80 0,2 4 0 0</inkml:trace>
  <inkml:trace contextRef="#ctx0" brushRef="#br0" timeOffset="27217.96">10144 8138 23263 0,'0'0'512'0,"0"0"96"0,0 0 32 0,0 0 16 0,0 0-528 0,0 0-128 15,0 0 0-15,0 0 0 0,0 0 1472 0,0 0 256 16,0 0 48-16,0 0 16 0,0 0-320 0,0 0-48 15,0 0-16-15,0 0 0 0,0 0-256 0,0 0-48 16,8 3-16-16,-2 3 0 0,-6-6-192 0,7 7-64 0,-1 3 0 16,1-1 0-16,-1-2-400 0,1 3-96 0,0 1-16 0,-1-2 0 15,2 1-192-15,0 1-128 0,0 1 128 0,-2-2-128 16,1 1 0-16,-1-2 0 0,0-3 0 0,0 1 0 16,1 1 0-16,-1-2 0 0,-6-6 0 0,7 7 0 15,-2-3 0-15,0 1 0 0,-5-5 0 0,0 0 0 16,0 0-336-16,0 0-144 0,0 0-32 0,7-3 0 15,-2-1-2864-15,0-1-576 0,-1-1-112 0,-1 2-10160 16</inkml:trace>
  <inkml:trace contextRef="#ctx0" brushRef="#br0" timeOffset="27425.46">10306 8143 20735 0,'0'0'448'0,"0"0"112"0,0 0 16 0,0 0 0 0,0 0-576 0,0 0 0 15,0 0 0-15,-6 4 0 0,-1 0 2000 0,1 1 304 16,-1 2 48-16,0-1 16 0,0 1-672 0,-1-2-128 15,0 0-32-15,0 2 0 0,0 3-560 0,0 0-112 16,0 0-32-16,1 0 0 0,-1 1-256 0,0-2-48 16,-1 2-16-16,1-2 0 0,1-1-304 0,3 1-64 15,0-1-16-15,1 1 0 0,-1-3-128 0,4-6 128 16,0 0-128-16,0 0 128 0,0 0-128 0,0 0 0 16,0 0 0-16,0 0 0 15,0 0-2176-15,0 0-448 0,0 0-112 0,7-2-16 0</inkml:trace>
  <inkml:trace contextRef="#ctx0" brushRef="#br0" timeOffset="28085.18">10487 8141 22799 0,'0'0'1008'0,"0"0"208"0,0 0-960 0,0 0-256 0,0 0 0 0,0 0 0 0,0 0 1424 0,0 0 240 15,0 0 64-15,0 0 0 0,0 0-832 0,0 0-144 16,0 0-48-16,0 0 0 0,0 0-560 0,0 0-144 15,0 0 0-15,0 0 0 0,1-7 128 0,-1 7-128 16,3-7 192-16,1 1-64 0,-2-2-128 0,2 3 0 16,2 1 0-16,-1-3 128 0,0 3-128 0,0-2 0 15,-1 2 0-15,-4 4-176 0,5-7 304 0,-5 7 64 16,6-2 16-16,0-2 0 0,-6 4-208 0,8 0 176 16,-8 0-176-16,8 1 160 0,-8-1 32 0,8 5 0 15,-8-5 0-15,8 8 0 0,-2 1-64 0,-2 2-128 16,-3-1 192-16,1 2-64 0,-1 3 176 0,-1-2 16 15,-1 0 16-15,-1 0 0 0,1 0 32 0,-1 4 0 16,-2-4 0-16,0 1 0 0,0 2-48 0,0-3-16 16,-3 0 0-16,3-2 0 0,-1-1-304 0,1 1 0 15,0-2 0-15,0-3 0 0,0-2 0 0,4-4 0 0,0 0 0 0,0 0 0 16,0 0 0-16,0 0 0 0,0 0 0 0,0 0-144 16,0 0 144-16,0 0 0 0,0 0 0 0,0 0 0 15,0 0 0-15,0 0 0 0,0 0 0 0,0 0 128 16,0 0-128-16,0 0 0 0,8 0 0 0,0-1 128 15,-8 1-128-15,9 0 0 0,-9 0 128 0,8-3-128 16,-8 3 0-16,9 0 0 0,0 0 0 0,1 3 0 16,-10-3 192-16,9 1 0 0,1-1 16 0,1 3 0 0,-1-3 384 0,2 0 80 15,-1 1 16-15,-2 2 0 0,1-3-448 0,2 0-96 16,0 3-16-16,0-6 0 0,-2 3-128 0,0 0 128 16,1 0-128-16,-2 0 128 0,-2 0-128 0,-7 0 0 15,8 0 0-15,-8 0 0 0,0 0 0 0,6-4 0 16,-6 4 0-16,0 0 0 15,0 0-2016-15,5-4-432 0,-5 4-96 0,2-16-16 0</inkml:trace>
  <inkml:trace contextRef="#ctx0" brushRef="#br0" timeOffset="33674.36">2863 9516 9215 0,'0'0'816'0,"0"0"-656"0,0 0-160 0,0 0 0 15,-5-7 3200-15,0 3 592 0,1 0 128 0,-3-2 32 16,-2 0-1520-16,-1 0-288 0,1-1-64 0,-2 3-16 0,-1 1-672 0,-1-1-144 16,0-2-32-16,0 5 0 15,0-2-160-15,0 3-32 0,-2 3-16 0,1-2 0 0,0 2-192 0,-1 1-48 16,1 1 0-16,-1 0 0 0,1 5-272 0,-2-1-64 16,-1 1-16-16,3 1 0 0,2-2-96 0,3 1-32 15,1 1 0-15,3-2 0 0,1 1-96 0,1-3-32 16,1 2 0-16,2-2 0 0,0-7-160 0,2 6 192 15,3 2-192-15,3-1 192 0,0-1-192 0,1 1 0 16,3-3 144-16,1 2-144 0,2-2 0 0,2 1 0 16,0 2 0-16,2-3 0 0,0 0 0 0,-1 1-160 15,0-1 160-15,1 4-160 0,-1-2 160 0,-1 4 0 0,-4-4-144 16,0 5 144-16,-1-1 0 0,-1 3 0 16,-4 3 0-16,0 1 0 0,-2-1 192 0,-2 1-32 15,-3 2-16-15,-3 0 0 0,-2 0 128 0,-2 1 32 16,0-3 0-16,-4 1 0 0,-1-3-144 0,0 0-32 0,-1-4 0 0,0-1 0 15,-1-1-128-15,-1-1 0 0,1-1 0 0,0-4 0 16,-2 0 0-16,3 0 0 0,-2-2-128 0,2-2 128 16,0-2 0-16,3 0-144 0,1 0 144 0,-1-4 0 15,1 1-160-15,1-2 160 0,1-1-128 0,3 1 128 32,4-4-544-32,0 2-32 0,0-1 0 0,2 1 0 0,3-3-1792 15,2-3-384-15,3 3-64 0,5-2-14016 0</inkml:trace>
  <inkml:trace contextRef="#ctx0" brushRef="#br0" timeOffset="33900">2921 9516 6447 0,'0'0'576'0,"0"0"-576"16,0 0 0-16,0 0 0 0,0 0 6144 0,5 2 1136 16,2 6 208-16,-3 1 64 0,-3-2-4032 0,0 3-816 15,2 3-144-15,-2 1-48 0,1 5-1152 0,-1 1-224 16,0 1-48-16,0 1-16 0,1 2-544 0,-1-1-96 15,-1-2-32-15,0 3 0 0,1 1-176 0,1-2-32 16,-1-2-16-16,0 1 0 0,2-2-176 0,-2-3 0 16,-1-3 0-16,3 2 128 0,-1-3-128 0,2-2 0 15,0-1 0-15,2-3 0 0,-6-7-128 0,0 0-64 16,0 0-16-16,9-3 0 16,-1-1-2768-16,-1-2-544 0,1-2-128 0</inkml:trace>
  <inkml:trace contextRef="#ctx0" brushRef="#br0" timeOffset="34080.74">3069 9721 16575 0,'0'0'1472'16,"-8"0"-1168"-16,0 0-304 0,-1 4 0 0,-3-1 4816 0,1 1 912 0,-4 0 176 0,1 2 48 15,-3 1-3360-15,0-3-672 16,-2 2-128-16,2-1-16 0,-1 2-1104 0,1-3-224 0,0 0-32 0,1-1-16 16,2-3-400-16,1 2 0 0,1-1 0 0,3-1 0 31,2 0-1024-31,7 0-304 0,0 0-48 0,0 0-16 15,0 0-1744-15,0 0-368 0,0 0-64 0,11 0-16 16,0 0-432-16,3 0-80 0</inkml:trace>
  <inkml:trace contextRef="#ctx0" brushRef="#br0" timeOffset="34824.24">3007 9808 18303 0,'15'-3'816'0,"-9"6"160"15,2-3-784-15,1 1-192 0,2 2 0 0,1-3 0 16,-2 2 3104-16,1 0 576 0,-2-2 112 0,0 2 32 0,-1-2-1552 0,0 0-304 16,0-2-64-16,-1 2-16 0,0-2-912 0,1-3-176 15,0 1-32-15,1 0-16 0,-1 2-496 0,1-2-80 16,0-3-32-16,0 1 0 0,-1-5-144 0,0 2 0 15,0 0 0-15,-2 1 0 0,0-3 0 0,-3 2 0 16,1 0 0-16,-2 1 0 0,-4 2-144 0,0-1 144 16,-2 1 0-16,-1-1 0 0,-3 4 0 0,-1 2 0 15,-2 1 0-15,-1 4 0 0,1-1 576 0,-1 3 0 16,0 2 16-16,0 4 0 0,-1-2-16 0,0 5 0 16,0 0 0-16,0 2 0 0,4-1-160 0,1-1-32 15,1 0-16-15,2 0 0 0,1 2-48 0,3-2-16 16,1 0 0-16,1-3 0 0,2 1-112 0,-1-3-32 15,4 1 0-15,3-1 0 0,1-3-160 0,3-1 0 16,0-3 0-16,3 1 0 0,0-4 0 0,2 0 0 16,2 0 0-16,1-4-176 0,-2-3-160 0,1 1-48 15,-2-1 0-15,3-3 0 16,-2-3-336-16,-2 0-80 0,-2-1-16 0,0 1 0 16,-2-1 304-16,-1-2 48 0,-2-1 16 0,1 1 0 0,-5-1 272 0,-1 3 176 0,-2-2-192 0,-2-1 192 15,-1 2-176-15,0 4 176 0,-1 1-160 0,0 3 160 16,1 7 0-16,0 0 0 0,0 0 0 0,0 0 0 15,-6 7 0-15,1 3 160 0,0 6 0 0,2 1 0 16,-1 0 208-16,2 6 32 0,1 1 16 0,1 2 0 16,0 0-32-16,1 1-16 0,0 3 0 0,2-3 0 15,1-1-192-15,0 1-48 0,0 0 0 0,-1-1 0 0,0 1 160 0,1-4 32 16,-1 3 0-16,-1-5 0 0,1-1-112 0,-2-3-16 16,1-1 0-16,-1-6 0 0,0 1-192 0,-1-5 0 15,0-6 0-15,0 0-160 0,0 0 32 0,0 0 0 16,0-10 0-16,-1-3 0 0,-2-3-112 0,-1-3-16 15,-1-3 0-15,0-1 0 0,-2-1 256 0,1-2 256 16,-1 0-48-16,1-2-16 0,-1 2-192 0,2-2 0 16,1 2 0-16,1 0 0 0,1 3 0 0,2-1 0 15,2 4 0-15,1 1 0 0,1-2-208 0,2 4-96 16,1-2-16-16,1 5 0 0,1-2 160 0,1 6 32 16,4-1 0-16,0 2 0 0,0 1 128 0,1 3 0 15,-1 1 0-15,1 1 0 0,-2 3 0 0,0 3 0 16,-1 1 0-16,-1 1 128 0,0 3-128 0,-2 1 176 15,0 2-176-15,-2 2 192 0,-5 0 48 0,0 1 16 16,-2 2 0-16,-3 1 0 0,-2 3 128 0,-3-1 48 16,-1-2 0-16,-2 0 0 0,-2 0-208 0,-1-3-32 15,1-1-16-15,-2-3 0 0,0-3-176 0,0-1 0 16,1 1 0-16,-1-5 0 0,1 0 0 0,1-4 0 0,1 0 0 16,2-2 0-16,2-3 0 0,0-2-144 0,3-1 144 0,2-1 0 31,3 1-896-31,3-3-80 0,2 0-16 0,3-1 0 15,1 1-2304-15,3 0-464 0</inkml:trace>
  <inkml:trace contextRef="#ctx0" brushRef="#br0" timeOffset="35068.85">3846 9486 14735 0,'0'0'1312'0,"0"0"-1056"15,0 0-256-15,2 6 0 0,0 3 5840 0,-1-1 1120 16,0 3 208-16,-1 2 64 0,-2 2-4304 0,-1 5-864 16,-1 1-160-16,0 1-48 0,0 6-896 0,0 2-176 15,-1 0-32-15,1 0-16 0,0 3-384 0,1-3-80 16,0-1-16-16,0-4 0 0,0 0-256 0,3-4 128 16,0-2-128-16,0-2 0 0,2-4 128 0,0 0-128 15,1-5 0-15,1-1 0 16,1-1-640-16,2-3-192 0,0-3-48 0,3-3-13776 15,0-1-2768-15</inkml:trace>
  <inkml:trace contextRef="#ctx0" brushRef="#br0" timeOffset="35297.07">4142 9479 13823 0,'0'0'1216'0,"0"0"-960"0,4 7-256 0,-1-1 0 16,-3-6 5536-16,0 0 1056 0,4 7 224 0,-1-1 32 15,-3-6-4000-15,0 0-800 0,0 0-176 0,1 7-16 16,-1-7-1136-16,0 0-208 0,0 0-64 0,-1 6 0 16,1-6-320-16,1 7-128 0,-1-7 0 0,0 0 0 15,0 0-1184-15,-2 6-336 0,0 2-64 0</inkml:trace>
  <inkml:trace contextRef="#ctx0" brushRef="#br0" timeOffset="35474.35">4131 9788 14735 0,'9'8'1312'0,"-9"-8"-1056"16,0 0-256-16,4 6 0 0,-4-6 6192 0,7 10 1168 15,-7-10 256-15,6 6 32 0,-6-6-5024 0,0 0-992 16,0 0-208-16,0 0-32 0,0 0-1008 0,0 0-192 15,0 0-32-15,0 0-16 16,0 0-816-16,-1-9-160 0,-2 1-48 0</inkml:trace>
  <inkml:trace contextRef="#ctx0" brushRef="#br0" timeOffset="36341.86">4833 9402 32079 0,'0'0'1408'0,"0"0"320"0,0 0-1392 0,0 0-336 0,0 0 0 0,0 0 0 15,0 0 2528-15,0 0 432 0,-9 4 96 0,1 2 16 16,-1-3-1632-16,-2 1-320 15,-2 0-64-15,0 1-16 0,-1-4-656 0,-2 2-128 0,-1-3-16 0,1 2-16 16,-1 0-224-16,2 0 0 0,-1 2 0 0,2-1 0 16,0-3 0-16,1 1 0 0,2 2 0 0,-1-1 0 15,0 2 0-15,4 0-208 0,0 2 16 0,2-2 0 16,-1 2-208-16,5 2-48 0,0 1 0 0,2 2 0 16,2 2 240-16,0 0 32 0,1 4 16 0,2-1 0 15,-1 4 160-15,1 0 0 0,-1 2 0 0,0-1 0 0,0 3 0 0,0-2 0 16,-2 2 0-16,1-3 0 0,-2 1 0 0,1-1 0 15,-2 1 128-15,1-1-128 0,-2-4 128 0,1 1-128 16,-2-3 160-16,1-2-160 0,0 0 0 0,-1 0 0 16,0-5 0-16,-1 1 0 0,3-9 0 0,0 0 0 15,0 0 0-15,0 0 0 0,0 0 0 0,0 0-160 16,0 0 160-16,0 0-128 0,0 0-160 0,-4-6-32 16,0-1 0-16,0 1 0 15,1-1-288-15,0 0-64 0,0 0-16 0,1 0 0 0,-1 1 384 0,0-1 80 16,2 0 16-16,-1-2 0 0,0 1 208 0,1 2-144 15,1-3 144-15,0 2-128 0,0 1 128 0,0 6 0 16,0 0 0-16,5-8 128 0,0 1-128 0,1 1 0 16,-1-1 0-16,1 3 128 0,2 2 416 0,0-2 96 15,0 1 0-15,1-1 16 0,0 1 0 0,2-1 0 16,-1 2 0-16,-1-1 0 0,2 2-368 0,1-2-80 16,-1-1-16-16,1 2 0 0,1-2-192 0,-1 1 0 15,0-1 0-15,-2 2 0 0,1-2 0 0,-1 0 0 0,0-1 0 0,-1 1 0 16,0 0 0-16,-3 1 0 0,1 2 0 0,-7 1-160 31,5-5-2464-31,0-2-512 0</inkml:trace>
  <inkml:trace contextRef="#ctx0" brushRef="#br0" timeOffset="36601.44">4918 9624 28911 0,'0'0'1280'0,"0"0"256"0,0 0-1216 0,0 0-320 16,8 0 0-16,-8 0 0 0,0 0 1984 0,0 0 352 16,8 2 64-16,-8-2 16 0,0 0-1184 0,0 0-224 15,0 0-48-15,0 0-16 0,5 6-208 0,-2 3-32 16,-1 2-16-16,0 2 0 0,-2 1-96 0,0 2-16 16,-2 1 0-16,1 0 0 0,1 1-176 0,0-1-32 15,0 3-16-15,0-3 0 0,1 0-112 0,-1 0-32 16,3-4 0-16,0 0 0 0,-1-2-208 0,2-1 176 15,1 0-176-15,1-4 160 0,-1 1-160 0,1-1 0 0,-6-6 0 0,10 0 0 32,-1-2-2496-32,0-5-464 0</inkml:trace>
  <inkml:trace contextRef="#ctx0" brushRef="#br0" timeOffset="37042.54">5096 9579 15663 0,'0'0'1392'0,"4"6"-1120"0,0 1-272 0,0 0 0 16,0 3 5680-16,-1-1 1072 0,-1 1 224 0,1 3 32 16,-2-2-4400-16,1 2-880 0,-1 1-192 0,-2 2-16 15,-1 1-800-15,1 3-144 0,0-5-48 0,-2 2 0 16,0 1-288-16,1-1-64 0,-1-2-16 0,1 0 0 0,-1-2-160 0,2-3 0 16,-1 3 0-16,1-3 128 15,0-4-128-15,1-6 0 0,0 0 0 0,0 0 0 0,0 0 0 0,0 0 0 16,0 0-128-16,0 0 128 0,0 0-128 0,5-9 128 15,-1-2-160-15,1 1 160 0,0-6-128 0,1 3 128 16,-3-4 0-16,3 3-144 0,-1-5 144 0,1 2 0 16,1 0-144-16,0 0 144 0,-1-2-224 0,1 2 32 15,-1 1 0-15,1-1 0 0,-1 4-64 0,1 0-16 16,-1-2 0-16,1 6 0 0,1 3 272 0,0-1 0 16,-2 6-128-16,2-2 128 0,-1 3 0 0,-1 3 0 15,1 1 0-15,-2 3 0 0,0 3 176 0,0 3-176 16,-1 0 192-16,0 4-192 0,-1 0 320 0,-2 3-32 15,1 2-16-15,-1-1 0 0,0-2 80 0,0 2 16 0,2-1 0 16,0 0 0-16,-1-3-144 0,1-2-32 16,0 0 0-16,-1-6 0 0,1 1-192 0,1-3 0 0,1 0 0 0,-5-7 0 15,9 3 0-15,0-3 0 16,0-1 0-16,3-1 0 16,0-2-1120-16,0-6-160 0,0 3-48 0,-1-5 0 15,3-3-2080-15,0 2-432 0,-4 0-64 0</inkml:trace>
  <inkml:trace contextRef="#ctx0" brushRef="#br0" timeOffset="37458.56">5610 9466 6447 0,'5'-4'576'0,"0"-3"-576"0,0 3 0 0,-5 4 0 15,7-2 5056-15,-7 2 896 0,8 2 176 0,-8-2 32 16,8 4-2224-16,-2 3-448 0,-1 0-96 0,-1 3 0 16,-1 3-1392-16,0 0-272 0,-1 0-48 0,1 4-16 15,-2 0-832-15,1 3-192 0,-2 2-16 0,0-1-16 16,0-1-352-16,-2 1-64 0,1 1 0 0,1-1-16 0,0-1-176 0,-1-3 128 15,-1-2-128-15,2-2 128 0,2-5-128 0,-2-1 0 16,0-7 0-16,0 0 0 0,0 0 0 0,0 0 0 16,0 0 0-16,0 0-176 0,1-8-16 0,0-1 0 15,1-4 0-15,-2 2 0 16,-2-4-192-16,0 0-64 0,-4-1 0 0,0 2 0 0,-2 1 224 0,0 4 32 16,-1-2 16-16,-2 5 0 0,1 2 176 0,-2 1 0 15,-1 3 0-15,0 0-128 0,0 3 128 0,0 3 0 16,-2 2 0-16,2 4 0 0,0 0 0 0,0 4 128 15,0 1-128-15,1 2 128 0,0-2-128 0,3 3 192 16,3-3-64-16,0 3 0 0,4-3 48 0,1 0 16 16,1-2 0-16,1 2 0 0,1-4-32 0,4 1 0 15,0-4 0-15,2-1 0 0,3-2-160 0,0-1 0 16,2 2 144-16,3-5-144 0,1-3 0 0,2 0 0 16,0 0 0-16,1-3 0 0,1-5 0 0,-2 2 0 15,0-1-144-15,-4-2 144 0,0-1 0 0,-2-4-176 16,-1 1 176-16,-2-1-128 15,-2-2-2240-15,-1-1-432 0,-3 0-80 0,0-5-32 0</inkml:trace>
  <inkml:trace contextRef="#ctx0" brushRef="#br0" timeOffset="37610.76">4926 9255 42447 0,'0'0'1872'0,"0"0"400"0,1 8-1824 0,3 1-448 15,0-2 0-15,0-1 0 0,0 1 880 0,4-1 80 16,0-2 0-16,1-1 16 16,0-2-1488-16,3 2-320 0,1-3-48 0</inkml:trace>
  <inkml:trace contextRef="#ctx0" brushRef="#br0" timeOffset="38842.83">6385 9818 23487 0,'0'0'1040'0,"0"0"224"0,0 0-1008 0,7 3-256 16,0-3 0-16,0-3 0 0,-7 3 2400 0,8-2 432 15,0-2 96-15,-2 0 16 0,0-3-1392 0,-1-2-272 16,-1 1-48-16,0-4-16 0,0 2-656 0,-2-3-144 16,-1 2-32-16,-1-2 0 0,-1 0-256 0,-1 0-128 15,-2-1 128-15,-2 2-128 0,-1 1 0 0,-3 1 0 16,0-1 0-16,-1 5 0 0,0-1 240 0,-2 5-48 15,-2 2 0-15,1 0 0 0,-1 2 64 0,1 5 0 16,1-1 0-16,0 5 0 0,0-1 0 0,1 3 0 16,0 1 0-16,2 3 0 0,0 2 48 0,3 1 16 15,0-1 0-15,2 1 0 0,1-2-160 0,2 2-32 16,2 0 0-16,2-1 0 0,0-2 0 0,2-1 0 16,2-1 0-16,0-2 0 0,1 0-128 0,1-3 0 15,-1-1 0-15,4 2 0 0,-1-5 0 0,2 1 128 16,3-3-128-16,-1 1 128 0,0-1-128 0,1-4 0 15,-1 0 0-15,1 0-176 0,-2 0 48 0,0-3 0 16,-1-3 0-16,-1 2 0 0,1-5-64 0,0 1 0 0,-2-1 0 0,0-4 0 16,-1 0 192-16,-1-1-128 0,-2 0 128 0,-1 1-128 15,1-1 128-15,-2-2-128 0,-2 3 128 0,1 0-128 16,1 0 128-16,-3 2 0 0,-1 1 128 0,0 0-128 16,0 10 0-16,0 0 0 0,0 0 0 0,0 0 0 15,0 0 128-15,0 0-128 0,0 0 128 0,0 0-128 16,0 0 176-16,0 6-48 0,0 2 0 0,0 1 0 15,0 5 0-15,1-3 0 0,1 0 0 0,0 2 0 0,2 1-128 0,1-3 0 16,1 2 0-16,0-3 0 0,-1 3 0 0,2 0 128 16,2-3-128-16,0 1 128 0,2-1-128 0,1-1 0 15,-1-2 0-15,1-3 0 0,0 1 0 0,0-1 0 16,0-3 0-16,-1 2 0 0,1-3 0 0,1-3-144 16,-1 2 144-16,0-3-208 0,-2-1 48 0,-1-2 16 15,1-1 0-15,-1-1 0 0,-1 0 144 0,-2-1 0 16,1-1 0-16,-1-2 0 15,0 0-384-15,-1 0-64 0,-1-1 0 0,-2 0 0 0,1 1 256 0,-2 0 64 16,1 0 0-16,-2 3 0 0,0-1 128 0,0 2 0 16,0 2 0-16,0 7 0 0,0 0 0 0,0 0 0 15,0 0 128-15,0 0-128 0,0 0 0 0,0 0 0 16,-4 7 0-16,0 2 0 0,0 4 272 0,1 2-16 16,1-2 0-16,0 4 0 0,0-1 208 0,0-2 48 15,2 6 0-15,-1-3 0 0,1 1 0 0,0-1 0 16,0-3 0-16,1 2 0 0,1-3-64 0,-1 2 0 15,0-2 0-15,1 0 0 0,-1-3-256 0,0-1-48 16,-1-1-16-16,0-8 0 0,1 9-128 0,-1-9 128 16,0 0-128-16,0 0 128 0,0 0-128 0,0 0-176 0,0 0 48 0,0-6 0 15,0-1-64-15,0-3 0 0,-1-1 0 0,1 0 0 16,0 0 192-16,0-2 0 0,1-1 0 0,1 1 0 16,-1-3 0-16,0 3 0 0,1 2 0 0,0 1 0 15,1-3 0-15,1 2 0 0,0 2 0 0,0 2 0 16,1 1 0-16,0 2 0 0,-5 4 0 0,8-4 0 15,-1 4 0-15,-7 0 176 0,0 0-48 0,9 7 0 0,0-1-128 16,-1 2 128-16,0-1-128 0,-2 3 128 0,1 3-128 0,-1-1 128 16,0-2-128-16,-1 1 128 0,-1 2 64 0,0-3 0 15,1 0 0-15,0-3 0 0,-1 3 96 0,0 0 32 16,1-1 0-16,2-2 0 0,1-1-320 0,-1 1 0 16,3-3 0-16,-1 0 0 0,3-2 0 0,-1 1 160 15,1-2-160-15,1-1 128 0,3-1-128 0,1-2-176 16,0-1 48-16,0-1 0 15,1-1-976-15,2-2-192 0,0-1-48 0,-2-2 0 0</inkml:trace>
  <inkml:trace contextRef="#ctx0" brushRef="#br0" timeOffset="42962.54">3444 10930 3679 0,'0'0'160'0,"0"0"32"0,2 8-192 0,1 1 0 0,-2-2 0 0,-1-7 0 16,3 6 5504-16,-3-6 1040 0,0 0 224 0,0 0 32 16,0 0-3984-16,0 0-784 0,0 0-176 0,0 0-16 15,0 0-992-15,0 0-192 0,0 0-32 0,0 0-16 16,4-9-480-16,-2-1-128 0,0-1 0 0,-2-2 0 16,-2 0 0-16,0 0 0 0,-1 0 0 0,-1-2 0 15,-2 2 0-15,-1-2 0 0,-1 1 0 0,-1 4 0 0,-2-1 0 0,2 5 0 16,0 2 0-16,-3 1 128 15,-3 3 192-15,-2 3 32 0,-4 1 16 0,1 2 0 16,2 5 416-16,-7 2 96 0,-1 0 16 0,2 4 0 0,2-1-448 0,2 4-64 16,2-3-32-16,2 3 0 0,0 0-128 0,3 2-32 15,3 2 0-15,1 0 0 0,1-3-48 0,1 5-16 16,2-3 0-16,2 1 0 0,2-1-128 0,4 0 160 16,-1-2-160-16,2-2 160 0,0-3-160 0,4 1 0 15,2-4 144-15,2 0-144 0,1-2 0 0,-1-1 0 16,1-3 0-16,2-1 0 0,2-3 0 0,1 1-192 15,0-4 192-15,3 0-192 0,-1-3 192 0,0-1-160 16,-2 0 160-16,-1-2-160 0,0-3 160 0,-1 1-128 16,-3-4 128-16,0 2-128 0,-3-4 128 0,0 1-160 15,-3-1 160-15,-1-2-160 0,-2 2 160 0,-2 1-128 16,-2 2 128-16,0-2-128 0,-1 3 128 0,1-3-160 16,-1 3 160-16,-2 0-160 0,0 1 160 0,1 2 0 15,-1-1 0-15,0 3 0 0,1 1 0 0,2 4 0 16,0 0 0-16,0 0 0 0,0 0 192 0,0 0-48 15,-3 7 0-15,1-1 0 0,2-6 32 0,0 11 0 0,0 2 0 0,1-4 0 16,2 4-176-16,0 1 192 0,1 2-192 0,2-1 192 16,-1-2-16-16,3 0 0 0,-2 4 0 0,2-1 0 15,1-2-176-15,-1-5 0 0,0 2 144 0,1-2-144 16,-1-1 0-16,1-2 0 0,-1 1 0 0,0-5 0 16,1 2 0-16,3-1 0 0,1-3 0 0,-1-3 0 15,-2-1 0-15,2-2-128 0,-2-1 128 0,1 1 0 16,-1-5 0-16,1 2-128 0,-1-4 128 0,1-1 0 0,-2 3 0 0,0-2-128 15,-1-3 128-15,0 3 0 0,-2-4 0 0,2 1-128 16,-4 6 128-16,0-1 0 0,0-2 0 0,-1 7 0 16,-3-1 0-16,0 1 0 0,0 2 0 0,0-3 0 15,0 7 0-15,0 0 0 0,0 0 0 0,0 0 0 16,0 0 0-16,0 0 0 0,0 0 0 0,-5 7 0 16,5-7 0-16,-7 6 128 0,3 7-128 0,-1 1 128 15,1-1-128-15,1 1 128 0,1 3-128 0,0 0 128 16,1 1-128-16,1-1 128 0,-1-2-128 0,2 1 144 15,2-2-144-15,-1-1 160 0,2 0 80 0,-3-4 16 16,1 2 0-16,-1-5 0 0,-1-6-256 0,0 0 0 16,0 0 0-16,0 0 0 0,0 0 0 0,0 0 0 15,0 0 0-15,4-6-160 0,-1-1 160 0,-1-3-128 16,2-3 128-16,0 0-128 0,-1 0 128 0,1-2 0 16,-2-1 0-16,1 3 0 0,0-1 0 0,0 1 0 15,3 0 0-15,-2 2 0 0,0 2 0 0,-1-1 0 16,3 3 0-16,-1 3 0 0,2-1 0 0,-1 4 0 15,-6 1 0-15,8-3 0 0,-2 3 128 0,1 3-128 0,0 0 128 0,-1 1-128 16,1 3 0-16,-2-1 144 0,-1 4-144 0,0 0 0 16,-2 3 160-16,1 0-160 0,0 0 128 0,-1 1-128 15,2-3 368-15,-1 5-16 16,1-3 0-16,0 0 0 0,-2 0-224 0,2-2-128 0,0 2 160 0,1-5-160 16,1 1 0-16,0-3 128 0,1-2-128 15,1 3 0-15,-1-3 0 0,5-2 0 0,-1 1 0 0,2-3 0 31,0-3-912-31,1 3-240 0,-1-3-32 0,0 0-12416 0,1-4-2480 0</inkml:trace>
  <inkml:trace contextRef="#ctx0" brushRef="#br0" timeOffset="43174.33">4151 11001 22111 0,'2'6'1968'0,"1"1"-1584"15,-3-7-384-15,4 4 0 0,-4-4 4288 0,5 2 768 16,-5-2 144-16,0 0 48 0,8 3-3328 0,0-2-640 16,0 2-144-16,0-3-32 0,-8 0-688 0,9 0-144 15,0-3-16-15,1 3-16 0,1 0-240 0,1 3 128 16,1-3-128-16,-1 0 0 0,-1 3 128 0,1-2-128 16,0 2 0-16,-2-1 144 15,-2 0-800-15,-1 3-176 0,-7-5-16 0,0 0-18816 0</inkml:trace>
  <inkml:trace contextRef="#ctx0" brushRef="#br0" timeOffset="43347.02">4118 11233 25791 0,'0'0'2304'0,"0"0"-1856"0,7 1-448 0,2-1 0 16,0 3 3968-16,0-3 704 0,2 0 144 0,-2 0 32 15,0 0-3088-15,0-3-608 0,0 2-128 0,2-2-32 0,0 3-672 16,1-3-144-16,-1 2-32 0,1-2 0 15,-1 1-144-15,1 1 0 0,-3 1 0 0,3 0-20992 16</inkml:trace>
  <inkml:trace contextRef="#ctx0" brushRef="#br0" timeOffset="44330.43">5040 11066 11967 0,'0'0'528'0,"0"0"112"0,0 0-512 0,0 0-128 15,7-5 0-15,-2 1 0 0,-1 0 4928 0,0-2 960 16,-2-3 192-16,0-2 48 0,-2 1-4256 0,0 0-848 16,-2-4-160-16,0 1-32 0,-2 0-576 0,0 4-96 15,-1-4-32-15,-2 2 0 0,0 1-128 0,-2 0 128 16,-1 3-128-16,-2 0 128 0,-1 0 16 0,-4 1 0 15,1 2 0-15,-1 4 0 0,-2 1 48 0,-1 2 16 16,2 3 0-16,-1 1 0 0,2 0-16 0,0 0 0 0,-1 6 0 0,2 1 0 16,3-1 128-16,1 4 32 0,-2 2 0 0,2 2 0 15,3-1 16-15,1 2 0 0,1 2 0 0,2-1 0 16,0 0-192-16,4-2-48 0,1 2 0 0,2-1 0 16,-2-1-128-16,3-4 128 0,1 2-128 0,2-5 128 15,2 2-128-15,1-4 0 0,3-1 0 0,1-3 128 16,0 1-128-16,2 1 0 0,-2-5 0 0,1 0 0 15,2-1 0-15,-2-1-144 0,0-3 144 0,0-3 0 0,0-1-176 0,1 1 176 16,-2-4-160-16,0-3 160 0,1 0-176 0,1-2 176 16,-2-2-192-16,-1-2 192 0,-1-1-144 0,0-4 144 15,-1 1 0-15,0-2-144 0,-3 1 144 0,0 2 0 16,-2 2 0-16,-2 3-128 0,-2 1 128 0,-1 0-128 16,0 0 128-16,-1 0-128 0,-1 3 128 0,1 2 0 15,0-1 0-15,0 2-128 0,1 7 128 0,0 0 0 16,0 0 0-16,0 0 128 0,0 0 192 0,-6 4 64 15,1 1 0-15,0 2 0 0,1 1 0 0,0 2 0 16,0 2 0-16,1-2 0 0,2 1-96 0,0 5-16 16,1 1 0-16,1 0 0 0,2 0-16 0,1-2-16 15,1 2 0-15,1 0 0 0,1-1 0 0,1-1 0 16,1-2 0-16,0 0 0 0,2 0-240 0,-3-5 176 16,1-2-176-16,0-1 160 0,0 2-160 0,0-3 0 15,0-1 0-15,1-2 0 0,-3-1 0 0,4 0 0 16,-3-4 0-16,0 1 0 15,-2-1-3120-15,1 0-496 0</inkml:trace>
  <inkml:trace contextRef="#ctx0" brushRef="#br0" timeOffset="44571.48">5274 11280 19343 0,'0'0'848'0,"6"4"192"0,-6-4-832 0,5 4-208 0,-1 1 0 0,0 1 0 16,2-2 5312-16,-3 3 1008 0,-2 2 208 0,1-1 32 0,-2 1-4400 0,0 2-880 15,-2-1-192-15,1 1-16 0,0 0-608 0,1 0-112 16,1-1-32-16,-1-1 0 0,0 2-192 0,0-1-128 16,0-3 128-16,3 2-128 0,-3-9 0 0,2 7 0 15,-2-7 0-15,0 0 0 0,0 0 0 0,7 1 0 16,-1-1 0-16,1-1-14288 15,1-6-2816-15</inkml:trace>
  <inkml:trace contextRef="#ctx0" brushRef="#br0" timeOffset="45094.42">5496 10870 8287 0,'0'0'368'0,"0"0"80"0,0 0-448 0,0 0 0 0,0 0 0 0,0 0 0 16,0 0 4832-16,0 0 880 0,0 0 176 0,0 0 48 15,0 0-2992-15,0 0-608 0,0 0-112 0,0 0-32 16,0 0-736-16,-2 8-160 0,2 1-16 0,-1-1-16 0,1 1-336 0,0 1-64 16,1 3-16-16,-1 1 0 0,-1-1-368 15,1 0-80-15,1 4-16 0,1-1 0 0,-1-2-16 0,2-1-16 16,-1-2 0-16,0 0 0 0,-2-11-352 0,0 11 144 16,1-3-144-16,-1-8 0 0,0 0 0 0,0 0 0 15,0 0 0-15,0 0 0 0,0 0 0 0,0 0 0 16,0 0 0-16,-4-4-144 0,3-3 144 0,-2-3-128 15,-1 1 128-15,2-5-128 0,2 1 0 0,-2 2 0 16,1-3 0-16,1-1 0 0,0 2 128 0,0-2 128 16,0-1-128-16,1 3 176 0,2 0-176 0,1 3 0 15,0-3 0-15,0 2 0 0,0 2 0 0,1 1 0 16,0-1 0-16,2 3 0 0,-1 2 128 0,2 0-128 16,0 1 0-16,0-1 128 0,1 4-128 0,-1 0 0 15,-8 0 144-15,9-3-144 0,-1 3 0 0,0 3 0 16,-1-3 0-16,-7 0 0 0,0 0 0 0,8 0 0 15,-8 0 128-15,0 0-128 16,0 0-1008-16,0 0-272 0,0 0-48 0,0 0-12048 0,0 0-2400 0</inkml:trace>
  <inkml:trace contextRef="#ctx0" brushRef="#br0" timeOffset="46165.63">5491 10958 9903 0,'0'0'432'0,"0"0"96"0,0 0-528 0,0 0 0 0,0 0 0 0,0 0 0 16,0 0 1216-16,0 0 128 0,5-4 16 15,-5 4 16-15,0 0-224 0,0 0-32 0,0 0-16 16,0 0 0-16,0 0 112 0,0 0 0 0,0 0 16 0,0 0 0 15,0 0-96-15,0 0-32 0,0 0 0 0,0 0 0 16,0 0 0-16,0 0 0 0,0 0 0 0,0 0 0 16,0 0-304-16,0 0-64 0,0 0-16 0,0 0 0 0,0 0-80 0,0 0-32 15,0 0 0-15,0 0 0 0,0 0 32 0,0 0 0 16,0 0 0-16,0 0 0 0,0 0-144 0,4 6-32 16,0 3 0-16,-2 2 0 0,0-1 64 0,-1 3 16 15,-1 2 0-15,1 1 0 0,-2 1-32 0,2-2-16 16,1 0 0-16,-1 0 0 0,1 2-112 0,0 0 0 15,-1 1-16-15,0 0 0 0,1-1-128 0,-2-3-32 16,0 2 0-16,1-3 0 0,0 2-80 0,1-5-128 16,-2-1 176-16,0 2-176 0,0-5 128 0,0-1-128 15,0-5 0-15,0 0 0 0,0 0 0 0,0 0 0 16,0 0 0-16,0 0 0 0,0 0-144 0,0 0 144 16,0 0-128-16,0 0 128 0,-4-6 0 0,1-1 0 15,0 1 0-15,2-1-128 0,-1 1 128 0,0-1 0 16,1 1 0-16,1-1 0 0,0 7 0 0,0-7 0 15,0 1 0-15,0-1 0 0,0 7 0 0,1-7 0 16,-1-3 0-16,0 4 0 0,2-1 0 0,-1 3 0 16,-1-2 0-16,0-1 0 0,1 1 0 0,-1 6 0 15,0-7 0-15,0 1 0 0,0-1 0 0,0 7 0 16,0-7 0-16,0 7 0 0,-1-6 0 0,0-2 0 0,-1-1 0 0,1 2 0 16,0 1 0-16,-1-1 0 0,2-1 0 0,-1-1 0 15,-2-1 0-15,1-1 0 0,0 0 0 0,1 0 0 16,1 1 0-16,0-4 0 0,-1 4 0 0,2-3 0 15,0 2 0-15,2 0 0 0,0 0 0 0,-1 5 0 16,1-5 0-16,1 2 0 0,0-2 0 0,1 5 0 16,0-5 0-16,0 5 0 0,1-1 0 0,0 1 0 15,1-1 0-15,1 1 0 0,0-1 0 0,-1 1 0 0,1-1 0 16,1 3 0-16,1-2 0 0,0-1 128 16,1 0-128-16,0 1 0 0,1 2 0 0,0-3 0 0,0 4 0 0,-1-4 0 15,1 2 0-15,0 1 0 0,0 0 0 0,0 1 128 16,-1 2-128-16,0-2 0 0,-1 3 304 0,1 0-16 15,-2 0 0-15,-1 3 0 0,0 1-32 0,-2 0-16 16,-6-4 0-16,5 4 0 0,1 1-240 0,-6-5 176 16,2 8-176-16,-2-8 160 0,0 6-160 0,0-6 0 15,0 7 0-15,0-7 0 0,0 0 0 0,-5 3 0 16,5-3 0-16,-8 1-176 16,-1-1-2928-16,1-1-592 0</inkml:trace>
  <inkml:trace contextRef="#ctx0" brushRef="#br0" timeOffset="47233.56">6160 10533 16815 0,'0'0'736'0,"0"0"160"0,0 0-704 0,0 0-192 16,0 0 0-16,0 0 0 0,0 0 2240 0,0 0 400 16,0 0 96-16,0 0 16 0,0 0-576 0,0 0-96 15,0 0-32-15,1 7 0 0,-1-2-352 0,0 4-80 16,-1 0-16-16,-1 2 0 0,1 2-560 0,1 1-112 16,-2 2-32-16,0 1 0 0,1 0-304 0,0 5-64 15,-2 2-16-15,2-3 0 0,1 1-144 0,-2 2-48 16,0-5 0-16,0 1 0 0,1-3-144 0,0-4-48 15,1 2 0-15,-1-2 0 0,-2-3-128 0,2-1 0 16,-1-2 0-16,2-7-176 0,0 0 176 0,0 0 0 16,0 0 0-16,0 0 0 0,0 0 0 0,0 0 0 15,0 0 128-15,0-11-128 0,2-2 0 0,-1 0-128 16,3-4 0-16,-2 1 0 0,2-3 128 0,0 2 0 16,-1-3 128-16,1-1-128 0,0 2 0 0,0-1 0 15,1 3 0-15,0-3 0 0,-1 3 128 0,1 0-128 0,2 4 128 0,-1 0-128 16,1 0 0-16,0 4-128 0,-1-2 0 0,1 5 0 15,-1-2 128-15,1 5 176 0,-1-1-48 0,-6 4 0 16,8 0-128-16,-1 0 0 0,-7 0 0 0,8 4 0 16,-1 3 0-16,0-1 0 0,0 5 0 0,-2-1 0 15,-1 6 0-15,-2-2 0 0,1 2 0 0,0 1 0 16,-2 3 0-16,0-3 128 0,0 2-128 0,1-2 128 16,-2 3 160-16,0-3 32 0,0-1 0 0,0 1 0 0,1-1-320 0,-1-6 160 15,0 1-160-15,1-5 128 0,1 3-128 0,-1-5 128 16,-1-4-128-16,0 0 128 0,0 0-128 0,0 0 0 15,8 3 0-15,0-3-176 16,0-5-2368-16,1-2-464 0,0 1-112 0,0-2-16 0</inkml:trace>
  <inkml:trace contextRef="#ctx0" brushRef="#br0" timeOffset="47429.12">6516 10681 34319 0,'0'0'1520'0,"0"0"320"0,7 3-1472 0,0 0-368 15,-7-3 0-15,10 1 0 0,-3-1 1968 0,1 2 320 16,0-2 64-16,0 0 16 0,0 0-1280 0,1 0-256 16,-1 0-64-16,1-2 0 0,0-2-400 0,2 1-96 15,-1-1-16-15,2 2 0 0,-2-2-256 0,2 1 0 16,0-1 128-16,0 2-128 0,0-2 0 0,-2 0 0 16,-1 1 0-16,0-1 0 0,-2 2 0 0,0 0 0 15,-7 2 0-15,6-5 0 16,-1 1-3328-16,-1 0-736 0</inkml:trace>
  <inkml:trace contextRef="#ctx0" brushRef="#br0" timeOffset="47684.73">6923 10448 40079 0,'0'0'880'0,"7"3"176"0,-7-3 32 0,6 4 64 0,-6-4-928 16,4 9-224-16,0-3 0 0,0 2 0 0,-1 1 1088 0,-2 1 192 15,-1-3 16-15,0 3 16 0,-1 3-672 0,0 0-128 16,-2 1-16-16,0 2-16 0,1 1-288 0,-1 4-48 16,0 1-16-16,2 2 0 0,0-1 64 0,0 1 0 15,-1-2 0-15,2-1 0 0,2 3-192 0,1-2 128 16,-1-5-128-16,0 0 128 0,1-4-128 0,0 0 0 16,1-2 0-16,-1-5 0 15,1 1-3088-15,-4-7-656 0,0 0-128 0,8-3-32 0</inkml:trace>
  <inkml:trace contextRef="#ctx0" brushRef="#br0" timeOffset="49151.52">3275 12335 11967 0,'0'0'1072'0,"0"0"-864"16,0 0-208-16,6-2 0 0,1-2 4128 0,-1 0 784 16,-2-5 144-16,0 2 48 0,0-3-3184 0,-1-1-640 15,-2-1-128-15,-2 2-32 0,-2-4-736 0,-1 0-128 16,-1 1-48-16,-3 0 0 0,-2 0-208 0,-2 3 0 16,-3 1 128-16,1 1-128 0,0 2 272 0,-4 5 16 15,3-1 0-15,-1 2 0 0,-1 3 480 0,0 7 80 16,-1 0 32-16,-1 3 0 0,1 0-128 0,0 4-32 15,2 3 0-15,0 0 0 0,1 1-384 0,1 2-80 16,4 3 0-16,-1-2-16 0,1 2-96 0,2-2-16 16,3 2 0-16,1 0 0 0,1-2 16 0,3-1 0 15,2 1 0-15,2-5 0 0,1 1 64 0,1-3 16 16,1 0 0-16,1-4 0 0,0-2-224 0,2 0 0 16,2-3 128-16,0-1-128 0,1-2 0 0,0-4 0 15,1 2 0-15,1-3 0 0,-1-3 0 0,2-1 0 16,0-2 0-16,-2-1 0 0,-1 1-240 0,0-5 64 15,-1 1 16-15,0-3 0 0,-1 0 160 0,0-3-160 0,-3-1 160 0,-2 0-160 16,0 0 160-16,-2-1-128 0,-3 1 128 0,0-3-128 16,2 3 128-16,-3 0 0 0,-3 2-144 0,1 0 144 15,0 4 0-15,1 1 0 0,1 1-144 0,0 9 144 16,0 0 0-16,0 0 0 0,0 0 0 0,0 0 0 16,0 0 192-16,-5 6 0 0,2 1 0 0,0 3 0 15,2 3 64-15,0 0 16 0,1 4 0 0,0 0 0 16,1 0 0-16,2 2 0 0,-1-1 0 0,4 2 0 15,0-1-272-15,2-2 128 0,-1-1-128 0,0 1 0 0,3-4 128 0,-1 0-128 16,0-2 0-16,0-1 0 0,4-3 0 0,0-1 0 16,0 1 0-16,2-4 0 0,-1-3 0 0,1 0 0 15,-2-3 0-15,0-1 0 0,0 0 0 0,0-5-144 16,-1 0 144-16,0-2-128 0,-1 1 128 0,0-6-160 16,-2 3 160-16,0-1-160 0,-1-3-176 0,0 1-48 15,-2 1 0-15,1 0 0 0,-2-2 64 0,-1 1 16 16,-1 3 0-16,-1 2 0 0,0 1 160 0,-1 1 144 15,-1 2-208-15,0 7 80 0,0 0 128 0,0 0 0 16,0 0 0-16,0 0 0 0,0 0 0 0,0 0 144 16,0 9-144-16,0 2 160 0,-1 2-32 0,-1 3-128 15,1-2 192-15,0 3-64 0,-1 3 128 0,1-1 32 16,-1 4 0-16,0-6 0 0,1 4 144 0,1-4 16 16,0 1 16-16,0-4 0 0,0 2-112 0,0-3-32 15,0-2 0-15,0-1 0 0,0-3-192 0,0-7-128 16,0 0 160-16,0 0-160 0,0 0 0 0,0 0 0 15,0 0 0-15,3-7 0 0,0 1 0 0,1-2 0 0,0-4-160 0,0-2 160 16,0 0 0-16,0-3-128 16,-1-1 128-16,-1 1 0 0,2-4 0 0,1 4 0 0,-1-1 0 15,0 3 0-15,2 0 0 0,-2 2 0 0,-1 2 0 0,3 1 0 16,-1 0 0-16,0 4 0 0,2 2 0 0,-1 0 0 16,-6 4 128-16,8 3-128 0,0-2 128 0,0 3-128 15,-2 2 128-15,1 4-128 0,-1-1 128 0,1 1-128 16,-2 3 0-16,1 0 128 0,-1 1-128 0,-1 0 0 15,0 2 0-15,0-2 0 0,-1 2 0 0,1-2 128 0,0-1-128 16,0 0 0-16,-1-2 0 0,1-2 0 0,1 2 0 0,-1-5 0 16,-4-6 0-16,4 7 128 0,-4-7-128 0,8 4 0 15,0-2 0-15,-1-2 0 16,1 0-400-16,1-4-48 0,2-1-16 0,-1-2-13488 16,1 0-2704-16</inkml:trace>
  <inkml:trace contextRef="#ctx0" brushRef="#br0" timeOffset="49361.32">4013 12286 10127 0,'0'0'896'0,"0"0"-704"16,0 0-192-16,7 2 0 0,-7-2 6288 0,6 4 1232 16,-6-4 240-16,7 4 48 0,-7-4-4928 0,8 3-1008 15,-8-3-192-15,8 4-32 0,-2-4-976 0,1 2-192 16,-7-2-32-16,8 0-16 0,-1-2-432 0,1 2 128 15,0 0-128-15,1 0 0 0,-1 0 128 0,0 0-128 16,-8 0 0-16,8 2 128 16,-8-2-1312-16,6 7-272 0,0-1-48 0,-4 1-17440 0</inkml:trace>
  <inkml:trace contextRef="#ctx0" brushRef="#br0" timeOffset="49518.41">3965 12512 12895 0,'0'0'576'0,"0"0"112"0,8 3-560 0,-1 1-128 0,1-2 0 0,2 2 0 16,-1-1 5584-16,0 1 1088 0,0-4 224 0,0 2 32 16,0 0-4768-16,2-2-960 0,-1 2-192 0,1-2-48 0,-2 0-640 0,0-2-144 15,0 2-32-15,-1-2 0 16,-1 0-816-16,-1-2-160 0,-6 4-48 0</inkml:trace>
  <inkml:trace contextRef="#ctx0" brushRef="#br0" timeOffset="50351.43">4478 12228 8287 0,'0'0'736'16,"0"0"-592"-16,0 0-144 0,0 0 0 0,0 0 6608 0,0 0 1296 15,0 0 256-15,0 0 48 0,0 0-5264 0,0 0-1040 16,0 0-224-16,5-3-32 0,1 3-1008 0,-1-2-208 16,1-2-48-16,1 1 0 0,0-1-384 0,-2-2 128 15,3-1-128-15,-1 3 0 0,1-2 0 0,0-1 128 16,1 1-128-16,1-1 0 0,0 1 0 0,3-4 128 16,-1 2-128-16,0 5 0 0,-1-3 128 0,0 5-128 15,1-2 128-15,-2 3-128 0,-2 3 128 0,0 1-128 16,-8-4 0-16,6 6 128 0,-2 1-128 0,-1 4 160 15,-4 2-160-15,-2 0 160 0,-2 4-160 0,-2 0 128 16,-1 2-128-16,1-2 128 0,-4 3-128 0,1-3 0 16,-2 0 0-16,0-1 0 0,2 1 0 0,-1-4 0 0,2-3 0 15,2 2 0-15,-2-4 0 0,1 1 0 0,1-2 0 0,1-1 0 16,2-2 0-16,4-4 0 0,0 0 0 0,0 0 0 16,0 0 0-16,0 0 0 0,0 0 0 0,0 0 0 15,10 3 0-15,0-2 0 0,0-1 0 0,1 0 0 16,1-1 128-16,1 1-128 0,1 0 0 0,2 1 128 15,1-1-128-15,1 7 0 0,1-5 0 0,-1 5 128 16,0-3-128-16,-1 5 0 0,-2 1 0 0,-2 4 128 16,-3-1-128-16,-1 1 0 0,-3 2 144 0,-2 1-144 0,-3 2 432 15,-2 1 16-15,-3-3 0 0,-3 0 0 0,-3 0-192 0,-2 0-48 16,-1-1 0-16,0-2 0 0,-3-1-208 0,2-1 128 16,-1-4-128-16,2 1 0 0,-1-2 0 0,1-1 0 15,0-2 0-15,1-1 0 0,0-2 0 0,1-1 0 16,1-4 0-16,1 0 0 0,1-1 0 0,1-1 0 15,2-1 0-15,1-1 0 16,2-1-1968-16,0-4-272 0,4 5-64 0</inkml:trace>
  <inkml:trace contextRef="#ctx0" brushRef="#br0" timeOffset="50670.83">5187 11979 3679 0,'11'-6'160'0,"-11"6"32"0,8-4-192 0,-8 4 0 15,0 0 0-15,0 0 0 0,0 0 8160 0,0 0 1584 0,0 0 320 16,0 0 64-16,0 13-6752 0,-2 1-1360 16,-5 2-272-16,-3 4-48 0,-2 3-880 0,-2 1-176 0,-4 2-48 0,0 1 0 15,-3 4-304-15,-1-1-64 0,0 5-16 0,-1 3 0 16,1 1-80-16,4 2-128 0,2 1 176 0,2-2-176 15,-1 1 192-15,5-2-64 0,2 1 0 0,4-6-128 16,1-2 192-16,3-2-64 0,2-2 0 0,3-2-128 16,3 0 192-16,2-2-64 0,3-4 0 0,3-3-128 15,2-3 0-15,5-1 0 0,3-4 0 0,3-2 0 0,1-3 0 0,1-2 0 16,2 0 0-16,0-2 0 16,-2-2-320-16,1 0-128 0,-1-2-32 0,0-3 0 15,-2 1-2512-15,-3-1-496 0</inkml:trace>
  <inkml:trace contextRef="#ctx0" brushRef="#br0" timeOffset="51636.21">5451 12228 32015 0,'0'0'704'0,"0"0"128"0,-5 4 48 0,5-4 32 0,0 0-720 0,-7 4-192 16,0-2 0-16,7-2 0 0,0 0 1360 0,-7 4 240 15,-1-1 64-15,0-3 0 0,8 0-880 0,-5 0-160 16,5 0-48-16,0 0 0 0,-6-3-256 0,6 3-48 16,-7-4-16-16,2 2 0 0,2-2 0 0,2-3 0 15,2 1 0-15,-1-1 0 0,0 7-48 0,4-6-16 0,1-1 0 0,2-1 0 16,-2-1 0-16,2 3 0 0,-1-1 0 0,2 1 0 15,1-4-192-15,2 2 144 0,-1 2-144 0,1-1 128 16,-1 1-128-16,1-1 128 0,-1 1-128 0,2-1 128 16,0 3-128-16,-1 2 128 0,0 2-128 0,-2 2 128 15,0-2-128-15,0 4 128 0,-1 3-128 0,-1 2 128 16,-2-3 64-16,0 8 0 0,-1-3 0 0,-1 5 0 0,-2 4-192 0,-2 1 0 16,-2 2 0-16,-1 3 0 0,0 3 384 0,-1 1 64 15,-3-2 0-15,0 2 0 0,-2-1-320 0,-2-6-128 16,-1 1 128-16,1 0-128 0,2-5 128 0,1-2-128 15,2-4 128-15,1 0-128 0,-1-2 128 0,2-2-128 16,1-2 128-16,4-7-128 0,0 0 0 0,0 0 0 16,0 0 0-16,0 0 0 0,0 0 0 0,0 0 0 15,6 0 0-15,4 0 0 0,0-3 0 0,-1 0 0 16,2 2 0-16,2-2 0 0,1 1-176 0,1 0 176 16,0 0-128-16,2-2 128 0,0 1 0 0,-1 2 128 15,0-2 0-15,-2 3 0 0,1-2-128 0,-2 2 128 16,-2-2-128-16,0 0 128 0,-2-1-128 0,0 2 128 15,-2-2-128-15,-7 3 128 0,0 0-128 0,6-4 0 16,-6 4 0-16,0 0 0 16,0 0-592-16,4-6-144 0,-4 6-32 0,2-9 0 15,-2 1-3120-15,0-1-624 0,0 9-128 0,-3-7-32 0</inkml:trace>
  <inkml:trace contextRef="#ctx0" brushRef="#br0" timeOffset="52052.85">5928 12083 21887 0,'0'0'480'0,"0"-8"96"0,1 1 32 0,-1-2 0 0,-1 3-480 0,0-5-128 16,1 2 0-16,-2 1 0 0,0-1 1808 0,-1 2 352 15,2-2 64-15,-2 4 16 0,-1 0-512 0,4 5-112 16,0 0-16-16,0 0 0 0,-4-4-48 0,4 4-16 15,0 0 0-15,0 0 0 0,0 0-304 0,0 0-64 16,0 0-16-16,0 0 0 0,0 0-304 0,2 9-64 16,0 1-16-16,2 1 0 0,3-1-192 0,1 3-64 15,-1 3 0-15,4-1 0 0,-1 0-144 0,2 2-48 16,1 0 0-16,0 0 0 0,0 3-192 0,2 2-128 16,-1 2 128-16,1-1-128 0,-1 1 0 0,-1 2 0 15,-1 4 0-15,-2-2-128 0,-2 2 128 0,-1 3 0 16,-1-1 0-16,-2 2 0 0,-4 3 176 0,-2-2 64 15,-5-3 16-15,-2 1 0 0,-3-3-112 0,-1-4-16 16,0 0 0-16,0-2 0 0,0-5-128 0,-2 1-176 16,1-6 48-16,1 0 0 0,2-1 128 0,1-7 0 15,0 1 128-15,2-3-128 0,2-4 0 0,0 2-128 16,-2-4 0-16,3 2 0 0,5 0-64 0,-3-7 0 0,1 1 0 16,2-1 0-1,2-6-1680-15,3 2-352 0,1-2-64 0,0 0-18128 0</inkml:trace>
  <inkml:trace contextRef="#ctx0" brushRef="#br0" timeOffset="52637.38">6300 11942 6447 0,'0'0'576'0,"0"0"-576"16,0 0 0-16,0 0 0 0,0 0 5328 0,0 0 960 15,0 0 192-15,0 0 48 0,0 0-4304 0,0 0-864 16,0 0-160-16,0 0-48 0,0 0-400 0,0 0-96 16,0 0-16-16,0 0 0 0,0 0 320 0,0 0 48 15,1 7 16-15,1 1 0 0,-2 1-64 0,-2 2 0 16,2 2 0-16,-1 2 0 0,0 0-192 0,-1 0-64 15,1 5 0-15,0 0 0 0,-1-3-256 0,1 2-48 16,1-2-16-16,0 3 0 0,-1-3 0 0,-1-2 0 16,2 0 0-16,0-2 0 0,-1-2-144 0,0-1-48 15,1-1 0-15,0-9 0 0,0 0-192 0,0 0 0 16,0 0 0-16,0 0-160 0,0 0 160 0,0 0-128 16,1-9 128-16,2-1-128 0,-2-3 0 0,2 0 0 15,-1-2 0-15,1 0 0 0,0-3 128 0,0 1 0 0,1 0 128 0,2-1-128 16,0 1 0-16,2 0 0 0,0 1 0 0,0 2 0 15,0 1 0-15,-1 2 0 0,3-2 0 0,-1 4 0 16,-1-1 128-16,1 3-128 0,0 1 128 0,0 2-128 16,-1 1 0-16,1 3 0 0,0 0 0 0,1 3 0 15,-1 1 128-15,-1 2-128 0,-1 1 128 0,0 2-128 16,0 1 0-16,-1 1 0 0,-1 2 0 0,-1 4 0 16,-1-1 0-16,-1 1 0 0,0-3 0 0,-1 2 0 0,-1 1 128 0,0-2-128 15,0 2 128-15,0-3-128 0,-1 0 224 0,1 2-32 16,1-3 0-16,0-3 0 0,1-1-48 0,-1-1-16 15,2 1 0-15,-3-9 0 0,0 0-128 0,4 4-176 16,-4-4 48-16,6 3 0 0,1-3 128 0,1-3-128 16,-1-1 128-16,1-2-128 15,0-1-2256-15,0-2-448 0,0-1-96 0,1-3-16 0</inkml:trace>
  <inkml:trace contextRef="#ctx0" brushRef="#br0" timeOffset="52965.42">6752 12083 18431 0,'0'0'1632'0,"0"0"-1312"15,0 0-320-15,0 0 0 0,0 0 4224 0,0 0 768 16,0 0 144-16,0 0 48 0,8-3-2880 0,1 3-560 0,-1-1-112 0,0-2-32 16,-2-1-608-16,1 2-128 0,-2-2-32 0,3 1 0 15,-2-1-400-15,2 1-96 0,-1 0-16 0,1 0 0 16,1 2-144-16,0-2-48 0,0-1 0 0,-1 4 0 16,1-3-128-16,0 3 128 0,0-2-128 0,1 2 128 0,-3 0-128 0,1 0 128 15,-1 0-128-15,-7 0 128 16,8 0-128-16,-8 0 0 0,0 0 0 0,6-2 0 15,-6 2-2064-15,0 0-448 0,7-2-96 0,-7 2-16 0</inkml:trace>
  <inkml:trace contextRef="#ctx0" brushRef="#br0" timeOffset="53250.83">7256 11829 20271 0,'0'0'1792'0,"5"6"-1424"16,-5-6-368-16,7 8 0 0,-2 1 4336 0,-1-1 784 16,0 4 176-16,-2-2 16 0,0 1-2912 0,-1 2-592 15,-1 4-112-15,-1 2-32 0,-1 1-640 0,0 1-144 16,-2 1-32-16,-1 2 0 0,1 0-336 0,0-1-80 15,0 1-16-15,0-2 0 0,0-2-224 0,1-3-64 0,2 0 0 0,1-2 0 16,0 0 0-16,1-2 0 0,1-3 0 0,-1-1 0 16,2-2-128-16,-3-7-176 0,0 0 48 0,8 1-14896 15,-1-2-2960-15</inkml:trace>
  <inkml:trace contextRef="#ctx0" brushRef="#br0" timeOffset="57673.82">2587 13661 26207 0,'0'0'1152'0,"0"0"256"0,0 0-1136 0,0 0-272 16,0 0 0-16,0 0 0 0,-1-7 1776 0,-3 1 288 16,-3-1 64-16,-2 1 16 0,-3 2-1280 0,-1-3-256 15,0 3-48-15,-1 2-16 0,-2-1-224 0,-1 6-32 16,0-3-16-16,-3 2 0 0,-2 2 224 0,0 0 32 16,-2 5 16-16,3-2 0 0,-4 3 288 0,0-1 48 0,1 2 16 0,1-5 0 15,2 4-144-15,2-3-32 0,2 0 0 0,-3 3 0 16,4 0-512-16,3-4-208 0,1 5 176 0,5-5-176 15,3 1 208-15,4-7-48 0,0 0-16 0,2 9 0 16,3-1 0-16,3-2 0 0,0-2 0 0,4 2 0 16,1 0-144-16,3-2 0 0,2 3 0 0,4-4 128 15,3 0 112-15,0 1 16 0,-1 0 0 0,1 1 0 16,-1-1-256-16,-4 0-288 0,-2 1 64 0,0-1 16 0,-3 3 208 0,1-1 0 16,-2 2 0-16,-1 1 0 0,-2 2 128 0,1 2 64 15,-3 0 0-15,-3 0 16 0,-3 0-208 0,-2 2 0 16,-2 0 0-16,-3 2 0 0,-1-1 208 0,-3-2 0 15,-1 3 0-15,-2-1 0 0,1-3-208 0,-2 2 0 16,0-4 128-16,-1-3-128 0,0 2 0 0,0-4 0 16,1-2 0-16,0 0 0 0,-1-4 0 0,4 0 0 15,0 0-128-15,1-4 128 0,-1-3 0 0,1 1-128 16,2-1 128-16,0-3 0 16,2-1-1744-16,3-4-240 0,1 2-64 0,3-4-10784 15,3 1-2160-15</inkml:trace>
  <inkml:trace contextRef="#ctx0" brushRef="#br0" timeOffset="57923.84">2637 13648 20271 0,'0'0'1792'0,"0"0"-1424"16,0 0-368-16,0 0 0 0,0 0 4016 0,0 0 720 15,6 6 160-15,0 1 32 0,-6-7-2416 0,1 6-464 0,1 7-112 0,-2-2-16 16,0-1-832-16,0 3-192 0,-1 1-16 0,0 1-16 15,0 2-352-15,-1 0-80 0,1 3-16 0,0 1 0 16,-1 1-160-16,2-2-48 0,0 1 0 0,2 2 0 16,0 0-64-16,1-2-16 0,-1 1 0 0,2-5 0 15,2 3-128-15,-1-7 0 0,1 1-160 0,1-5 160 16,1 2 0-16,0-5 0 0,-2-2 176 0,2-1-48 16,1-3-1600-1,0-4-320-15,1-3-64 0,-1-2-12096 0,0 1-2400 0</inkml:trace>
  <inkml:trace contextRef="#ctx0" brushRef="#br0" timeOffset="58082.7">2812 13874 3679 0,'0'0'160'0,"0"0"32"0,-6-4-192 0,-2 4 0 16,-1-2 0-16,-2 0 0 0,-2 2 8064 0,0 0 1552 15,-3 0 320-15,1 2 64 0,-4-2-6528 0,1 2-1296 16,0 1-272-16,-1-2-48 0,2-1-1088 0,0 0-192 16,-1-1-64-16,0 1 0 0,3 0-368 0,2 0-144 15,1 0 0-15,3 0 144 0,1-3-144 0,2 1-176 16,6 2 48-16,0 0 0 15,0 0-1728-15,0 0-352 0,-4-4-64 0,4 4-16736 0</inkml:trace>
  <inkml:trace contextRef="#ctx0" brushRef="#br0" timeOffset="58907.91">2859 13890 17503 0,'0'0'1552'0,"0"0"-1232"0,0 0-320 0,4 7 0 16,-1-1 4368-16,1 1 816 0,-4-7 176 0,5 6 16 16,-5-6-2768-16,7 4-560 0,-1 3-128 0,2-3 0 15,1-4-1024-15,0 0-208 0,1 0-48 0,-1-3 0 16,0 2-400-16,-1-3-96 0,1-2-16 0,1 0 0 16,1-2-128-16,-2-1 0 0,-1-2 0 0,0 2 0 0,-3-1 0 0,2-3 0 15,-2 0-160-15,-1 2 160 0,-3-2 0 0,-1 3-144 16,-4-1 144-16,2 2 0 0,-2 0-128 0,-2 2 128 15,0 2-128-15,-3 2 128 0,-1 1 0 0,1 4-128 16,-1-2 128-16,-1 4 0 0,0 3 0 0,0 2 0 16,-1-1 0-16,2 4 176 0,-1-2 16 0,2 3 0 15,0 2 0-15,1 0 0 0,2 0-192 0,2 3-176 16,0-4 48-16,2 3 0 0,2-1 352 0,2 1 80 16,0-2 16-16,2 0 0 0,2-2-160 0,1-2-32 15,1-2 0-15,1-1 0 0,3-2-128 0,0 1 0 16,0-4 0-16,1-3 128 0,1-3-128 0,1 2 0 15,-1-2 0-15,0-1 0 0,0-2-208 0,-3-4 16 16,1 0 16-16,0 1 0 0,-3-4-176 0,2 2-32 16,-2-2-16-16,0-1 0 0,-1 1 160 0,-2 0 48 15,0-1 0-15,-3-3 0 0,0 4 0 0,0 0 0 16,-2 3 0-16,0 1 0 0,1 2 192 0,-2 7 0 16,0 0 0-16,0 0 0 0,0 0 0 0,0 0 0 15,0 9 0-15,0 4 160 0,0 0-32 0,-2 4 0 16,2 0 0-16,2 3 0 0,-1 1 16 0,0 3 0 15,1 1 0-15,-1-2 0 0,2 5 144 0,-1-2 32 0,-1-3 0 0,1 1 0 16,-1 2-96-16,0-4-16 0,1-1 0 0,-2-1 0 16,-2-3-16-16,0 0-16 0,0-4 0 0,1-4 0 15,0-1-176-15,1-8 0 16,0 0 0-16,0 0 128 0,0 0-128 0,0 0 0 0,0 0 0 0,-3-6 0 16,-1-2-192-16,2-5 192 0,-1 0-160 0,-1-4 160 0,0-3 0 0,0-2 0 15,-1-2-128-15,1 3 128 0,-1-2 0 0,1-4 0 16,0 1 0-16,0 3 0 0,0-1 0 0,2 0 0 15,0 2 0-15,2 1 0 0,0 2 0 0,2-1 0 16,0 3 0-16,2 0 0 0,1 0 0 0,1 1 0 16,0 6-128-16,2-1 128 0,1 2 0 0,0 0 0 15,0 2 0-15,3 3 0 0,3 0 0 0,0 2 128 16,1 2-128-16,0 0 0 0,0 2 128 0,-2 2-128 16,-2 0 0-16,-1 3 0 0,1 2 144 0,-3 4-144 15,-1-2 0-15,-5 2 144 0,-3 1-144 0,-1 4 0 16,-3-1 0-16,-3 3 0 0,-2 0 128 0,-2-3-128 15,0 2 0-15,-2-2 128 0,0-2 0 0,-1-2-128 16,3-7 192-16,-2 1-64 0,-1 0-128 0,3-4 0 0,1 0 0 0,1-3 0 16,1-3 0-16,1-3 0 15,-1-2 0-15,1-1 0 16,3-2-560-16,2 2 16 0,2-1 0 0,1-3 0 16,2 0-2848-16,0 2-576 0</inkml:trace>
  <inkml:trace contextRef="#ctx0" brushRef="#br0" timeOffset="59423.99">3555 13661 20271 0,'0'0'1792'0,"0"0"-1424"0,0 6-368 0,1 3 0 0,-1-2 3840 0,0-7 704 16,0 0 144-16,0 0 32 0,-1 8-2480 0,1-8-512 16,0 0-80-16,0 0-32 0,0 0-848 0,0 0-160 15,0 0-32-15,0 0-16 0,0 0-432 0,0 0-128 16,0 0 0-16,0 0 0 0,0 0 0 0,1-7 0 16,0-1 0-16,2-1 0 0,1 0 144 0,1 1-16 15,0-2-128-15,2 1 192 0,0-2-192 0,0 2 0 16,0 2 0-16,2 0 0 0,2-3 144 0,0 4-16 15,1-1 0-15,0 3 0 0,-2 4-128 0,0 0 0 16,-1 0 0-16,-1 2 0 0,0 3 0 0,-2 2 0 0,1 3 0 0,-2 0 0 16,-5 6 0-16,-1 1 192 15,-2 3-192-15,-2-1 192 0,-3 2-192 0,-1 3 0 16,-3-2 0-16,0 6 128 0,-1-2-128 0,0 0 0 0,-1-1 144 0,0 1-144 16,1-3 128-16,3-3-128 15,-1 0 160-15,2 0-160 0,1-3 128 0,3-4-128 16,-1 0 0-16,3-5 144 0,0-3-144 0,3-5 128 15,2 7-128-15,-2-7 128 0,0 0-128 0,5 4 160 0,-5-4-160 0,9 0 160 16,1-3-160-16,2 3 0 0,1-1 144 0,2-2-144 16,2-1 128-16,0-1-128 0,1 1 128 0,1 0-128 15,-1 1 0-15,0-1 0 0,1-2 0 0,-1 2 128 16,-1 1-128-16,-1-1 0 0,-2 2 0 0,-1-1-128 16,0-1-608-16,-2 2-112 0,-3-2-32 0,-1 0 0 15,1 1-2704-15,-1-1-560 0</inkml:trace>
  <inkml:trace contextRef="#ctx0" brushRef="#br0" timeOffset="59634.66">4036 13553 34783 0,'0'0'1536'0,"0"0"320"0,0 0-1472 0,0 0-384 16,0 0 0-16,0 0 0 0,0 0 2096 0,0 0 336 15,0 0 80-15,0 0 16 0,0 0-1440 0,3 4-272 16,-3-4-64-16,0 0-16 0,0 0-528 0,0 0-208 16,3 9 176-16,-3-9-176 0,1 8 0 0,-1-8 0 15,0 7 0-15,0 2 0 16,-1-1-3904-16,0 1-736 0</inkml:trace>
  <inkml:trace contextRef="#ctx0" brushRef="#br0" timeOffset="59790.87">4025 13804 15663 0,'5'6'688'0,"-2"-2"144"0,1 3-656 0,1-1-176 0,-5-6 0 0,4 4 0 16,0 1 5760-16,-4-5 1104 0,0 0 240 0,0 0 32 15,0 0-5088-15,0 0-1008 0,0 0-208 0,0 0-32 16,0 0-608-16,0 0-192 0,0 0 0 0,0 0 0 16,0 0-1888-16,-4-6-480 0</inkml:trace>
  <inkml:trace contextRef="#ctx0" brushRef="#br0" timeOffset="60659.32">4549 13597 5519 0,'6'-13'240'0,"-6"13"64"15,6-10-304-15,-1 4 0 0,-1-2 0 0,0-1 0 0,-3 0 4480 0,2 1 848 16,-1 1 176-16,-2 7 16 0,0 0-2640 0,0 0-544 16,3-6-96-16,-3 6-32 0,0 0-288 0,0 0-48 15,0 0-16-15,0 9 0 0,-1-1-640 0,-2 5-128 16,0 2-16-16,-1 3-16 0,-2 2-432 0,-2 3-96 15,-2 2-16-15,2 1 0 0,0 0-112 0,-1 0-16 16,-3 4-16-16,1 0 0 0,1 1-144 0,1 1-32 16,0-2 0-16,1 1 0 0,1-4-64 0,2 2-128 15,1-3 176-15,4-5-176 0,0 1 128 0,1-5-128 16,1 0 0-16,0-4 0 0,2-2 128 0,1-5-128 16,2 1 0-16,1-7 0 0,0 0 0 0,1-4 0 15,4-5 0-15,0 0-144 0,0-6-64 0,2-2-16 16,-1-5 0-16,0-4 0 15,-1 1-224-15,1-4-64 0,-1-2 0 0,-2-2 0 0,0-4 224 0,1 5 32 16,-2-2 16-16,1 1 0 0,0 0 240 0,1 3 0 0,-1-3 0 16,-1 6 0-16,-1 0 0 0,-1 4 0 0,-1 3 0 0,-1 3 0 15,0 3 0-15,-2 2 0 0,-1 2 0 0,0 3 160 16,-3 7-160-16,0 0 0 0,0 0 0 0,0 0 0 16,0 0 320-16,3 9 192 0,-3 2 48 0,0 2 0 15,-2 1-176-15,1 6-16 0,-2-3-16 0,1 5 0 16,-2 2-144-16,0-1-16 0,-1 1-16 0,1-2 0 15,0 2-176-15,3-1 192 0,-1 3-192 0,2 1 192 16,0-4-32-16,2 2 0 0,-1 0 0 0,1-4 0 0,4 2-32 0,0-3-128 16,2-3 192-16,0-1-64 0,1-2-128 0,2-1 0 15,2-3 0-15,0-4 0 16,1 1-400-16,3-6-176 0,2 2-16 0,2-6-16 16,-2-1-2912-16,1 0-576 0</inkml:trace>
  <inkml:trace contextRef="#ctx0" brushRef="#br0" timeOffset="61310.09">5157 13754 15663 0,'0'0'1392'0,"0"0"-1120"15,0 0-272-15,0 0 0 0,0-7 4272 0,-3 1 784 16,-1-1 176-16,-1 1 16 0,-2-1-2480 0,-1 3-496 16,-2 0-96-16,-2 2-32 0,-1 2-1040 0,-1 0-208 15,-1 2-32-15,2-1-16 0,-3 2-320 0,1 1-64 16,-1 1-16-16,0-1 0 0,2 3-448 0,1-1 0 15,0 2 0-15,1-1 0 0,1 2 0 0,4-3 0 16,0 2 0-16,2 1 0 0,1-2 0 0,4 2 0 16,0-1 0-16,1-1 0 0,2 2 0 0,2-1 0 15,2-2 0-15,0 1 0 0,1-1 0 0,3-2 0 0,1 1 0 0,1-1 0 16,1-1 0-16,0-2 128 0,1 2-128 0,1 1 0 16,-1-4 224-16,1 2 0 0,0-2 0 0,-3 3 0 15,-1-2-224-15,-1 2 0 0,1-3 0 0,-1 4 0 16,-2-1-128-16,-1 0-80 0,-3 1-16 0,0 3 0 15,-1-2 224-15,0 2 0 0,-1 1 0 0,-2 1 0 16,-1-1 0-16,-1 1 0 0,-3-1 0 0,0 1 0 16,-1 0 0-16,-1-1 208 0,0 1-32 0,-1-2-16 0,2-1-160 0,-2 1 0 15,0-6 0-15,0 2 0 0,0-1 0 0,7-2 0 16,-7 0 0-16,0-2 0 0,7 2-304 0,0 0-32 16,0 0-16-16,0 0 0 0,-5-7 560 0,5 7 112 15,0-7 32-15,0 7 0 0,4-6-352 0,1-2-192 16,2 2 32-16,2-1 0 0,0 0 160 0,3 2 224 15,1-1-48-15,1 0-16 0,3-3-160 0,1 3 0 16,2-1 0-16,1-2 0 0,-1 1 0 0,2-1 0 16,0-2 0-16,-1-2 0 0,-1 3 0 0,-2-3 0 15,1-3 0-15,-4 2 0 0,-2 1 0 0,-2-1 0 16,-1 1 0-16,-2 3 0 0,-3-3 0 0,-2 2 0 16,-3 2-144-16,-1-1 144 0,-3 3 0 0,-1 1-160 15,-3 2 160-15,-1 1-128 0,-1 2 128 0,0 2 0 16,-2 2 0-16,0 1 0 0,-1 2 0 0,1 3 0 15,1 2 0-15,0-1 0 0,1 3 0 0,2 3 192 16,0-2-64-16,3 2 0 0,-1 1 80 0,3 0 32 16,1 0 0-16,2-1 0 0,2 1-48 0,0 0 0 15,2-4 0-15,3 0 0 0,2 0-64 0,1 0-128 0,5-2 176 16,-1-5-176-16,3 4 128 0,1-6-128 0,2-1 0 0,2-3 0 16,2 3 0-16,1-6 0 0,0 0 0 0,-2-1 0 31,0-3-2048-31,-2 2-384 0,-2-3-64 0</inkml:trace>
  <inkml:trace contextRef="#ctx0" brushRef="#br0" timeOffset="62075.6">6217 13561 11055 0,'3'-6'976'0,"0"-5"-784"0,-2 1-192 0,0-1 0 16,-1-4 3520-16,0 1 640 15,0 0 144-15,-1-2 32 0,-2 3-1616 0,-1 0-320 0,-1-1-64 0,0 3-16 16,-2-1-832-16,-2 5-160 0,0-3-48 0,0 4 0 15,-2 2-464-15,1 1-112 0,-1 3 0 0,1 3-16 16,-2 1-128-16,0 2-32 0,1 4 0 0,-1 0 0 16,0 7-112-16,3 0-32 0,1 0 0 0,0 5 0 15,-1 2-48-15,2 2-16 0,4 2 0 0,0-2 0 16,0 4 112-16,2-1 16 0,2-2 0 0,2 3 0 0,1-1-160 0,0-1-32 16,0 2 0-16,1 0 0 0,0-1-48 0,0-2-16 15,-2 3 0-15,0-2 0 0,-1-2-192 0,0-2 0 16,-4-2 0-16,0-2-160 0,-1-3 288 0,-1 0 48 15,-1-4 16-15,0-3 0 0,1-1-192 0,1-5-272 16,3-4 64-16,0 0 16 16,0 0-208-16,-6-4-48 0,2-2 0 0,0-3 0 15,1-2-768-15,3-2-144 0,3-4-48 0,-1 0 0 16,2 0-704-16,3-3-160 0,1 1-32 0,2-1 0 16,1 0 416-16,2 1 80 0,0 0 16 0,1 0 0 15,1-1 352-15,-1 3 80 0,0 1 16 0,-2 6 0 0,0 0 1536 0,-2 0 304 16,0 0 64-16,-4 3 16 0,-2 3 1792 0,-4 4 352 15,0 0 80-15,0 0 16 0,0 0-208 0,0 0-48 16,0 0 0-16,-10 2 0 0,-3 0-1536 0,-3 2-304 16,0-1-64-16,-1 3-16 0,-3-2 0 0,1 3 0 15,0-3 0-15,1 2 0 0,0 0-512 0,2-2-128 0,2-1 0 16,1 0 0-16,-1 1 0 0,4-1 0 0,1-2 0 0,9-1 0 31,0 0-992-31,0 0-224 0,0 0-64 0,0 0 0 16,0 0-2048-16,6-1-400 0,4-5-96 0,1 5-12192 0</inkml:trace>
  <inkml:trace contextRef="#ctx0" brushRef="#br0" timeOffset="62693.73">6324 13701 33167 0,'9'-1'720'0,"2"-2"160"0,1 1 16 0,0 1 64 0,-1-2-768 0,-1-1-192 0,2 1 0 0,-2 3 0 0,-1-1 1872 0,1-2 352 16,-3 3 64-16,1 0 16 0,-1 0-1088 0,-7 0-192 15,8 4-64-15,-2-1 0 0,1 1-448 0,-2 0-112 16,0 1-16-16,-1 3 0 0,0 1-144 0,-1 0-48 15,-2 2 0-15,-1 2 0 0,-1 1 0 0,-2 3 0 16,1 3 0-16,-2 0 0 0,0-1-192 0,-2 1 144 16,1 1-144-16,0-4 128 0,-2 1 0 0,1-1 0 15,-1-2 0-15,1 0 0 0,-3-2-128 0,1-2 0 16,-1-1 0-16,-1-3 0 0,0-4 0 0,-2 0 0 16,0-3 0-16,1-3 0 0,-3-4 0 0,4 0 0 15,-3-3 0-15,1-3-176 0,0-3 176 0,3 2 0 16,0-3 0-16,2-2 0 0,1 2-128 0,2-4 0 15,1 2 0-15,3 2 0 16,3-3-576-16,1 4-96 0,2-3-32 0,2 4 0 16,3 0-304-16,3 2-64 0,5 2-16 0,0 1 0 15,2-1-144-15,3 2-48 0,3 2 0 0,-1 1 0 16,-1 2 64-16,0 0 0 0,-1-1 0 0,-2 3 0 16,-2 2 512-16,-1 0 96 0,-4 0 32 0,-2 2 0 0,-3 0 512 0,-1 2 192 0,-2 1-144 0,-2-1 144 15,-5-4 0-15,0 0 128 0,3 10 0 0,-2-3 0 16,-1 0 352-16,-1 2 80 0,0-1 16 0,-2 1 0 15,0 2 144-15,2-2 48 0,-2-1 0 0,2 1 0 16,0-1 304-16,1 1 64 0,-2 1 16 0,1 2 0 16,0-1 0-16,-1 2 0 0,2-3 0 0,0 1 0 15,0 2-256-15,0-3-64 0,2 3 0 0,-1-2 0 0,0 1-144 16,1-2-48-16,0 1 0 0,1-2 0 16,-2-1-448-16,1-2-192 0,-2-6 128 0,0 0-128 0,0 0 0 0,0 0 0 15,0 0 0-15,0 0 0 0,0 0 0 0,0 0 0 16,0 0 0-16,1-10 0 0,0-1 0 0,-1-2 0 15,0 0 0-15,0 0 0 0,0-4 0 0,0 0 0 16,0 0 0-16,2-2 0 0,-1 2 0 0,1 0 0 16,2 0-224-16,2 2 80 0,0 0 144 0,2 2 0 15,0-3 128-15,2 3-128 0,2 3 240 0,0-1-32 16,0 1 0-16,0 1 0 0,-2 2-208 0,0 3 0 16,1 2 128-16,-2-2-128 0,0 4-144 0,0 0-80 15,-1 0-16-15,0 0 0 16,0 4-3136-16,-1-2-624 0</inkml:trace>
  <inkml:trace contextRef="#ctx0" brushRef="#br0" timeOffset="63961.47">6898 13661 31263 0,'0'0'688'0,"0"0"144"0,0 0 16 0,0 0 48 0,6 2-720 0,-6-2-176 0,0 0 0 0,0 0 0 15,0 0 912-15,0 0 160 0,0 0 16 0,0 0 16 16,0 0-464-16,6 4-80 0,-6-4-32 0,0 0 0 16,4 9 240-16,-1-1 32 0,-2-1 16 0,0 2 0 15,1 2 16-15,-1 2 0 0,0 0 0 0,-1 1 0 16,-1 3-160-16,0 2-32 0,-1 0 0 0,1-2 0 16,2 3-256-16,-1-3-48 0,0 0-16 0,-1 0 0 0,-2-1 0 15,1-3-16-15,1-3 0 0,-1-2 0 0,1 1-304 0,1-9 0 16,0 0-208-16,0 0 80 0,0 0 128 0,0 0 0 15,0 0 0-15,0 0 0 0,3-10 0 0,-1-3-128 16,1 0 128-16,-1-3-128 0,2 1 128 0,2-2 0 16,-1-2 0-16,3 2 0 0,0-2 0 0,1 2 128 15,1 3-128-15,1-2 176 0,-1 3-320 0,2 3-64 16,-2-1-16-16,1 2 0 0,-1 2 224 0,0 4 160 16,-1-1-32-16,0 1 0 0,-1 0-128 0,0 3 0 15,-2 3 0-15,1 0 0 0,-2 3 0 0,-1 1 128 16,-2 1-128-16,1 1 128 0,1 1-128 0,-3 3 0 15,-1 2 0-15,0 0 0 0,0 1 160 0,-1-1 0 16,0 0 0-16,-1 0 0 0,1-2-160 0,0-3 0 16,-1 2-192-16,2-4 192 0,0-2 0 0,0-6 0 15,0 0 0-15,0 0 0 0,0 0 0 0,0 0 0 16,0 0 0-16,6-9 0 0,-1-1 0 0,1-3 0 16,1 0 0-16,1-2 0 0,0 2 0 0,1-4 0 0,0 1-128 15,2 2 128-15,-1 1 0 0,1 0-144 0,-2 0 144 0,0 2 0 16,0 1-208-16,0 1 64 0,2-1 16 0,-2 4 0 15,-1 2 128-15,0 0 0 0,-2 4 0 0,-6 0 0 16,7 4 0-16,-1 2 0 0,-6-6 0 0,7 7 0 16,-2 2 0-16,-1 2 128 0,0-1-128 0,0 3 0 15,0 0 0-15,0 0 144 0,-2-2-144 0,1 2 0 16,-1 0 128-16,1 0-128 0,0 0 0 0,1-2 0 0,0-3 128 16,0 1-128-16,-1-3 0 0,1-2 0 0,-4-4 0 15,7 7 0-15,-1-5-176 0,2-2 176 16,0-2-656-16,0-2-32 0,1 0 0 0,0-5 0 15,2-2-1296-15,-1 1-272 0,-1-6-48 0,1 0-16 16,-1 2 1184-16,0-3 240 0,0 1 64 0,-1 3 0 16,2-1 320-16,-2 1 64 0,-1 0 0 0,-1 2 16 0,-2-2 288 0,2 4 144 15,-2-2-160-15,-1 1 160 0,1 3 720 0,-4 7 240 16,6-4 64-16,-6 4 0 0,0 0 512 0,0 0 96 16,0 0 32-16,0 0 0 0,0 0-576 0,0 0-96 15,2 8-32-15,-2 1 0 0,-1-1-448 0,0 4-112 16,-2-1-16-16,2 2 0 0,1-3-256 0,1 3-128 15,-1 0 128-15,1 0-128 0,1-1 288 0,-1 1-32 16,2 0 0-16,1 0 0 0,1 1-256 0,1-4 160 16,1-1-160-16,1 2 128 0,0-5-128 0,-1 1 0 15,1-3 0-15,1 1-176 0,-1-1 176 0,1-4 0 16,1 0 0-16,-1-3 0 0,1-1 0 0,-1 0 0 16,1-5 0-16,-1 0 0 0,0-1 0 0,0-1-128 0,-1-2 128 0,0-1-128 15,0-2 128-15,-2 3 144 0,-1-2-16 0,1 0-128 16,-2 2 0-16,0-2 0 0,-1 2 0 0,0 0 0 15,0 4 0-15,-1-2 0 0,0 5 0 0,-2 6 0 16,0 0 0-16,0 0 0 0,0 0 0 0,0 0 0 16,0 0 0-16,0 0 0 0,0 9 0 0,-2 1 0 15,1 1 0-15,0 2 0 0,-2 0 0 0,2 0 0 16,-1 2 0-16,1-2 0 0,1 0 0 0,0 0 160 16,3 0-160-16,-1-3 0 0,2 4 0 0,0-4 0 15,2-1 0-15,0-2 0 0,2-1 144 0,1 1-144 0,2-3 0 0,0-2 0 16,1-2 0-16,1 0 128 0,0-2-128 0,0-2 0 15,2-3 0-15,-1-2 0 0,-1-1 0 0,2-1 0 16,-1-2 0-16,2-3 0 0,0-1 0 0,1 0-128 16,0-2 128-16,0-2 0 0,-2-4 0 0,1 0-128 15,-1-1 128-15,-1 0 0 0,-4-2 0 0,0-1-128 16,-1-2 128-16,-3-1 0 0,-3 2 0 0,1 3-160 16,-3 1 160-16,0 2 0 0,-1 3-192 0,-1 3 192 15,0 3-192-15,0 6 192 0,-1 1-240 0,2 8 64 16,0 0 16-16,0 0 0 0,0 0 160 0,-4 7 0 15,-1 1 0-15,0 5 0 0,0 2 0 0,-1 3 0 16,1 2 0-16,1 4 128 0,0 2-128 0,0 0 0 16,2 5 0-16,-1-1 0 0,2 0 160 0,1-1-32 15,0-2-128-15,0 1 192 0,0-2 64 0,2 0 16 16,2-2 0-16,2-2 0 0,-1-1-128 0,1 1-16 16,2-5-128-16,0 0 192 0,0-1-192 0,0-4 0 15,0-1 128-15,1 0-128 0,1-2 0 0,1-1 0 16,-1-5 0-16,2 0 0 15,0-3-1632-15,2 0-416 0,1-2-96 0,-1 1-17072 0</inkml:trace>
  <inkml:trace contextRef="#ctx0" brushRef="#br0" timeOffset="64411.78">8529 13674 30239 0,'13'-4'1344'0,"-6"1"256"15,0-3-1280-15,1 2-320 0,2-5 0 0,-3-2 0 16,0 1 1648-16,-2-2 256 0,-2 1 48 0,-2-3 16 15,-1 2-1072-15,-3 0-192 0,1-1-64 0,-3 0 0 0,-2 4-384 0,-1 1-64 16,-1-1-32-16,-1 5 0 0,-2-1-160 0,0 4 192 16,-1 1-192-16,0 1 192 0,0 4-16 0,0 2 0 15,0 3 0-15,-1 3 0 0,3 2 208 0,0 2 32 16,1 1 16-16,-1 2 0 0,2-3 80 0,1 4 32 16,0-2 0-16,3-2 0 0,2 3-144 0,2-3-16 15,0-1-16-15,2-2 0 0,0-1-176 0,2-4-16 16,1 5-16-16,0-7 0 0,0 3-160 0,1-4 160 15,2-2-160-15,1-1 160 0,-1-3-160 0,1 0 0 16,0-6 0-16,1 1 0 0,0-4 0 0,1 0 0 16,0-4 0-16,1 2 0 0,-2-2 0 0,0-1 0 15,-1-2-128-15,-2 2 128 0,1-2 0 0,-1 3 0 16,0-4-144-16,-2 4 144 0,-2-2 0 0,1 2-160 16,-2 0 160-16,0 4-128 0,-1 2 256 0,0 7 48 15,0 0 16-15,0 0 0 0,0 0-192 0,0 0-192 16,0 0 32-16,-1 10 16 0,0 0 144 0,-1 3 192 15,2 0-32-15,0 2-16 0,2 0 16 0,0 1 0 0,1-2 0 0,0 2 0 16,1-1 96-16,2-2 32 0,2-3 0 0,1 3 0 16,0-2-32-16,3 1 0 0,3-5 0 0,0 3 0 15,0-7-256-15,2 1 0 0,0-1 0 0,2 0-144 16,0-3 144-16,0-3 176 0,2-4-48 0,0-3 0 16,1-3-1936-16,-3-4-400 0,-3-3-80 0</inkml:trace>
  <inkml:trace contextRef="#ctx0" brushRef="#br0" timeOffset="67880.62">4519 14803 17615 0,'0'0'768'0,"0"0"192"0,0 0-768 0,0 0-192 0,0 0 0 0,0 0 0 16,6-3 1936-16,-6 3 368 0,0 0 64 0,6-4 0 15,-6 4-768-15,3-6-144 0,-3 6-48 0,0 0 0 16,0-7-256-16,0 7-64 0,-1-4-16 0,-1-2 0 16,-1 2-96-16,-1-3-16 0,-3 1 0 0,0 2 0 15,-4-1-48-15,-1-2-16 0,-6 3 0 0,0-3 0 0,-3 4-64 0,-2-3-32 16,-1 2 0-16,-1 4 0 0,-2 0-320 0,3 3-64 15,-1 1-16-15,0 0 0 0,1 1 32 0,3 3 0 16,2-1 0-16,2-1 0 0,2 1-272 0,2 2-160 16,1-1 192-16,2-2-192 0,2 1 192 0,1 2-192 15,2-3 192-15,1 2-192 0,3-1 192 0,1 2-64 16,0 1 0-16,3 0-128 0,1-2 192 0,1 1-192 16,0 1 192-16,3-1-192 0,2-1 128 0,3-1-128 15,2-1 0-15,2 1 0 0,3 2 0 0,2-2 0 16,0-4 0-16,2 4 0 0,-1-3 0 0,3 3 0 15,2-1 0-15,1 3 0 0,0-1 0 0,-1 1 0 16,0 2 0-16,-3-1 0 0,-2 2 0 0,-2-2 0 16,-4 4 0-16,-2 0 0 0,-4-1 0 0,-1 3 0 0,-6 3 0 0,-3 0 0 15,-1 0 0-15,-5 4 0 16,-6-2 0-16,-1-2 0 0,-3 4 0 0,-4-3 0 16,-2 0 0-16,-1-3 0 0,-4 0 0 0,1-4 0 15,0 0 0-15,2-2 0 0,0-5 0 0,1-3-144 16,-2 1 144-16,2-1 0 0,1-6 0 0,2 0-128 0,2-1 128 0,1-2 0 15,1-1 0-15,4-3 0 0,0-1 0 0,2 1-128 16,2-6 128-16,4 3 0 0,1 0 0 0,2-1 0 31,0-2-1216-31,3 3-176 0,1-2-16 0,1 2-12160 0,0 3-2432 0</inkml:trace>
  <inkml:trace contextRef="#ctx0" brushRef="#br0" timeOffset="69014.87">4744 15150 2751 0,'0'0'256'0,"0"0"-256"16,0 0 0-16,0 0 0 0,0 0 576 0,0 0 64 16,0 0 0-16,0 0 16 0,0 0 608 0,0 0 112 15,0 0 32-15,0 0 0 0,0 0 240 0,0 0 48 0,0 0 16 0,0 0 0 16,0 0-192-16,0 0-48 0,0 0 0 16,0 0 0-16,0 0-224 0,0 0-48 15,4-5-16-15,-4 5 0 0,0 0-144 0,0 0-16 16,0 0-16-16,0-7 0 0,0 7-304 0,0 0-64 0,0 0-16 0,0 0 0 15,1-9-224-15,-1 9-32 0,0 0-16 0,0 0 0 16,0 0-112-16,0 0-32 0,0-7 0 0,0 7 0 16,0 0 96-16,0 0 16 0,0 0 0 0,0 0 0 15,0 0 128-15,0 0 48 0,0 0 0 0,0 0 0 0,0 0 144 0,0 0 48 16,0 0 0-16,0 0 0 0,0 11 32 0,0-2 16 16,0 1 0-16,-1 4 0 0,0-1-80 0,-1 4-16 15,2-2 0-15,-1 2 0 0,-3 3-144 0,0-2-48 16,-1 2 0-16,1 0 0 0,1-1-128 0,1 1-48 15,0 0 0-15,1-3 0 0,0 0-80 0,1-2 0 16,0 0-16-16,0-2 0 0,-1-3-176 0,1 0 160 16,0-4-160-16,0-6 160 0,0 0-160 0,0 0 0 15,0 0 0-15,0 0 0 0,0 0 0 0,0 0 0 16,0 0 0-16,3-5 0 0,1 0-160 0,-1-7 160 16,-2 1 0-16,2 1-144 0,0-3 144 0,-1 0 0 15,1 0 0-15,-2 0 0 0,-1-2 0 0,0 2 0 16,1-3 0-16,1 2 0 0,-2-2 0 0,2 2 0 15,4-2 0-15,0 3 0 0,1-1 0 0,-1 2 0 0,2 1 0 0,3 1 0 16,-5-1 0-16,3 5 0 16,2-1 0-16,-1 3 0 0,1-1 0 0,-1 4 0 0,1-2 0 0,-1 6 0 15,2-2 0-15,-2 4 0 0,1-1 0 0,-1 3 128 16,0 1-128-16,-3 3 0 0,0 0 128 0,-1 2-128 16,0 0 0-16,-2 2 144 0,-2-2-144 0,0 2 0 15,-2 0 256-15,0 2-64 0,-2-2-16 0,1 0 0 16,-4 3 16-16,1-1 0 0,0 0 0 0,1-1 0 15,1-2-192-15,0-1 0 0,1 1 144 0,0-1-144 16,-1 0 0-16,2-3 0 0,2-2 0 0,0 1 0 16,1-5 0-16,-3-4 0 0,6 5 0 0,4-3 0 15,0-2-1136-15,1-2-240 16,0-4-48-16</inkml:trace>
  <inkml:trace contextRef="#ctx0" brushRef="#br0" timeOffset="69300.07">5302 15045 11967 0,'0'0'528'0,"0"0"112"15,7 7-512-15,0-3-128 0,0-2 0 0,-7-2 0 0,6 4 6528 0,1 0 1264 16,1-1 256-16,0-2 48 0,1 2-5568 0,1-3-1120 0,1 0-208 16,-1-3-48-16,2 2-768 0,-1 1-160 15,-1-3-32-15,2 3 0 0,1-4-192 0,0 4 0 16,0-2 0-16,0 2 0 0,0 0 128 0,-1 2-128 16,0-2 0-16,-3 4 0 15,-1-1-976-15,-3-2-304 0,-5-1-48 0,0 0-11536 16,-4 9-2304-16</inkml:trace>
  <inkml:trace contextRef="#ctx0" brushRef="#br0" timeOffset="69467.75">5358 15232 2751 0,'0'0'256'0,"0"0"-256"0,3 7 0 0,0-1 0 15,-2 1 6176-15,1 0 1184 0,-2-7 256 0,6 4 32 16,-1 5-3760-16,-1-3-752 0,-4-6-160 0,0 0-32 16,6 7-1472-16,2-3-320 0,0 0-48 0,1-2-16 15,0-2-608-15,3 3-128 0,0-3-32 0,1-3 0 0,2 1-320 0,-1 2 144 16,2-2-144-16,-2 0 0 0,0-2 0 0,0-1 0 15,-1 1 0-15,-2 0 0 16,0-2-2560-16,-3 3-640 0</inkml:trace>
  <inkml:trace contextRef="#ctx0" brushRef="#br0" timeOffset="70998.39">6196 15150 19343 0,'0'0'848'0,"0"0"192"0,0 0-832 0,8-1-208 16,0-2 0-16,0-1 0 0,-1 0 1760 0,-1-1 304 15,1-3 64-15,-2 1 16 0,0-2-1584 0,0-1-320 0,1-1-64 0,-1-2-16 16,-1 4 688-16,0-4 144 0,-2-4 32 0,1 3 0 16,-3-2-624-16,0 0-112 15,0-1-32-15,-1 3 0 0,-1-2-400 0,0 2-96 0,-2 0-16 0,-1 1 0 16,-2 0 1040-16,0 3 208 0,0 1 32 0,-3 2 16 16,1 3-800-16,-1 4-240 0,-2-2 0 0,-1 4 128 15,0 2 480-15,-2 3 96 0,-2 2 32 0,2 4 0 16,-1 0-32-16,0 1-16 0,1 6 0 0,0 0 0 0,2 1-144 15,1 1-32-15,0 1 0 0,3 1 0 0,0-3-352 0,1 1-160 16,2 2 128-16,0-1-128 0,3-3 896 0,0 0 112 16,3-1 16-16,1 1 0 0,2-3-1024 0,1-3-128 15,0 0-64-15,2-4-16 0,1-1 208 0,1 0-192 16,1-5 192-16,1 3-192 0,2-3 192 0,0-4 0 16,1-2 0-16,-1 0-144 0,1-2 144 0,0-1-128 15,1-2 128-15,-1-3-128 0,1-1 128 0,-1 1-160 16,-2-3 160-16,1-3-160 0,-1 3 160 0,-2-4-208 15,0 0 80-15,-1-3 128 0,-3 3-160 0,0 0 160 16,-1 1 0-16,-1-1-144 0,-2 2 16 0,1 3 0 16,-1-1 0-16,-1 0 0 0,0 3-112 0,0 4-16 15,0-2 0-15,0 8 0 0,0 0 1040 0,0 0 208 16,0 0 32-16,0 0 16 16,0 0-1248-16,0 0-256 0,-3 7-48 0,1 0-16 0,0 3 656 0,2 3 128 15,0 0 16-15,0-1 16 0,2 1 160 0,-1 2 16 16,0-2 16-16,2 4 0 0,1-2-272 0,1 1-48 0,-1 1-16 0,1-4 0 15,2 2-144-15,-1-1 0 0,2-3-192 0,0 2 192 16,1-3 0-16,2-3 0 0,0 3 0 0,1-4 128 16,-1 1-128-16,0-3-176 0,1-2 48 0,0 1 0 15,1-2 128-15,0-1 128 16,2-1-128-16,-1-4 176 0,0 1-176 0,0-3 0 0,-1-2 0 0,0 1-176 16,0-2 48-16,-1-2 0 0,-2-1 0 0,-1 1 0 31,0-1-288-31,-1 0-48 0,0-3-16 0,-1 2 0 0,-2 1 176 0,0-1 48 0,-1 4 0 0,0 1 0 15,-3-2-160-15,1 2-32 16,-1 1 0-16,0 2 0 0,-1 6 624 0,0 0 112 0,2-7 32 0,-2 7 0 16,0 0-320-16,0 0 160 0,0 0-160 0,0 0 128 15,0 0-128-15,0 0-176 0,0 0 48 0,0 0 0 0,0 0-96 0,0 0-16 16,0 0 0-16,0 0 0 0,0 0 496 0,0 0 112 16,-3 7 16-16,3-7 0 0,0 0 0 0,-4 8 16 15,1 1 0-15,1-1 0 0,-1 3 96 0,1 0 16 16,0-1 0-16,1 0 0 0,-2 0-512 0,2 1 0 15,0 0 0-15,-1 0 0 0,1-1 288 0,0 3 64 16,-1 0 16-16,1 1 0 0,0-1-112 0,0-2 0 16,-1 1-16-16,2 1 0 0,0-2 160 0,0-1 48 15,-1 3 0-15,1-2 0 0,0-2-448 0,0 1 0 16,0-10 0-16,1 7 0 0,-1-7 0 0,0 0-176 16,0 0 48-16,0 0 0 0,0 7 128 0,0-7 144 15,0 0-16-15,0 0-128 0,0 0 0 0,0 0 0 16,0 0-192-16,0 0 48 0,0 0 144 0,0 0 224 0,0 0-48 0,0 0-16 15,0 0-160-15,0 0 0 16,0 0 0-16,0 0 0 0,0 0 0 0,0 0-256 0,0 0 64 0,0 0 16 16,0 0 176-16,0 0 0 0,0 0 0 0,0 0 0 15,0 0 0-15,0 0 0 0,0 0 128 0,0 0-128 16,0 0 0-16,0 0 0 0,0 0-192 0,0 0 64 16,0 0 128-16,0 0-128 0,0 0 128 0,0 0-128 15,0 0 128-15,0 0 144 0,0 0-16 0,0 0-128 16,0 0 160-16,0 0-160 0,0 0 128 0,0 0-128 15,0 0 0-15,0 0 0 0,0 0 0 0,0 0 0 0,0 0-256 0,0 0 64 16,0 0 0-16,0 0 16 16,0 0-1296-16,2-7-272 0,-2 7-48 0,1-7-18432 15</inkml:trace>
  <inkml:trace contextRef="#ctx0" brushRef="#br0" timeOffset="72549.96">7205 14583 20271 0,'0'0'448'0,"0"0"80"0,0 0 32 0,0 0 16 0,0 0-576 0,0 0 0 16,0 0 0-16,0 0 0 0,0 0 1536 0,0 0 208 15,0 0 48-15,0 0 0 0,0 0-624 0,-1-4-112 16,-1-1-32-16,2 5 0 0,-6-2 512 0,-1 4 112 16,1 0 16-16,-1 2 0 0,-1 3-160 0,-1-1-32 15,-3 7 0-15,1 3 0 0,-3-2-304 0,0 2-64 0,0 1-16 0,-1 0 0 16,1 3-400-16,-1 1-96 16,-2 1-16-16,3-2 0 0,0 1-192 0,2-2-64 0,0 4 0 0,4-2 0 15,0 2-48-15,3-1-16 0,1 2 0 0,3 0 0 16,2-1-96-16,2-2-32 0,1 1 0 0,1 2 0 15,0-4 64-15,3-1 0 0,2 1 0 0,2-2 0 16,3 2-192-16,0-3 128 0,0 1-128 0,2-3 128 16,0-2-128-16,0 0 128 0,0 3-128 0,0-6 128 15,0-3-128-15,0 0 0 0,-1 3 0 0,-1-4-176 16,0-2-928-16,-2-1-192 0,0-2-48 0,-1-2 0 16,-2-5-3632-16,5-8-720 0,-10 1-160 0,-5 13-32 0</inkml:trace>
  <inkml:trace contextRef="#ctx0" brushRef="#br0" timeOffset="73100.89">7594 14720 24191 0,'0'0'528'0,"0"0"112"0,0 0 32 0,0 0 0 0,0 0-544 0,0 0-128 16,0 0 0-16,0 0 0 0,0 0 1520 0,0 0 272 15,0 0 48-15,0 0 16 0,0 0-256 0,0 0-64 16,0 0 0-16,0 0 0 0,0 0-304 0,0 0-64 15,0 0-16-15,-3 12 0 0,1-1-352 0,-1 2-80 16,0-3-16-16,2 3 0 0,-2 0 32 0,1 4 0 16,-1 0 0-16,1 0 0 0,-1 6-96 0,0 0-32 15,1 1 0-15,-1 2 0 0,2 0-80 0,-2-2-16 16,2-1 0-16,0 1 0 0,-1-4-256 0,1-1-48 16,1 1-16-16,0-3 0 0,0-4-192 0,0 1 144 15,1-4-144-15,1-3 128 0,-2-7-128 0,0 0 0 16,0 0 0-16,0 0 0 0,0 0 0 0,0 0 0 15,6-1 0-15,1-2 0 16,-2-3-1456-16,0-1-320 0,-1-3-64 0,1-1-18832 0</inkml:trace>
  <inkml:trace contextRef="#ctx0" brushRef="#br0" timeOffset="73635.03">7874 14915 13823 0,'0'0'1216'0,"0"0"-960"16,0 0-256-16,0 0 0 0,0 0 2704 0,0 0 496 16,0 0 112-16,0 0 16 0,0 0-1344 0,0 0-256 15,0 0-48-15,0 0-16 0,0 0-512 0,0 0-96 16,0 0-32-16,0 0 0 0,7-5 256 0,-7 5 64 15,8-1 0-15,-2 1 0 0,1-3-320 0,1 3-48 16,-2-1-16-16,2-2 0 0,1 3-192 0,2 0-64 16,-1-2 0-16,2 2 0 0,0 0-352 0,1 0-80 15,0 0-16-15,0 0 0 0,1-2-48 0,3 0-16 16,0 2 0-16,2-3 0 0,-1-1-192 0,0 4 144 16,-1-2-144-16,0 0 128 0,0 2-128 0,0-2 0 0,-1 2 0 15,-1-3-176-15,-1 2 176 0,-1 1 0 0,-1-3 0 16,-2 3 0-16,0-4 0 0,-3 4 0 0,0-2 128 0,-7 2-128 15,6 2 128-15,-6-2-128 0,0 0 128 0,0 0-128 32,0 0-448-32,0 0-144 0,0 0-48 0,0 0 0 0,0 0-2080 0,0 7-416 15,0 1-96-15,-1 1-16 0</inkml:trace>
  <inkml:trace contextRef="#ctx0" brushRef="#br0" timeOffset="74208.89">8562 14699 21887 0,'0'0'960'0,"0"0"208"0,0 0-928 0,0 0-240 15,0 0 0-15,0 0 0 0,0 0 1680 0,0 0 304 16,0 0 48-16,0 0 16 0,0 0-480 0,0 0-96 16,0 0 0-16,0 0-16 0,0 0-496 0,-4 4-80 15,0 3-32-15,1 2 0 0,-1-2-160 0,2 3-48 16,-2 3 0-16,0-2 0 0,0 2 0 0,1 0 0 16,2 4 0-16,0 0 0 0,-1 0 64 0,1 3 0 15,1 2 0-15,1-1 0 0,1 1-320 0,0 2-48 0,0-3-16 0,0 1 0 16,1-1-144-16,1 1-48 0,0-5 0 0,-2 0 0 15,1 3 0-15,0-5 0 0,-1-3 0 0,1 0 0 16,-1-2-128-16,1 1 128 0,-2-5-128 0,-1-6 128 16,0 0-128-16,0 0 0 0,0 0 0 0,0 0-176 15,0 0 176-15,0 0 0 0,0 0 0 0,0 0 0 16,0-6 0-16,-1-5 0 0,-2 1 0 0,2-2 0 16,0 0 0-16,-1-3-128 0,1-2 128 0,0 1-128 15,1-1 128-15,0-3 0 0,1 3 0 0,0-2 0 16,-1-2 0-16,2 1 0 0,0 0 128 0,2 1-128 15,2-1 0-15,0 3 0 0,2 0 0 0,1 3 0 0,2-2 0 0,0-1 0 16,3 1 0-16,0 2 0 0,0 1 128 0,1 2-128 16,0-2 128-16,2 4-128 0,-1-2 0 0,1 5 0 15,0-3 0-15,0 2 0 0,2 1 176 0,-1 2-48 16,-1 0 0-16,0 1 0 0,0 2-128 0,-1-2 0 16,-2 3 144-16,-1 0-144 0,-1-2 0 0,-1 2 0 15,-2 0 0-15,-1 0 0 0,-8 0 0 0,0 0 0 16,0 0 0-16,0 0 0 15,0 0-1056-15,0 0-288 0,0 0-48 0,0 0-18368 0</inkml:trace>
  <inkml:trace contextRef="#ctx0" brushRef="#br0" timeOffset="74751.8">9120 14500 12895 0,'0'0'1152'0,"0"0"-928"16,0 0-224-16,0 0 0 0,0 0 4480 0,2 7 864 0,1-1 160 0,-2 1 48 16,1 2-3360-16,-2 2-656 0,-3-2-144 0,-1 1-32 15,0 1-720-15,-1 2-128 0,0 0-48 0,-1 4 0 16,0-1-80-16,1 1 0 0,-1 0-16 0,1-3 0 15,0 4 208-15,0-1 64 0,1-3 0 0,0 0 0 16,1-1-160-16,0-2-32 0,2-2 0 0,0-3 0 16,1-6-240-16,0 0-48 0,0 0-16 0,0 0 0 0,0 0-144 0,0 0 0 15,0 0 0-15,0 0 0 0,0 0 0 0,0 0 0 16,0 0 0-16,5-6 0 0,-1-7 0 0,1 0 0 16,1-1 0-16,-1 0 0 0,3-2 0 0,-1-1 0 15,1 3 0-15,0-4 0 0,0 0 0 0,1 4 0 16,2-2 0-16,-1 3 0 0,1-1 0 0,0 1 0 15,3 2 0-15,-3 0 0 0,0 3 0 0,-1-2 0 16,1 4 128-16,-1 2-128 0,1 1 0 0,-1 3 0 16,-1 0 0-16,1 0 0 0,-3 3 0 0,3 4 0 15,-4-1 0-15,-1 2 0 0,1 4 496 0,-4 0 16 16,-1 1 0-16,-1 2 0 0,0 0-256 0,-1 3-64 16,-1-1 0-16,-1 3 0 0,-1-6 64 0,0 3 0 0,1 2 0 0,1-5 0 15,-1 2-256-15,2-3 0 16,0-3 0-16,1-2 0 0,-2 1 192 0,4 0 0 15,-2-9 0-15,0 0 0 0,5 8-192 0,1 1-256 16,2-5 48-16,0 0 16 0,1-1 192 0,2 0 0 16,-1-3 0-16,1-3 0 15,-1 3-3376-15,1-4-784 0</inkml:trace>
  <inkml:trace contextRef="#ctx0" brushRef="#br0" timeOffset="75185.78">9661 14274 34143 0,'0'0'752'0,"0"0"144"0,6 2 48 0,-6-2 16 0,8 4-768 0,-1-1-192 0,-7-3 0 0,0 0 0 0,9 6 1344 0,-1-2 240 16,-2 3 32-16,1-1 16 0,-1 1-624 0,1 0-128 15,1 0-32-15,-1 3 0 0,1 0-208 0,0 2-64 16,1-2 0-16,0 5 0 0,2 0-96 0,1 2-32 15,1 3 0-15,-1 1 0 0,-1 1 0 0,3-1 0 16,-1 3 0-16,0 2 0 0,-1 3-128 0,1-2-48 16,-3 3 0-16,-1 1 0 0,-1 1-64 0,-1 1-16 15,-2 1 0-15,-2-1 0 0,-3 4 0 0,-3-1-16 16,-1 2 0-16,-3 2 0 0,-2-4-176 0,-1 0-144 16,-5-2 144-16,1-2-208 0,-2-2 208 0,1 1 0 0,-2-4 0 15,-1-3 0-15,3-2 0 0,-1-5 0 0,2 3-128 0,-1-6 128 16,0-2 0-16,0-2 0 0,1-3 0 0,2-1 0 15,1 1 0-15,2-3-144 16,0-2 144-16,1 0 0 0,0 0 0 0,-1-2 0 0,4 0 0 0,5 0 0 16,0 0 0-16,0 0 0 0,0 0 0 0,0 0 0 15,0 0 0-15,0 0 0 0,0-6 0 0,1-1 0 16,-1 7 0-16,0 0 0 0,4-6 0 0,3-1 0 16,-3 1-672-16,1-1-160 0,-1 1-16 0,0 2-16 15,-2-6-2784-15,0 3-544 0</inkml:trace>
  <inkml:trace contextRef="#ctx0" brushRef="#br0" timeOffset="76018.91">10038 15511 5519 0,'9'0'496'0,"1"4"-496"15,2-1 0-15,0-2 0 0,-2-1 3312 0,1 3 560 16,-3 1 112-16,-8-4 32 0,6 2-1712 0,-6-2-320 16,0 0-80-16,0 0-16 0,0 0-528 0,0 0-96 15,-9 4-32-15,-3 2 0 0,-2-3-464 0,-4 1-80 16,-6-1-32-16,-3 1 0 0,-6 0-208 0,-5 1-32 16,-4-4-16-16,-4 2 0 0,-4 0 368 0,-2-2 64 15,-2 2 0-15,-5 1 16 0,-2-2-496 0,-6-1-96 16,-8 2-32-16,-2 0 0 0,-3 1-224 0,-1-2 176 15,-3 0-176-15,-5 3 160 0,-7-1 128 0,1 0 32 16,2-4 0-16,-1 5 0 0,-3-1 96 0,0 2 32 16,-3-2 0-16,5-1 0 0,4 1-256 0,2-4-64 15,3 4 0-15,-1-2 0 0,-2 1-128 0,5-3 0 16,5-3 0-16,3 3 0 0,2-4 384 0,1 4 64 16,-2 0 0-16,1 0 0 0,-2 0-112 0,4 0-16 15,5 0 0-15,4-2 0 0,1-1-48 0,5 2-16 16,-2-2 0-16,4 3 0 0,2 0-256 0,4 0 0 15,0 0 0-15,2-2 0 0,5 0 464 0,4 2 48 0,3 0 0 16,1 0 0-16,4 0-320 0,2 0-48 0,3 0-16 0,2 0 0 16,2 0 0-16,2 2 0 0,2-2 0 0,3-2 0 15,2 4-128-15,2-2 0 0,-1 0 0 0,3 0 0 16,2 0 240-16,1 0 16 0,5 0 0 0,0 0 0 16,-6 0-256-16,6 0 0 0,0 0 0 0,0 0 0 15,0 0 0-15,0 0 0 0,0 0 0 0,0 0 0 16,0 0 0-16,0 0 0 0,0 0 0 0,0 0 0 0,0 0 0 0,0 0 0 15,0 0 0-15,3 6 0 0,-3-6 0 16,5 9 0-16,-2-2 0 0,3-1 0 16,2-2-1232-16,0 0-304 0,1 2-48 0,2-2-16 15,-1-2-3168-15</inkml:trace>
  <inkml:trace contextRef="#ctx0" brushRef="#br0" timeOffset="76536.92">7187 16035 19343 0,'0'0'848'0,"0"0"192"0,0 0-832 0,0 0-208 16,0 0 0-16,0 0 0 0,0 0 1888 0,0 0 336 16,0 0 64-16,0 0 16 0,0 0-208 0,0 0-48 15,0 0 0-15,0 0 0 0,0 0-304 0,0 0-64 16,0 0-16-16,0 0 0 0,1 12-400 0,0-2-96 16,1 4-16-16,-1 3 0 0,-1 0-448 0,-1 5-112 15,1-1-16-15,0 2 0 0,0 4-96 0,0-1-32 16,0-1 0-16,1 1 0 0,-1-3-128 0,0 2-16 15,0-4-16-15,0-1 0 0,0-3-288 0,0-1 0 16,0-2 0-16,0-1 0 0,-3-2 0 0,3-2 0 16,0 1 144-16,0-3-144 0,0-7 0 0,0 0 0 15,0 0 0-15,0 0 0 16,0 0-512-16,0 0 16 0,0 0 0 0,7 2 0 16,-2-4-1856-16,2-2-368 0,0-1-80 0,1-1-15728 0</inkml:trace>
  <inkml:trace contextRef="#ctx0" brushRef="#br0" timeOffset="76823.17">7473 16251 37775 0,'0'0'832'0,"0"0"160"0,10 3 32 0,-3-2 64 0,1-1-880 0,0 0-208 0,0 0 0 0,0 0 0 16,1 0 1072-16,2-1 160 0,-1-2 48 0,0 1 0 0,1 0-1024 16,-1 2-256-16,1-2 0 0,1 0 0 0,-1 0 0 0,4 2 0 15,-1-3 0-15,2 2 0 0,0-2 0 0,-2 3 0 16,1-2 0-16,-2 2 0 0,-2 0 0 0,1 0 0 16,-3 2 0-16,1-2 0 0,-3 3 352 0,-7-3 32 15,7 1 0-15,-7-1 0 16,0 0-2464-16,0 0-480 0</inkml:trace>
  <inkml:trace contextRef="#ctx0" brushRef="#br0" timeOffset="77539.5">8076 16098 18431 0,'0'0'400'0,"0"0"96"0,0 0 16 0,0 0 0 0,0 0-512 0,0 0 0 16,0 0 0-16,0 0 0 0,0 0 192 0,0 0-48 15,0 0-16-15,0 0 0 0,1-8 0 0,-1 8 0 16,0 0 0-16,0 0 0 0,1-6-128 0,-1 6 0 15,0 0 0-15,0 0 0 0,0 0 848 0,0 0 144 16,0 0 32-16,0 0 0 0,0 0 1024 0,0 0 192 16,0 0 64-16,0 0 0 0,0 0-416 0,0 0-80 15,0 0-16-15,0 0 0 0,-1 10-400 0,0 1-96 16,-3-1-16-16,1 3 0 0,1 3-400 0,-1 1-96 16,2 0-16-16,-1 3 0 0,1-1-96 0,0 1-32 15,-2-2 0-15,2 5 0 0,0-4-336 0,-1-2-80 16,1 0-16-16,1-1 0 0,0-2-208 0,0-1 176 15,-1-3-176-15,1 0 160 0,1 1-160 0,-1-11 0 16,0 0 0-16,0 0 128 0,0 9-128 0,0-9 0 0,0 0 0 0,0 0 0 16,0 0 0-16,0 0 0 0,0 0-144 0,0 0 144 15,0 0 0-15,0-9-160 0,0-2 160 0,0 1-128 16,0-4 128-16,0 1 0 0,0 0 0 0,1-2-128 16,1 0 128-16,2-2 0 0,-1 1 0 0,3 2-128 15,-1-2 128-15,1-1 176 0,2 2-48 0,1 0 0 16,3-1-608-1,1 3-128-15,0 2-32 0,2-3 0 0,-1 5 1024 0,2-1 208 0,1 3 48 0,0 1 0 16,1-1-512-16,1 3-128 0,-1 2 0 0,0-2 0 16,-1 4 128-16,-1 0 0 0,-4 0 0 0,0 1 0 0,-2 2-128 15,-1-1 0-15,-2 0 0 0,-7-2 0 0,0 0-128 0,0 0-64 16,0 0 0-16,0 0 0 16,0 0-2752-16,0 0-576 0,0 0-96 0,-8-2-32 0</inkml:trace>
  <inkml:trace contextRef="#ctx0" brushRef="#br0" timeOffset="78594.36">10526 15228 31327 0,'0'0'1392'0,"0"0"272"0,0 0-1328 0,0 0-336 15,0 0 0-15,5 4 0 0,-5-4 1712 0,8 3 272 0,-1-2 48 0,1-1 16 16,0-1-1216-16,2 1-224 16,2-3-48-16,1-1-16 0,-1-2-32 0,2 3-16 15,5-1 0-15,-1 2 0 0,-1-2-496 0,3 4-336 16,0-3 48-16,0 3 16 0,-2 3 416 0,-1-1 96 0,-1 2 16 0,-3 0 0 31,-1 3-2656-31,-4-1-528 0,-4 1-96 0</inkml:trace>
  <inkml:trace contextRef="#ctx0" brushRef="#br0" timeOffset="78790.85">10606 15431 41007 0,'5'4'896'0,"3"-1"192"0,0 1 48 0,3-1 16 0,0-2-928 0,1 1-224 0,-1-2 0 0,0-2 0 0,3 2 1200 0,-1-1 192 16,-2-2 32-16,4-1 16 0,2 1-1440 0,0-1-176 15,-1 2-80-15,-2-5-32 0,-1 3 288 0,1 2 0 16,2-2 0-16,0 0 0 16,-2 1-1152-16,1 3-208 0,-1-2-48 0,-1 0-16 0</inkml:trace>
  <inkml:trace contextRef="#ctx0" brushRef="#br0" timeOffset="79607.2">11488 14745 35711 0,'0'0'784'0,"0"0"176"0,0 0 16 0,0 0 16 0,0 0-800 0,0 0-192 15,0 0 0-15,0 0 0 0,0 0 912 0,0 0 144 16,0 0 32-16,0 0 0 0,0 0-832 0,0 0-256 15,11-6 160-15,-5-4-160 0,-1 4 0 0,1-3 0 16,1 1 0-16,-1 4 0 0,2-3 0 0,1 1 0 16,2-1 0-16,-1 2 0 0,2 1 0 0,0 0 192 15,0 0 0-15,0-1 0 16,-1 4-512-16,5-2-112 0,-2 1-16 0,1 2 0 0,-2 2 768 0,1 1 160 16,0 1 32-16,-1 0 0 0,-3 1-512 0,-1 0 0 0,-2 4 0 0,-2 2 0 15,-1 2 400-15,-3 0-16 16,-3 3 0-16,-4 1 0 0,0 0 96 0,-3 2 16 15,-3-2 0-15,1 3 0 0,0-3 128 0,-1 0 16 0,-1 0 16 0,1-1 0 16,1-2-528-16,2-2-128 0,-1-2 0 0,2-3 0 16,1 2-176-16,1-4-64 0,-1 1-16 0,7-6 0 0,0 0 256 15,0 0 0-15,0 0 0 0,0 0 0 16,0 0 0-16,0 0 0 0,0 0 192 0,0 0-192 0,0 0 160 0,10 0-160 16,0 1 128-16,0 2-128 0,2-3 0 0,0 0 128 15,1 2-128-15,2 0 0 16,2 0 0-16,0 2 0 0,0 3 0 0,0-2 0 15,-2 0 0-15,1 2-224 0,0 2 32 0,-2 0 0 0,-2 1 400 0,-3 4 96 16,-1-1 16-16,-3 1 0 0,-3 2-112 0,-2 1-16 16,-3 0 0-16,-2 2 0 0,-3-2 256 0,-3 3 64 15,-2-3 0-15,0-1 0 0,-3-2-512 0,1 2 128 16,-1-2-128-16,0-2 0 0,-1-4 0 0,2-1 0 16,-1-1 0-16,0 1 0 0,-1-7 0 0,1 2 0 15,2 0 0-15,-2-4 0 0,1-4 0 0,1-1-192 16,3 1 192-16,2-1-160 15,1-2-512-15,1-2-96 0,3 1-32 0,3 1 0 16,2-2-3936-16,6-15-800 0,2 5-160 0,-4 12-16 0</inkml:trace>
  <inkml:trace contextRef="#ctx0" brushRef="#br0" timeOffset="80289.85">12440 14390 27871 0,'0'0'1232'0,"0"0"256"0,0 0-1184 0,0 0-304 0,-6 9 0 0,0 2 0 15,-2 2 2624-15,-2 0 448 0,-4 4 112 0,-1 3 16 16,-2 1-1392-16,-2 5-272 0,0 0-48 0,-2 2-16 16,0 2-544-16,0 2-112 0,1 4-32 0,1-5 0 15,-1 2-384-15,2 0-80 0,1-2 0 0,2 2-16 16,-1-3-176-16,6-1-128 0,2 1 144 0,3-2-144 0,2 0 320 0,3-3-48 15,3 0 0-15,2-1 0 0,3-1-272 16,2-2 0-16,2-1 0 0,1-1 0 0,3-2 0 0,1-3-144 16,0-1 144-16,4 1-128 0,3-2 128 0,1-4 0 15,-2 1 0-15,2-3-128 16,1 1-784-16,0-3-160 0,-1-1-16 0,-1 0-16 16,-3-3-2240-16,0-2-448 0,0 1-96 0,-3-5-16 0</inkml:trace>
  <inkml:trace contextRef="#ctx0" brushRef="#br0" timeOffset="80722.46">12670 14682 11967 0,'0'0'528'0,"0"0"112"0,0 0-512 0,0 0-128 0,1-6 0 0,-1 6 0 16,0 0 2368-16,0 0 432 0,0 0 80 0,0 0 32 15,0 0-48-15,0 0-16 0,0 0 0 0,0 0 0 16,0 0-624-16,0 0-128 0,0 0-32 0,3 8 0 15,-2 3-288-15,1 0-64 0,-1 2-16 0,0 0 0 16,-1 4-1008-16,0 0-208 0,0 0-32 0,2-1-16 16,-1 4 128-16,0-2 16 0,1 2 16 0,-2-1 0 0,2 1-288 0,0 1-64 15,-1-2-16-15,0 1 0 0,2 0-224 0,-1-1 0 16,0-2 0-16,-1 0 0 0,2-1 0 0,-1-3 128 16,1-2-128-16,-2-1 0 0,0 1 0 0,-1-2 0 15,3 1 0-15,-2-3 0 0,-1-7 0 0,0 0 0 16,2 9 0-16,-2-9 0 0,0 0 0 0,0 0 0 15,0 0 0-15,0 0 0 16,0 0-1840-16,0 0-400 0,-2-12-96 0,1 2-17920 0</inkml:trace>
  <inkml:trace contextRef="#ctx0" brushRef="#br0" timeOffset="81039.78">12878 14922 37439 0,'0'0'832'0,"0"0"160"0,0 0 32 0,12-3 16 0,-12 3-832 0,8 0-208 0,-1 0 0 0,-1 0 0 16,1-4 896-16,1 4 128 0,-1-2 16 0,3-1 16 15,-1 3-384-15,1 0-80 0,2 0-16 0,0 0 0 16,0 0 192-16,2 0 48 0,2 0 0 0,1 3 0 15,1-3-496-15,0 2-80 0,2-2-32 0,0 0 0 16,-1 2-208-16,1 0 0 0,-2-2 0 0,-1 3 0 16,-1-3 0-16,-2 0 0 0,0-3 0 0,-3 3 0 15,0 0 192-15,-2 0-16 0,-2-2 0 0,-7 2 0 0,7-2-176 0,-7 2-224 16,6-2 48-16,-6 2 16 16,0 0-1056-16,4-7-224 0,-4 7-32 0,2-6-16 0</inkml:trace>
  <inkml:trace contextRef="#ctx0" brushRef="#br0" timeOffset="81723.46">13483 14693 25743 0,'0'0'1136'0,"0"0"240"0,0 0-1104 0,0 0-272 0,0 0 0 0,0 0 0 15,0 0 1632-15,0 0 272 0,0 0 48 0,0 0 16 16,0 0-880-16,-6-4-192 0,2-1-16 0,4 5-16 16,-3-4-512-16,3 4-96 0,-1-7-32 0,0 1 0 15,-1-1 272-15,2-1 48 0,2 2 16 0,0-1 0 16,0 1-224-16,0-4-32 0,1 0-16 0,1-1 0 0,1 2-288 16,2 1 0-16,-1-1 0 0,2-1 0 0,1 1 0 0,-1 1 160 15,0-1-160-15,1 2 192 0,0 0-192 0,0 1-176 16,1 2 48-16,0 1 0 0,1-1 304 0,0 4 64 15,1 0 16-15,0 0 0 0,1 3-80 0,-1 1-16 16,1 0 0-16,0 2 0 0,-1 1 0 0,-3 2 0 16,-1-1 0-16,-2 3 0 0,0 4 240 0,-2 5 48 15,-2-3 16-15,-1 3 0 0,-1-1-80 0,-1 5 0 16,-3-1-16-16,-4 1 0 0,1 2-144 0,-3 0-32 0,0-5 0 16,-1 3 0-16,0-1 32 0,-1 2 0 15,1-4 0-15,1 0 0 0,-1-1-224 0,2 0 0 16,0-5 0-16,1 2 0 0,0-4 0 0,2 0 0 0,2-2-208 0,0-1 64 15,1 0 144-15,2-4 0 0,1-6 0 0,1 8 0 16,2-1 0-16,1-1 0 0,-4-6 0 0,6 3 0 16,2 1 0-16,0-2 0 0,1 2 0 0,2-1 0 15,1-3 0-15,1 0 0 0,0 0-144 16,1 0 144-16,-1 0 0 0,2 0 0 0,0-3 0 0,1 1 0 16,0 0 0-16,-2 0 0 0,-1-2 0 0,-1 0 0 15,-1-1 0-15,-2 1 0 0,0 0 128 0,-1-2-128 16,0 2 0-16,-2-2 0 0,-1-1 0 0,1 1-176 15,-2-1-1184-15,-3-1-240 0,0-3-64 0,-1 0 0 0</inkml:trace>
  <inkml:trace contextRef="#ctx0" brushRef="#br0" timeOffset="82375">13933 14367 6447 0,'0'0'576'0,"0"0"-576"0,0 0 0 0,5-7 0 0,-5 7 3680 0,4-6 624 15,-4 6 128-15,0 0 32 0,0 0-1680 0,0 0-336 16,0 0-64-16,0 0-16 0,0 0-1008 0,0 0-208 16,0 0-32-16,0 0-16 0,5 6 240 0,-1-2 64 15,-4-4 0-15,3 9 0 0,-2-2-704 0,0 2-128 16,-1-1-16-16,0 2-16 0,0 3 16 0,0-1 0 16,0 0 0-16,0 1 0 0,0 0-176 0,2 0-48 15,-1 0 0-15,0 0 0 0,1 1-192 0,-1-1-144 16,1-3 192-16,0 1-192 0,-1-5 160 0,0 1-160 15,-1-7 128-15,2 6-128 0,-2-6 0 0,0 0 0 0,0 0 0 0,0 0 0 32,0 0-784-32,5 3-96 0,-5-3-16 0,6-3 0 15,-6 3-4416-15</inkml:trace>
  <inkml:trace contextRef="#ctx0" brushRef="#br0" timeOffset="82629.67">14197 14280 32079 0,'0'0'1408'0,"0"0"320"0,0 0-1392 0,0 0-336 0,7 7 0 0,-7-7 0 0,0 0 1824 0,6 6 288 15,-6-6 64-15,4 11 16 0,-1-5-1216 0,-2 4-240 16,1 0-48-16,-4-1-16 16,1 2-544-16,0 2-128 0,-2 0 0 0,0 0 0 0,1 1 560 0,-1 2 80 15,1 1 0-15,-1 0 16 0,2 0-336 0,-1-4-64 16,1 3 0-16,1-3-16 0,0-2-96 0,1-1-16 15,-1 1 0-15,2-5 0 0,-1 3 128 0,-1-9 0 16,3 7 16-16,-3-7 0 0,0 0-448 0,6 1-80 16,1 2-32-16,-1-3 0 15,3 0-3040-15,-1-4-592 0,0 1-128 0,0-3-32 0</inkml:trace>
  <inkml:trace contextRef="#ctx0" brushRef="#br0" timeOffset="83200.27">14423 14227 11967 0,'0'0'528'0,"0"0"112"0,0 0-512 0,0 0-128 0,0 0 0 0,0 0 0 16,0 0 3968-16,-3-10 752 0,2 3 144 0,-1 0 48 15,1 0-2752-15,0 1-560 0,1 6-96 0,0 0-32 0,0 0-400 0,0-7-96 16,0 7-16-16,0 0 0 0,0 0 144 0,0 0 32 16,0 0 0-16,0 0 0 0,0 0-384 0,0 0-80 15,0 0-16-15,5 7 0 0,0-1 80 0,0 1 16 16,2 3 0-16,1 0 0 0,0-3-192 0,0 7-48 15,1-1 0-15,0 0 0 0,0 4-112 0,1-1-16 16,2 1-16-16,-1 0 0 0,-1 2-368 0,2 2 0 16,-2 1 0-16,1-1 0 0,-1 2 0 0,0 3 0 15,-1-3 0-15,1 5 0 0,-2-2 0 0,-1 0 0 16,-2 4 0-16,-1 1 128 0,-3-1 0 0,-2 0 16 16,-2 0 0-16,-2-1 0 0,-3-4-144 0,-1 1-256 15,1-7 64-15,-2 5 16 0,-2-2 176 0,0 2 0 16,-1-1 0-16,-1-2 128 0,-1 2-128 0,-1-2 0 15,2 1 0-15,-3 1 0 0,0-6 0 0,-1 1 0 16,2-3 0-16,0 0-128 0,0-2 128 0,2-4 0 0,1 1 0 16,1 0 0-16,2-4 0 0,-1-2 0 15,2 0 0-15,1 0 0 0,2 1 0 0,6-5 0 16,-6 1 0-16,6-1-128 0,0 0 128 0,0 0 0 0,0 0 0 0,0 0 0 16,0 0 128-16,0 0 16 0,0 0 0 0,0 0 0 15,8 3-144-15,-1 1-176 0,-1 1 48 0,0-3 0 16,-6-2-336-1,6 0-64-15,-6 0-16 0,0 0-14144 0,0 0-2832 0</inkml:trace>
  <inkml:trace contextRef="#ctx0" brushRef="#br0" timeOffset="83875.02">14544 15479 29375 0,'8'-3'640'0,"1"2"144"0,1-2 32 0,-1-1 0 0,-1 2-656 0,-8 2-160 0,0 0 0 0,0 0 0 15,0 0 1696-15,0 0 304 0,-7-4 64 0,-3 0 16 16,-6-2-816-16,-5 5-176 0,-8-4-16 0,-5 5-16 16,-5 0-144-16,-11 2-16 0,-10-2-16 0,-8 0 0 15,-10 3-176-15,-6 1-48 0,-6-4 0 0,-8 4 0 16,-8 0-432-16,2-1-96 0,6-1 0 0,0 2-128 16,0-1 240-16,2-3-64 0,2 0-16 0,5 1 0 0,5-1 272 15,3 0 48-15,1-1 16 0,3 1 0 0,2 0-16 0,3-3 0 16,5 3 0-16,3-4 0 0,2 4-352 0,5 0-128 15,2 0 0-15,-2 1 144 0,0 2-144 0,3-3 0 16,3 0 0-16,3 3 0 0,2-2-208 0,4 2-32 16,2-3 0-16,8 0 0 0,3 0 992 0,5 2 192 15,3-2 32-15,4 2 16 0,3 0-800 0,2 1-192 16,0-2 0-16,5 2 0 0,1 1 0 0,6-4 0 16,-4 5 0-16,4-5 0 0,-4 4 0 0,2 2 0 15,2-6 0-15,-1 7 0 0,1 1 0 0,1-2 0 16,-1-6 0-16,4 9 0 0,0 2 0 0,2-2 0 15,1-1 0-15,1 1 0 16,1-1-1248-16,0 1-352 0,1-2-64 0,2 2 0 16,0-3-2240-16,14 5-448 0,-5-5-96 0,-10-2-12208 0</inkml:trace>
  <inkml:trace contextRef="#ctx0" brushRef="#br0" timeOffset="84308.3">12516 15826 24063 0,'0'0'1072'0,"0"0"208"0,0 0-1024 0,0 0-256 16,0 0 0-16,0 5 0 0,0 1 2496 0,-2 1 448 15,1-3 96-15,0 2 16 0,-2 2-1280 0,0 2-256 16,1 0-48-16,-2 6-16 0,0 1 128 0,0 0 16 0,0 2 16 0,0 5 0 15,0-2-1040-15,2 2-224 16,0 3-32-16,1 0-16 0,0-1 16 0,1 0 0 16,0 1 0-16,0 0 0 0,0-4-160 0,0-2-32 15,0 1 0-15,1-2 0 0,2 1-128 0,-1-5 0 16,0-2 0-16,0-3 0 0,2 0 176 0,0-4 96 0,-4-7 32 0,5 4 0 31,2 2-2240-31,1-6-448 0,1 0-96 0,0-2-16 0</inkml:trace>
  <inkml:trace contextRef="#ctx0" brushRef="#br0" timeOffset="84568.88">12809 16051 42447 0,'0'0'928'0,"0"0"192"0,10 1 32 15,-10-1 64-15,0 0-976 0,0 0-240 0,11 0 0 0,-2 0 0 0,-1-1 352 0,0-2 32 16,1 2 0-16,0-2 0 0,0 1-176 0,1-2-16 16,0 1-16-16,2 2 0 0,1-2-176 0,0 3 128 15,0-2-128-15,1 2 128 0,1 0-128 0,-1 0 160 16,-1 0-160-16,0 2 160 0,2-2 112 0,-2 0 32 16,-1 0 0-16,0 3 0 0,-2-2-304 0,1 2-304 15,-1-3 64-15,0 0 16 16,1 0-3584-16,7-3-720 0,-18 3-144 0,7 0-16 0</inkml:trace>
  <inkml:trace contextRef="#ctx0" brushRef="#br0" timeOffset="85125.57">13477 15889 33119 0,'9'10'1472'0,"-9"-10"288"0,0 0-1408 0,0 0-352 0,0 0 0 16,0 0 0-16,0 0 1552 0,0 0 240 0,0 0 64 0,0 0 0 15,0 0-1344-15,0 0-256 0,0 0-48 0,0 0-16 16,0 0-192-16,0 0 0 0,0 0 0 0,0 0 0 16,0 0 0-16,7-4 0 0,-2 0 0 0,1 0 0 0,1 2 0 0,1-1 0 15,0-1 0-15,1 1 0 0,0 2 0 0,2-1 0 16,-1-2 0-16,0 4 144 0,1-3-144 0,-1 3 128 15,1 0-128-15,-1 3 128 0,1-3 256 0,-1 1 64 16,1 2 0-16,-1-1 0 16,-1 2-48-16,1 3 0 0,-3-1 0 0,0 2 0 0,-2 4 96 0,-1 1 16 15,-2 1 0-15,-1 3 0 0,-2 3-128 0,-2 2-32 16,-1 2 0-16,-3-1 0 0,-2 5-352 0,-3 1 0 16,-2-2 0-16,0-1 0 0,-2 1 0 0,0-4 128 15,1-2-128-15,-1-1 0 0,0-5 0 0,2 0 0 16,1-2 0-16,1-4 0 0,0-1 144 0,2-1-144 15,2-2 192-15,0-4-192 0,0 2 0 0,8-3 0 16,-5-4 0-16,5 4-192 0,-4-7 192 0,2-2 0 16,2 0 0-16,3 1 0 0,0-1 0 0,1-2 0 15,1 1 0-15,1-1-144 0,2 0 16 0,0 0 0 0,-1 1 0 16,2 1 0-16,1 2 128 0,1 0 0 16,-2 4 0-16,1-1 0 0,4 4 0 0,-1 0 0 15,0 4 128-15,2 2-128 0,2 1 224 0,2 2-32 16,0-1 0-16,2 1 0 0,3-1 288 0,1 1 48 0,-2 1 16 0,4-3 0 15,-1-3-352-15,1 1-192 0,2-4 192 0,0 2-192 16,0-6 128-16,1 2-128 16,3 1 0-16,-1-7 0 15,4 1-992-15,-2-5-304 0,-1-2-64 0,-2-2-16 0</inkml:trace>
  <inkml:trace contextRef="#ctx0" brushRef="#br0" timeOffset="85797.03">15233 15312 42447 0,'0'0'928'0,"0"0"192"0,0 0 32 0,2 7 64 0,-2-7-976 0,0 0-240 16,6 2 0-16,1 2 0 0,-7-4 352 0,7 3 32 16,3-2 0-16,0-1 0 0,1-4-128 0,0 2-32 15,2-2 0-15,2 0 0 0,1-1-224 0,-1 1 0 16,0 0 0-16,0 1 0 0,1 3 0 0,-1 0 144 16,-2-1-144-16,0 1 128 15,-1 1-1856-15,-3-1-368 0,-1 3-80 0,-8-3 0 0</inkml:trace>
  <inkml:trace contextRef="#ctx0" brushRef="#br0" timeOffset="86010.3">15262 15543 43775 0,'0'0'960'0,"0"0"208"0,0 0 48 0,8 5 0 0,0-1-976 0,1-1-240 0,0-2 0 0,0 1 0 16,0-4 768-16,2 1 96 0,1-2 32 0,1 0 0 15,-1-1-720-15,1 2-176 0,1-2 0 0,0 0 0 0,0 1 288 0,-1-1 32 16,2 0 0-16,1-1 0 0,-1 4-320 0,-1-2 0 16,2 3 0-16,-1 0 0 15,1 0-1584-15,-2 3-368 0,0-3-80 0,1 4-16 0</inkml:trace>
  <inkml:trace contextRef="#ctx0" brushRef="#br0" timeOffset="86860.05">16386 14950 24639 0,'0'0'1088'0,"0"0"240"0,0 0-1072 0,2-7-256 16,-2 7 0-16,0 0 0 0,3-7 1344 0,0 0 192 16,-3 7 64-16,0 0 0 0,1-6-1088 0,-1 6-192 15,0 0-64-15,0 0 0 0,0 0 624 0,0 0 112 16,0 0 32-16,-7 6 0 0,-1 1-160 0,-1 3-32 16,-1 3 0-16,-1 4 0 0,0 0 64 0,-3 2 0 15,1 5 0-15,0 2 0 0,-1 0 0 0,1-1 0 16,0 1 0-16,1 3 0 0,0-1-128 0,3-2-32 15,1 1 0-15,2 0 0 0,-1-4-736 0,2 3 0 0,1-2 0 16,3 0 0-16,-1-2 0 0,4-1 128 0,-1-2-128 0,3 1 144 16,1-3-144-16,3 0 128 0,1-1-128 0,3-3 128 15,0-3-128-15,1 1 0 0,1-2 0 0,2-2-176 16,1-4 176-16,0 1 0 0,0-1 128 0,0-3-128 16,1-3 0-16,1 2-128 0,-1-4 0 0,0 1 0 15,-1-3-208-15,0 1-48 0,-2-5 0 0,-1 1 0 16,-1-2 208-16,-2 0 48 0,-2-6 0 0,-3 4 0 15,0-2 128-15,-4 1-128 0,-2 0 128 0,-1 0-128 16,-3 2 128-16,-1 3-128 0,-2 1 128 0,-2-1-128 0,-1 4 128 16,-3 2 0-16,-3 0 160 0,0 1-160 0,0 3 0 0,-1 3 0 15,-1 1 0-15,1 2 0 0,1-2 0 16,1 3 144-16,-1 0-144 0,1 2 128 0,4-1 0 0,0 1 0 16,1 1 0-16,2 2 0 0,3-2-128 0,2-2 0 15,3-8 0-15,0 12 128 0,1-1-128 0,3-4 192 16,-4-7-192-16,9 6 192 0,2 0-192 0,2-2 0 15,1-1 0-15,3-2-176 16,2-1-2832-16,-1 0-560 0,0 0-112 0,-1 0-32 0</inkml:trace>
  <inkml:trace contextRef="#ctx0" brushRef="#br0" timeOffset="87127.12">16844 14969 38703 0,'0'0'848'0,"0"0"176"0,0 0 48 0,7 7 16 0,-3-1-880 0,1 1-208 0,0-1 0 0,-1 1 0 15,-1-1 1200-15,-1 5 192 0,0-1 32 0,-2 3 16 16,-2 1-464-16,1 3-80 0,-2-2-32 0,1 4 0 16,-1 3-400-16,-2 1-80 0,0 1 0 0,-2 2-16 15,2-2 48-15,-2 2 16 0,2 0 0 0,-2-2 0 16,2-1-432-16,1 1 0 0,0-4 0 0,0-1 0 15,2 1 0-15,-1-3 0 0,2 0 0 0,0-1 0 16,-1-6 0-16,2 1 0 0,2-5 0 0,-2-6 0 31,0 0-2176-31,0 0-400 0,6 3-96 0,1-6-16 0</inkml:trace>
  <inkml:trace contextRef="#ctx0" brushRef="#br0" timeOffset="87444.57">17174 14906 35007 0,'12'13'1552'0,"-7"-6"320"0,-1 2-1488 0,1-1-384 16,-1 1 0-16,0 2 0 0,-1-2 1920 0,-2 1 304 16,0 1 64-16,-1-1 16 0,-1-1-1216 0,0 2-256 15,-2-1-32-15,1 2-16 0,-2 1-400 0,0-2-96 16,-2-1-16-16,0 1 0 0,-1-2-272 0,2-1 0 15,0 1 0-15,1 0 0 0,0-1 0 0,1-2 0 0,2 4 0 0,0-4 0 16,1 1 0-16,0-7 0 16,5 6 0-16,0-2 0 0,2 3 0 0,-1-3 0 15,5 2 0-15,-1-2 0 0,1 1 0 0,2-1 0 0,3-1 0 0,1 1 0 16,0-4 0-16,1 2 0 0,0-2 0 16,1-2 0-16,-2-1 0 0,0 2 0 0,0-2 0 0,0-1 0 15,-1-2 0-15,-2 1 0 0,0-1 0 0,1-3 0 31,-2 3-2416-31,-1-5-528 0,-1 2-128 0</inkml:trace>
  <inkml:trace contextRef="#ctx0" brushRef="#br0" timeOffset="87661.1">17490 14976 46191 0,'0'0'1024'0,"0"13"192"0,-4 4 64 0,0 2 0 16,-1 1-1024-16,-2 4-256 0,-1 3 0 0,2-1 0 15,-1 4 896-15,-1-1 112 0,0-1 16 0,1-1 16 16,0 0-656-16,1-1-128 0,-1 0-16 0,2 1-16 0,-1-3-224 0,3-2 0 16,-1-1 128-16,0-1-128 0,1-3 0 0,2 0 0 15,1-1 0-15,1-1 0 0,0-3 0 16,2 0 0-16,1-4 0 16,0-2-1632-16,2 0-368 0,4-5-80 0,0-2-18432 0</inkml:trace>
  <inkml:trace contextRef="#ctx0" brushRef="#br0" timeOffset="87978.27">17816 14857 32655 0,'0'0'1440'0,"8"6"304"0,-2-1-1392 0,1-1-352 0,-1 0 0 0,1-1 0 15,-2 3 1408-15,0-2 224 0,-5-4 32 0,0 0 16 16,4 9-208-16,-1-1-32 0,-2-1-16 0,-2 3 0 16,-2 3-688-16,-1 1-144 0,0 5-16 0,-1 2-16 15,-1 1-176-15,-2 5-48 0,1-1 0 0,-1 1 0 16,1-1-16-16,-3 5 0 0,3-1 0 0,0-3 0 0,0 2 96 0,2-3 16 16,1-1 0-16,0 1 0 0,0 0-432 0,2-2-176 15,1 0 16-15,1-1 0 0,0-3 160 0,1-1 0 16,0-1 0-16,2-3-128 0,-1 0 256 0,1-2 48 15,0-4 16-15,1-3 0 16,-4-6-2304-16,9 2-464 0,1-4-96 0,1-3-16 0</inkml:trace>
  <inkml:trace contextRef="#ctx0" brushRef="#br0" timeOffset="89429.35">18392 14729 40319 0,'0'0'896'0,"13"4"176"0,-9 6 32 0,1-1 16 0,1 1-896 0,-2 1-224 0,0 2 0 0,-2 0 0 16,1 0 912-16,-2 1 144 16,-1 2 32-16,-1 4 0 0,-3 1-576 0,-1 5-96 0,-1 0-32 0,0 2 0 15,-2 4-192-15,-1 2-64 0,-3-1 0 0,0 4 0 16,2-1 64-16,-1 1 16 0,1-3 0 0,1 2 0 15,1-2-208-15,-1 2-192 0,1-2 48 0,0-1 0 16,1 0 144-16,1 1 0 0,1-1 0 0,-1-1 0 16,1-2 0-16,0 3 0 0,1-3 0 0,0-2 0 15,0-5 0-15,0 0 224 0,-1-2-48 0,2 1-16 16,1-4-160-16,-1 2 0 0,0 0 0 0,1-3 0 0,-2-2 0 0,0 0 0 16,-1-2 144-16,-1-1-144 0,-1-2 0 0,0-2 0 15,-1-2-160-15,0 1 160 0,-1 0 0 0,-1-1 0 16,-3 1 0-16,-3-5 144 0,-4 2-144 0,-3-1-224 15,-6-2 48-15,-4 2 16 0,-5-3 288 0,-3-3 48 16,-4 2 16-16,-4-2 0 0,-3-1-192 0,-3 2-224 16,-4-1 48-16,-3 2 16 0,-3-2 160 0,-3-1-192 15,-3 0 192-15,2 2-192 0,2 4 192 0,0 0 0 16,0-2 0-16,2 2 0 0,-1 1 0 0,-1-2 0 16,3-1 0-16,1 3 0 0,4-3 0 0,3 1 0 15,1 2 0-15,1-1 0 0,2 0 0 0,2 0 0 16,2-2 0-16,3 0-128 0,2 0 128 0,2-2 0 15,2 0 0-15,3 0 0 0,0 2-192 0,3 0-64 16,3 0-16-16,3 0 0 0,1 0 448 0,2 2 80 16,0 2 32-16,4-1 0 0,-1-2-48 0,1 2-16 0,0 1 0 0,2-2 0 15,2 1-224-15,2-2-128 0,-1-1 128 0,0 0-208 16,2 3 208-16,1 1 0 0,0-4 0 0,0 2 0 16,3-2 0-16,1 2 0 0,-1-2 0 0,-1-2 0 15,2 2 0-15,0 0 208 0,0 0-64 0,0-2-16 16,2 2-128-16,6 0 0 0,-6-2 0 0,1-3 0 15,0 1 0-15,1 0-192 0,3-2 32 0,-1-1 16 16,1 1 144-16,1-3 144 0,0 2-16 0,1-3-128 16,1 0 0-16,-1 0-256 0,2-1 32 0,0 1 0 15,1-3 224-15,2-3 0 0,-4 2 0 0,3-3 0 16,1-3-144-16,-2 0 16 0,0 1 0 0,1-2 0 16,0-1 128-16,-1 1 128 0,-1-4-128 0,-3 0 176 15,1-1-176-15,0-3 128 0,-1 4-128 0,0-4 128 0,0 2-128 0,-1-4 0 16,0 1 0-16,-1 4-176 0,1 0 176 0,0-2 0 15,-1-2 0-15,2 0 0 0,-1 1 0 0,1 3 0 16,0-1 0-16,1 0 0 0,1-3 0 0,0 4 0 16,1-1 0-16,0-2 0 0,0 1 0 0,3 5-128 15,-1-1 128-15,2 1-128 0,-2-2 128 0,1 6 0 16,1 0 0-16,-1 3 0 0,1 2 0 0,-2 1 176 0,0-1-48 0,2 1 0 16,0 3-128-16,-1 1 0 15,-1-2 0-15,1 5 0 0,-6 6 0 0,5-7 0 16,-1-2 0-16,-2 1 0 0,1 2 0 0,0-1 0 15,-1 0 0-15,1 1 0 0,-1-1 192 0,1 1 0 16,0-1 0-16,-1 1 0 0,0-2-192 0,0 1-272 16,1-2 64-16,-2 3 16 0,0-2 192 0,1 1 0 0,0 1 0 15,-2 6 0-15,3-10 0 0,0 4 0 0,-3 6 0 0,4-7 0 16,-1 1 0-16,-3 6 0 0,4-7 0 0,-4 7 0 16,6-4 0-16,-6 4 0 0,5-4 0 0,-5 4 0 15,6-5 0-15,-6 5 0 0,7-4 0 0,1 3 160 16,-2-2-160-16,2 1-176 0,-8 2 48 0,9 0 0 15,1-2 128-15,0 0 0 0,2 2 0 0,0 0 0 16,-2 0 0-16,3 0 0 0,2 0 0 0,-1 2 0 16,-1 0 0-16,2-2 176 0,0 2-48 0,2-2 0 15,2 3-128-15,0-2-176 0,1 2 48 0,1-3 0 16,0 0 256-16,0 0 48 0,0 0 16 0,0 0 0 16,1 0-192-16,1-3-272 0,2 3 64 0,0 0 16 15,0 0 192-15,0-1 0 0,-1-2 0 0,0 3 0 0,-3-2 0 16,2 2 0-16,-1 0 0 0,2 0 0 0,-1 0 160 0,2 0 80 15,1 0 16-15,0 0 0 0,7 0-256 0,0 0 0 16,-2 0 0-16,-1 0-160 0,-2-2 336 0,-1 2 64 16,2 0 16-16,-3 0 0 0,1 2-64 0,-2-2 0 15,-1 2 0-15,0 1 0 0,0-2-192 0,-2 2 0 16,-1 1 0-16,0-2 0 0,-3 0 0 0,0 0 0 16,1 1 0-16,0-2 0 0,1 5 0 0,1-5 0 15,0-1 0-15,0 0 0 0,0 0 0 0,1 2 0 16,-1-2 0-16,1 0 0 0,1 3 0 0,-1-2 0 15,0-1 0-15,0 0 0 0,1 3 0 0,-1-3 0 16,0 3 0-16,-1-2 0 0,0 2 0 0,-1-1 0 16,-1-1 0-16,1-1 0 0,0 3 0 0,1-3 0 15,-3 1 0-15,0 2 0 0,1-3 144 0,-1 0-16 0,0 0 0 0,2 0 0 16,2 0-128-16,-2-3 0 0,-1 2 0 0,2 1 0 16,0 0 0-16,0-3 0 0,0 2 0 0,2-1 0 15,-2-1 0-15,1-1 0 0,0 1 0 0,0 2 0 16,1-2 0-16,-2 3 0 0,-2-2 0 0,1 2 0 15,-3 2 0-15,0 1 0 0,0-2 0 0,-1 2 0 16,-1 0 0-16,0-2 0 0,-2 2 0 0,0 0 0 16,0 0 0-16,0-2 0 0,-1 2 0 0,0 0 0 15,0 1 0-15,-2-2 0 0,0 0 0 0,2 0 0 16,3-2 0-16,-4 3 160 0,1-2-160 0,0-1 160 16,-2 0-160-16,1 0 0 0,-1 0-160 0,0 3 160 15,-3-3-1648-15,1-3-224 0</inkml:trace>
  <inkml:trace contextRef="#ctx0" brushRef="#br0" timeOffset="144667.65">23138 7420 23263 0,'0'0'1024'0,"0"0"224"0,2 8-992 0,-1-1-256 16,-1-7 0-16,1 6 0 0,-1-6 2048 0,0 9 352 0,0-9 80 0,0 0 16 15,-1 7-1232-15,1-7-240 0,0 0-64 0,0 0 0 16,0 0-192-16,0 0-64 0,0 0 0 0,0 0 0 16,0 0 160-16,0 0 32 0,0 0 0 0,0 0 0 15,0 0-160-15,0 0-32 0,0 0 0 0,0 0 0 16,5-7-144-16,-1 1-48 0,-4-3 0 0,3 1 0 15,-1-1-512-15,0-2 0 0,-2 2 0 0,-2-2 0 16,-1 5 0-16,-1-3 0 0,-2 1 0 0,0 1 0 16,-3 1 0-16,-2 2 0 0,-1-1 0 0,-1 1 0 15,-1 4 0-15,-3 0 0 0,-3 0 0 0,1 0 0 16,-2 4 256-16,1-4-48 0,0 5-16 0,2-1 0 16,0 2-192-16,1 1 0 0,0 3 0 0,1 1-160 15,1-2 160-15,4 4 176 0,-1 1-48 0,3 4 0 0,2 1 64 0,1-2 0 16,-1 3 0-16,3 2 0 0,2-1-192 0,2 1 128 15,1 2-128-15,1-1 128 0,4-3-128 0,0 4 128 16,2-7-128-16,0 0 128 0,0 1-128 0,1-4 128 16,1-3-128-16,1 1 128 0,-1-4-128 0,2 1 0 15,0-5 0-15,0 2-176 0,0-3 176 0,1-2 0 16,0-1 0-16,0-1 0 0,0-4-128 0,1-2 0 16,1-1 0-16,-1-1 0 0,-1-1 128 0,0-4-128 0,-1 0 128 0,0-4-128 15,0-2 128-15,0-1 0 16,-2 0 128-16,0-1-128 0,-2-2 0 0,0 5-128 15,-1-1 0-15,-1 0 0 0,-2 3 128 0,1 3-128 16,1-2 128-16,-2 6-128 0,0 1 128 0,-2 1 0 16,-1 1 128-16,-1 7-128 0,0 0 128 0,0 0-128 15,0 0 128-15,0 0-128 0,0 0 0 0,0 0 0 0,0 0 0 0,0 0-128 16,-2 8 128-16,-2 1 176 0,0 0-48 0,1-1 0 16,1 1 160-16,0 2 32 0,1-1 0 0,1 3 0 15,0 1 48-15,0-1 16 0,1 0 0 0,2 0 0 16,0 0 0-16,1-1 0 0,1 3 0 0,0-1 0 15,2-4-256-15,-1 3-128 0,2-2 128 0,1-2-128 16,2-3 0-16,-2 1 0 0,0-1 0 0,0-2 0 16,0 3 0-16,1-3 0 0,0-2 0 0,0 2 0 15,0-4 128-15,-1 3-128 0,0-3 128 0,0 1-128 16,0 2-1360 0,0-3-352-16,1 0-64 0,-2 0-16 0,-1-3-3584 0,-7 3-704 15,0 0-160-15,0 0-32 0</inkml:trace>
  <inkml:trace contextRef="#ctx0" brushRef="#br0" timeOffset="162058.65">23483 7733 4367 0,'0'0'0'0,"0"0"176"0,0 0-48 0,0 0 16 0,0 0-144 0,0 0 0 0,0 0 0 0,-3-2 0 15,3 2 0-15,0 0 0 0,0 0 0 0,-2-3 0 16,0-1 0-16,2 4 0 0,0 0 0 0,0 0 0 0,-4-3 1056 0,4 3 176 15,-2-4 48-15,2 4 0 0,-3-3 448 0,2-3 112 16,1 6 16-16,0 0 0 0,-3-4-48 0,2-2 0 16,1 6 0-16,0 0 0 0,-3-7-432 0,3 7-96 15,0 0 0-15,0 0-16 0,0-6-400 0,0 6-80 16,0 0-16-16,0 0 0 0,2-7-192 0,-2 7-64 16,0 0 0-16,0 0 0 0,0 0-384 0,0 0-128 15,0 0 0-15,0 0 0 0,0 0 864 0,0 0 112 16,0 0 32-16,0 0 0 0,0 0-496 0,0 0-112 0,0 0-16 0,0 0 0 15,0 0-96-15,0 0-32 16,0 0 0-16,0 0 0 0,0 0-128 0,0 0-128 16,0 0 192-16,0 0-192 0,0 0 0 0,0 0 0 15,0 0 0-15,0 0-192 0,0 0 192 0,0 0 0 16,0 0 0-16,0 0 160 0,0 0-160 0,0 0 128 16,0 0-128-16,0 0 128 0,0 0-128 0,0 0 0 0,0 0 0 0,0 0 128 15,0 0-128-15,0 0 0 0,0 0-192 0,0 0 192 16,0 0 0-16,0 0 0 0,0 0 0 0,0 0 192 15,0 0-192-15,0 0 0 0,0 0 0 0,0 0 0 16,0 0 0-16,0 0 128 0,0 0-128 0,0 0 128 16,0 0-128-16,0 0 0 0,0 0-160 0,0 0 160 15,0 0 0-15,0 0 0 0,0 0 0 0,0 0 0 16,0 0 0-16,0 0 0 0,0 0 0 0,0 0 0 16,0 0 0-16,0 0 0 0,0 0 0 0,0 0-144 15,0 0 144-15,0 0 0 0,0 0 0 0,0 0-128 16,0 0 128-16,0 0 128 0,0 0-128 0,0 0 176 0,0 0-176 15,0 0 128-15,0 0-128 0,0 0 128 0,0 0-128 0,0 0 0 16,0 0-192-16,0 0 192 0,0 0-256 0,0 0 80 16,0 0 16-16,0 0 0 0,0 0-64 0,0 0-16 15,0 0 0-15,0 0 0 16,0 0-384-16,0 0-80 0,0 0 0 0,0 0-16 16,0 0-320-16,0 0-64 0,0 0-16 0,0 0 0 15,0 0-1952-15,7-1-384 0,-7 1-64 0,0 0-32 0</inkml:trace>
  <inkml:trace contextRef="#ctx0" brushRef="#br0" timeOffset="178657.32">23850 7504 27647 0,'0'0'608'0,"0"0"128"0,0 0 32 0,0 0 0 0,0 0-624 0,0 0-144 0,0 0 0 0,0 0 0 15,0 0 1312-15,0 0 224 0,0 0 64 0,0 0 0 16,0 0-768-16,0 0-160 0,0 0-32 0,0 0 0 15,0 0-48-15,0 0-16 0,0 0 0 0,0 0 0 16,0 0 320-16,0 0 48 0,2-7 16 0,-2 7 0 16,0 0 0-16,0 0 0 0,4-2 0 0,3-2 0 15,-1 0-416-15,2 1-80 0,-1-1-16 0,2 2 0 0,0-1-144 0,1 2-48 16,1-2 0-16,-1 3 0 0,2-2-256 0,0 2 0 16,-2 0 0-16,1 0 0 0,-1 0 0 0,1 0 160 15,-2-2-160-15,0 4 128 0,0 0-128 0,-1-2 0 16,0 0 0-16,-1 3 0 0,-7-3 0 0,6 0 0 15,-6 0 0-15,7 4 0 0,-7-4 0 0,0 0 128 16,0 0-128-16,6 2 128 0,-6-2-304 0,0 0-64 16,0 0-16-16,0 0 0 15,0 0-1280-15,4 4-256 0,-4-4-48 0,2 7-16 16,-4-1-1936-16,2 4-400 0,-2-6-80 0,-2 2-16 0</inkml:trace>
  <inkml:trace contextRef="#ctx0" brushRef="#br0" timeOffset="179040.32">23856 7670 34783 0,'0'0'768'0,"0"0"144"0,0 0 48 0,-3 4 16 0,1 5-784 0,2-9-192 0,0 0 0 0,-1 8 0 16,1-8 1072-16,0 0 160 0,0 0 48 0,0 0 0 0,0 0-1024 16,0 0-256-16,0 0 0 15,0 0 704-15,0 0 112 0,0 0 16 0,0 0 0 16,6 6-208-16,1-3-48 0,-7-3 0 0,6 3 0 0,2-2-48 0,0 2-16 16,0-2 0-16,0 2 0 0,0-3-192 0,1 3-64 15,1-3 0-15,1 0 0 0,0 0-48 0,1 0-16 16,1-3 0-16,0 3 0 0,2-3-48 0,-3 2-16 15,-1 1 0-15,1-3 0 0,-1 3-128 0,0-1 128 16,0-2-128-16,-1 3 128 0,0-2-128 0,0 2-176 16,1-1 48-16,-1-2 0 0,-1 3 128 0,-1-3 0 15,-1 2 0-15,-1-2 0 16,-6 3-1360-16,7 0-240 0,-7 0-64 0,0 0 0 16,0 0-4656-16,0 0-928 0,0 0-192 0,0 0-48 0</inkml:trace>
  <inkml:trace contextRef="#ctx0" brushRef="#br0" timeOffset="180041.68">23505 7735 12895 0,'0'0'272'0,"0"0"64"0,0 0 16 0,0 0 32 0,0 0-384 0,0 0 0 0,0 0 0 0,0 0 0 16,0 0 992-16,0 0 128 15,0 0 32-15,0 0 0 0,0 0-112 0,0 0-16 0,0-4 0 0,0 4 0 16,0 0 64-16,1-7 0 0,-1 7 0 0,0 0 0 15,0 0 0-15,0-4 0 0,-1-2 0 0,1 6 0 16,0 0 0-16,0 0 0 0,0 0 0 0,0 0 0 16,0 0 0-16,0 0 0 0,0 0 0 0,0 0 0 15,0 0-112-15,0 0-16 0,0 0 0 0,0 0 0 16,0 0-256-16,0 0-48 0,0 0-16 0,0 0 0 16,-2 6 0-16,0 1 0 0,1 1 0 0,0 1 0 15,1-3-96-15,0 7-32 0,0 0 0 0,0 2 0 16,-2 1 64-16,2-2 0 0,0 2 0 0,0 1 0 15,-1-3-112-15,0 2-16 0,-2-3 0 0,2 0 0 16,-1-3-144-16,1 4-48 0,0-4 0 0,-1-1 0 0,2-1-256 0,0-8 0 16,0 0 0-16,0 0-144 15,0 0-496-15,0 0-112 0,0 0-16 0,6-8 0 16,-2-4-8544-16,-2 2-1712 0,1-1-352 0,0-2-64 0</inkml:trace>
  <inkml:trace contextRef="#ctx0" brushRef="#br0" timeOffset="187814.43">22934 8950 8063 0,'0'0'176'0,"0"0"32"0,0 0 16 0,0 0 0 0,0 0-224 0,0 0 0 16,0 0 0-16,0 0 0 0,-3-8 912 0,2-1 144 16,-1 2 32-16,0-1 0 0,1-1 192 0,0 3 64 15,-2-5 0-15,0 2 0 0,1 1 96 0,0-1 32 16,2-1 0-16,0 0 0 0,0 3 48 0,0-3 16 15,0 4 0-15,0 6 0 0,0-9 0 0,0 9 0 0,0 0 0 0,0 0 0 16,0 0-112-16,0 0-16 0,0 0 0 0,0 0 0 16,0 0-400-16,0 0-96 0,0 0-16 0,0 0 0 15,4 9-144-15,-1 4-48 0,-2 0 0 0,-1 0 0 16,-2 4-192-16,0 0-64 0,1 5 0 0,1-1 0 16,1 3-144-16,1-4-48 0,-1 3 0 0,-1 1 0 15,0-1 320-15,1 4 48 0,1-4 16 0,-1 3 0 16,2-2-368-16,-2-2-64 0,0 2-16 0,0-5 0 15,-1 2 112-15,0-5 16 0,0-2 0 0,0 0 0 16,2-1-320-16,-1-3 0 0,-1-1 0 0,0-9 0 16,0 0 0-16,0 0 160 0,0 0-160 0,0 0 128 15,0 0-128-15,0 0-176 0,0 0 48 0,-1-9 0 0,-1-1 128 16,2-3 0-16,0-4 0 0,0-1 0 0,0 1 0 16,0-2 0-16,2-3 0 0,-1 1 0 0,2-2 0 0,-1 0 0 15,2-1 0-15,2 3 0 0,0-1 0 0,2 1 0 16,0-1 0-16,1 1 0 0,0-1 0 0,3 2-128 15,1-4 128-15,0 5-128 0,1 2 128 0,1 0 0 16,1 0 0-16,-1 3 0 0,1 1 0 0,0 3 0 16,-1 1 128-16,0 2-128 0,-2 3 128 0,0 2-128 15,0 0 128-15,0 2-128 0,-2 2 0 0,-1 0 0 16,-1 2 0-16,-1-1 0 0,-1 1 128 0,-1 2-128 16,-6-6 128-16,6 4-128 0,-2 1 0 0,-4-5 0 15,0 0 0-15,0 0-128 16,3 4-1536-16,-3-4-320 0,0 0-48 0,0 0-18448 0</inkml:trace>
  <inkml:trace contextRef="#ctx0" brushRef="#br0" timeOffset="190199.24">26232 5148 10127 0,'0'0'896'0,"0"0"-704"16,0 0-192-16,0 0 0 0,0 0 2992 0,0 0 560 16,5 3 112-16,-5-3 32 0,0 0-1840 0,0 0-352 15,8 0-80-15,-8 0-16 0,7-4-848 0,-1-3-176 16,-1 3-48-16,-1-2 0 0,-1-4-336 0,-1 1 144 15,1 1-144-15,-2-1 0 0,1-1 0 0,-2-1 0 16,0 2 0-16,-2-1 0 0,1 0 0 0,-2 3 0 0,1 1 0 0,2 6 0 16,-5-5 0-16,-1 0 0 15,0-2 0-15,-1 3 0 0,1 2 0 0,-1 0 240 16,1 2-48-16,-2 2-16 0,0 3 208 0,0-1 64 0,-1 0 0 0,0 2 0 16,0 1 192-16,-2 3 64 0,1 2 0 0,-1-1 0 15,1 2-416-15,-1 1-80 0,2-1-16 0,0 0 0 16,0 3-192-16,1-1 0 0,1 0 0 0,1 0 0 15,0-2 432-15,3 0 80 0,-1 0 32 0,2 0 0 16,1-2-64-16,1-1-16 0,0-1 0 0,1 2 0 16,1-2-336-16,2 1-128 0,-1-1 0 0,1-1 144 15,0-1-16-15,2-1 0 0,-1-2 0 0,0 3 0 16,3-2-128-16,-2-1 128 0,-6-4-128 0,10 1 128 16,-1 2-128-16,0 0 0 0,-1-6 0 0,0 3-176 15,0-4 176-15,-1 1 0 0,0-1 0 0,-1-2 0 16,0-1-128-16,0-2 128 0,1 1-128 0,1-1 128 15,0 1 0-15,-1-1 0 0,1-1 0 0,0 1-128 0,0-2 128 0,-1 2 0 16,-1-2 0-16,-2 4-128 0,0-5 128 0,0 4 0 16,0-1 0-16,-2-2 0 0,1 5 0 0,0-1 0 15,-2-2 0-15,-1 2-128 0,1 1 128 0,-1 6 0 16,0 0 0-16,0-4 0 0,0 4 0 0,0 0 0 16,0 0 0-16,0 0 0 0,0 0 128 0,0 0 0 15,0 0 0-15,0 0 0 0,0 0 64 0,0 0 0 16,0 0 16-16,0 0 0 0,0 0 112 0,-4 4 32 15,2 2 0-15,-1 1 0 0,0 2 0 0,2-2 0 16,0 1 0-16,1 3 0 0,0 0 96 0,1 2 0 16,0-3 16-16,2 4 0 0,-3-4-80 0,3 0-32 15,-1 2 0-15,1-1 0 0,1 2-128 0,0-3-32 16,0 1 0-16,0 1 0 0,0-5-192 0,1 3 176 16,0-3-176-16,0 0 160 0,-1 0-160 0,1-2 0 15,-5-5 0-15,7 4 128 0,-2 0-128 0,-5-4 0 0,0 0 0 0,8 2 128 31,0 2-448-31,0-1-112 0,-8-3-16 0,6-3-13136 0,-6 3-2640 0</inkml:trace>
  <inkml:trace contextRef="#ctx0" brushRef="#br0" timeOffset="190665.91">26532 5287 8287 0,'0'0'736'0,"0"0"-592"16,0 0-144-16,0 0 0 0,0 0 3392 0,0 0 656 15,0 0 128-15,0 0 32 0,0 0-1856 0,0 0-368 16,0 0-80-16,0 0-16 0,0 0-640 0,0 0-128 16,0 0-32-16,-2 6 0 0,2 1-240 0,0 1-48 0,0 1-16 0,0 1 0 15,0-1-160-15,-1 5-48 0,0-4 0 0,0 3 0 16,1 0-32-16,0 2-16 15,0 0 0-15,0-2 0 0,0 2-48 0,1-2-16 0,0 0 0 0,0 0 0 16,1-2-160-16,2-1-48 0,-2-1 0 0,1 2 0 16,0-5-256-16,-1 1 160 0,-2-7-160 0,0 0 128 15,0 0-128-15,0 0 0 0,0 0 0 0,0 0 0 16,0 0 0-16,0 0 0 0,7-4 0 0,-2 0 0 31,-2-3-2576-31,-2-2-560 0,-1-8-96 0,-7-2-32 0</inkml:trace>
  <inkml:trace contextRef="#ctx0" brushRef="#br0" timeOffset="192866.29">26817 5060 2751 0,'0'0'256'0,"0"0"-256"15,0 0 0-15,0 0 0 0,0 0 3216 0,0 0 608 16,0 0 112-16,2-6 32 0,-2 6-2112 0,2-7-400 16,0 1-96-16,-2 6-16 0,0 0-496 0,0 0-96 15,0 0-32-15,0 0 0 0,2-7-208 0,-2 7-64 16,0 0 0-16,3-7 0 0,-3 7 96 0,0 0 16 16,0 0 0-16,0 0 0 0,0 0 80 0,0 0 32 15,0 0 0-15,0 0 0 0,0 0 96 0,0 0 32 16,0 0 0-16,0 0 0 0,0 0-160 0,0 0-48 15,0 0 0-15,0 0 0 0,0 0-176 0,0 0-32 16,0 0-16-16,0 10 0 0,0 0 0 0,0 1 0 0,0-2 0 0,-2 1 0 16,2 1 16-16,0 0 16 0,0 1 0 0,2 1 0 15,-1 0 16-15,0 1 0 0,-1-1 0 0,2 0 0 16,-1 0-64-16,0 1-16 0,1 2 0 0,-1-3 0 16,0-2-80-16,1 2 0 0,0 0-16 0,-1 0 0 15,1-3 0-15,-1 3 0 0,-1-2 0 0,1-2 0 16,1 1-112-16,-2 1 0 0,0-2-128 0,0-1 192 15,0-1-192-15,0-1 0 0,0-6 0 0,0 7 0 16,0-7 0-16,0 0 0 0,-2 9 0 0,2-9 0 16,0 0 0-16,0 0 0 0,0 0 0 0,0 0 0 15,0 0 0-15,0 0 0 0,0 0 0 0,0 0 0 16,0 0 0-16,0 0 0 0,0 0 0 0,0 0 0 0,0 0 0 16,0 0-128-16,-2-7 128 0,-1 1 0 0,2 2 0 0,0-3 0 15,-1 1 0-15,1-3 0 0,-2-1 0 0,2 2 0 16,0-5 128-16,-1 3-128 0,1 1 0 0,0-4 0 15,-1 2 0-15,2-2-160 0,0 0 160 0,0-1 0 16,2-2 160-16,-1 3-160 0,0-4 0 0,1 4 0 16,0-2 0-16,2 0 0 0,0 1 0 0,1 0 0 15,1 2 176-15,0 2-176 0,3-3 0 0,-1 2 0 16,1 1-192-16,1 1 48 0,0 1 144 0,2 1 176 16,1 1-48-16,0 3 0 0,0-4-128 0,2 3 0 15,-1 4 0-15,0-2 128 0,1 1 192 0,-1-2 16 16,1 3 16-16,-4 0 0 0,0 3-528 0,-3-2-96 0,-2-1-32 15,1 0 0-15,-7 0 304 0,5 2-192 0,-5-2 192 16,0 0-160-16,0 0 160 0,0 0 0 0,0 0 0 0,0 0 128 31,0 0-1456-31,0 0-272 0,0 0-64 0</inkml:trace>
  <inkml:trace contextRef="#ctx0" brushRef="#br0" timeOffset="200006.4">27311 4917 1839 0,'0'0'160'0,"0"0"-160"0,0 0 0 0,0 0 0 0,0 0 3456 0,0 0 672 16,0 0 128-16,0 0 32 0,0 0-2032 0,0 0-400 15,0 0-64-15,0 0-32 0,0 0-416 0,0 0-64 16,0 0-32-16,0 0 0 0,0 0-256 0,0 0-48 16,0 0-16-16,0 0 0 0,0 0-80 0,1 10-16 15,2 0 0-15,-2 1 0 0,-1-1-144 0,0 3-48 16,-1-1 0-16,-2-2 0 0,1 3-128 0,-1 2-48 16,0-2 0-16,1 0 0 0,1 0-208 0,-1-2-64 15,0 2 0-15,0-3 0 0,1-1 176 0,0 2 16 16,1-5 16-16,0 4 0 0,0-10-112 0,0 0-32 15,0 0 0-15,0 0 0 0,0 0-256 0,0 0 0 16,0 0 0-16,0 0-144 0,0 0 144 0,0 0 0 16,0 0 128-16,0 0-128 0,0 0 0 0,0 0 0 15,0 0-160-15,0-7 160 0,0-2 0 0,1 2 0 0,0-1 0 0,1-1 0 16,-2-1 0-16,0 1 0 0,1 1 0 0,2-4 0 16,-1 2 0-16,2-1 0 0,0 2 0 0,0 1 0 15,0-1 0-15,1-2 0 0,0 2 0 0,1 1 0 16,-1-1 0-16,0 0 0 0,2 1 0 0,-1 2 0 15,-1-1 128-15,1 0-128 0,-1 4 0 0,1-4 0 16,1 4 0-16,0 1 0 0,-7 2 0 0,9 0 0 16,-9 0 0-16,9 2 0 0,-1 2 0 0,-2 2 0 15,-6-6 0-15,7 7 0 0,-3 3 0 0,0-3 0 16,0 5 0-16,-2-1 0 0,1-1 0 0,-3 3 0 16,1 0 0-16,0 3 0 0,-1-1 0 0,0-2 0 15,-1 0 416-15,1 0-16 0,0 0 0 0,0-3 0 16,0 1 32-16,0-2 0 0,0-1 0 0,1 1 0 0,1-2-224 0,-2-7-32 15,1 6-16-15,-1-6 0 0,0 0-160 0,0 0 0 16,0 0 0-16,0 0 0 0,0 0 0 0,0 0 0 16,0 0 0-16,0 0 0 15,8-2-2240-15,0-2-416 0,-3-3-96 0,0 0 0 0</inkml:trace>
  <inkml:trace contextRef="#ctx0" brushRef="#br0" timeOffset="200758.51">27703 4995 10127 0,'0'0'896'0,"0"0"-704"0,0 0-192 0,0 0 0 16,0 0 3600-16,0 0 688 0,0 0 144 0,0 0 32 15,0 0-1616-15,0 0-320 0,0 0-64 0,0 0-16 16,7-2-816-16,0 2-160 0,0-2-48 0,-1 2 0 16,-6 0-544-16,8-3-112 0,0 2-32 0,0 1 0 15,0-3-160-15,-1 3-48 0,1 0 0 0,-1-1 0 16,1 1-208-16,0 1-64 0,-2-1 0 0,1 3 0 0,-1-2-32 15,-6-1-16-15,7 3 0 0,-1-1 0 0,1 2-208 0,-7-4 0 16,8 3 128-16,-2 1-128 0,-6-4 0 0,0 0 0 16,0 0 0-16,7 4-160 15,-7-4-2608-15,0 0-528 0,0 0-96 0,0 0-32 0</inkml:trace>
  <inkml:trace contextRef="#ctx0" brushRef="#br0" timeOffset="201023.45">28079 4790 20271 0,'0'0'1792'0,"0"0"-1424"0,0 0-368 0,0 0 0 16,6 4 3856-16,-6-4 704 0,5 7 144 0,-1-1 32 15,-2 1-2768-15,-1 2-560 0,0-1-96 0,-1 1-32 16,0-1-656-16,-1 4-144 0,0-2-32 0,-1 3 0 15,2 2-288-15,0 0-160 0,-2 2 160 0,2 1-160 16,0-3 144-16,1 2-144 0,0-4 128 0,1 2-128 16,-1 0 0-16,0-1 128 0,0-4-128 0,1 1 0 15,-1-2 0-15,0-3 0 0,-1-6 0 0,0 0 0 32,0 0-1504-32,0 0-384 0</inkml:trace>
  <inkml:trace contextRef="#ctx0" brushRef="#br0" timeOffset="204044.51">24823 7281 23951 0,'0'0'512'0,"0"0"128"0,0 0 0 0,0 0 64 0,0 0-576 0,0 0-128 16,0 0 0-16,5 3 0 0,-5-3 2080 0,0 0 384 15,0 0 80-15,4 7 16 0,-2-1-464 0,0 2-96 16,-2-2-16-16,-2 8 0 0,1-1-1120 0,-1 0-224 16,-2-3-64-16,1 3 0 0,0 2 464 0,2 0 96 15,-2-1 16-15,3-1 0 0,0-3-768 0,0 3-160 16,0-2-32-16,2-1 0 0,0-1 112 0,1 2 16 0,0-2 0 0,2 1 0 15,1 0-320-15,2-2 0 0,0-2 0 0,3-1 0 16,2 1 0-16,0-1 0 0,0-1 128 0,1 0-128 16,1 1 0-16,0-1 0 0,2-4 0 0,-1 0 0 15,0 0-144-15,-2-3 16 0,1 2 0 0,-2-4 0 32,0 1-384-32,-1-3-80 0,-2 1-16 0,1-1 0 15,-1 1-2208-15,-1-2-432 0,-1 1-80 0,-1-2-32 0</inkml:trace>
  <inkml:trace contextRef="#ctx0" brushRef="#br0" timeOffset="204270.49">25111 7260 40543 0,'0'7'896'0,"0"-2"176"0,0 4 32 0,0 1 48 0,0 0-928 0,-2 3-224 16,2 0 0-16,0 2 0 0,-1 0 1280 0,1 2 192 16,0 3 64-16,0 4 0 0,0-1-416 0,0 3-80 15,-1 2-16-15,1 5 0 0,1-6-816 0,-1 5-208 16,-1-1 0-16,0-1 0 0,1-1 400 0,0-2 48 15,0 0 0-15,0-4 0 0,0 1-448 0,-2-5 0 16,2-2 0-16,0-1 0 0,2-5 0 0,-1-1 0 16,1-1 0-16,1-2 0 15,-3-7-1088-15,0 0-320 0,0 0-48 0,8 0-16 16,0-5-3936-16,13-7-800 0,1-1-144 0,-19 3-48 0</inkml:trace>
  <inkml:trace contextRef="#ctx0" brushRef="#br0" timeOffset="204960.35">25695 7145 25343 0,'0'0'1120'0,"0"0"224"0,0 0-1072 0,0 0-272 15,0 0 0-15,0 0 0 0,0 0 3024 0,0 0 560 0,0 0 96 0,-7 3 32 16,1 3-2368-16,-2 1-448 0,-3 3-112 0,1 3-16 16,-2 2 128-16,0 1 0 0,-1 1 16 0,-1 2 0 15,0 1-432-15,2-3-96 0,-3 3 0 0,1-1-16 16,-1 2 64-16,4 1 16 0,-1 2 0 0,1 2 0 15,2-1-208-15,1 1-48 0,3 0 0 0,1 1 0 16,2 0-48-16,-1-1-16 0,3 1 0 0,1 3 0 16,2 0 208-16,1-3 48 0,1-3 0 0,3-2 0 15,1-1-384-15,2-1 0 0,0-1 0 0,2-2 0 16,1-4 0-16,0 3 0 0,0-3 0 0,3-2 0 16,-1-1-240-16,1-3-112 0,2-1-32 0,-1-3 0 15,-1-2-608-15,0-1-128 0,0-1-32 0,-1-2 0 16,-1-3-2048-16,2-1-400 0,0 1-96 0,-1-5-16 0</inkml:trace>
  <inkml:trace contextRef="#ctx0" brushRef="#br0" timeOffset="205317.45">26124 7065 31327 0,'0'0'688'0,"0"0"144"0,0 0 16 0,0 0 48 0,0 0-720 0,0 0-176 0,0 0 0 0,0 0 0 15,0 0 1360-15,0 0 240 0,0 0 64 0,0 0 0 16,0 0-384-16,0 0-80 0,0 0-16 0,0 0 0 16,0 0-352-16,4 7-64 0,-6 2 0 0,0 4-16 15,1-2-160-15,0 2-16 0,1 0-16 0,0 1 0 16,0-1-304-16,0 0-48 0,0 0-16 0,1 1 0 0,-1-1-192 0,1-3 0 16,1-3 0-16,-1 3 0 15,0-3-160-15,2 2-80 0,-3-9-16 0,4 8 0 16,0-3-3248-16,-4-5-656 0,5 4-128 0,-5-4-16 0</inkml:trace>
  <inkml:trace contextRef="#ctx0" brushRef="#br0" timeOffset="205559.6">26272 7414 41583 0,'0'0'912'0,"0"0"192"0,0 0 48 0,-7 1 0 0,-4 4-912 0,-1-1-240 16,-2 3 0-16,-2-3 0 0,-1 0 528 0,-1-2 64 16,-2 1 16-16,-1 1 0 0,0-2-368 0,0 0-80 15,0 0-16-15,2 1 0 0,-2-2-144 0,2-1 0 0,2 3 0 16,2-1 0-16,2 0 0 0,0 2 0 0,1 1 0 0,3-1 0 31,1 0-1408-31,1 1-320 0,2-1-64 0,2 2-16096 0</inkml:trace>
  <inkml:trace contextRef="#ctx0" brushRef="#br0" timeOffset="206077.88">26022 7724 26719 0,'0'0'1184'0,"0"0"240"0,0 0-1136 0,0 0-288 16,0 0 0-16,0 0 0 0,0 0 2240 0,0 0 384 16,0 0 64-16,0 0 32 0,0 0-1888 0,0 0-384 15,0 0-80-15,0 0-16 0,4-7 32 0,0-2 0 16,-1 4 0-16,1-1 0 0,0 0-208 0,1 2-48 15,1-2 0-15,1 2 0 0,0 1 0 0,-1-1 0 16,2 2 0-16,-2-2 0 0,2 4-128 0,0-3 0 16,-1 3-160-16,1 0 160 0,-2 0 128 0,2 0 128 15,-8 0 32-15,9 3 0 0,0 1-128 0,-1 2-32 0,-1 1 0 0,-3-1 0 16,0 5 64-16,-3-2 16 0,-1 1 0 0,-1 4 0 16,-5-4-16-16,1 6-16 0,0-2 0 0,0-1 0 15,-2 3 0-15,1-3 0 0,-2 1 0 0,0 0 0 16,1-4-176-16,1 1-176 0,-1 0 48 0,2-3 0 15,1-1 128-15,4-7 176 0,0 0-48 0,0 0 0 16,0 0-128-16,0 0-176 0,0 0 48 0,0 0 0 16,0 0 128-16,5 9 224 0,2-5-48 0,1-2-16 15,1 2 64-15,0 0 16 0,3-1 0 0,1 0 0 16,0-2 48-16,0 1 16 0,2 1 0 0,-1-2 0 16,-1-1-304-16,0 3 0 0,0-3 0 0,0 0 0 15,-2 0 0-15,-1 0 0 0,1-3 0 0,-3 2 0 16,-2-4-1296-16,1-2-224 15,-2-1-32-15,-1-1-17008 0</inkml:trace>
  <inkml:trace contextRef="#ctx0" brushRef="#br0" timeOffset="206446.59">26376 7022 37775 0,'0'0'832'0,"5"0"160"0,-5 0 32 0,8 3 64 0,0-3-880 0,0 0-208 15,-2 0 0-15,2 0 0 0,-1 4 1280 0,1-2 192 16,-2 2 64-16,1 3 0 0,-1-1-512 0,2 3-112 0,0-1-16 0,0 5 0 16,0 0-608-16,1 3-128 0,1-1-32 0,1 4 0 15,1 1 112-15,-1 1 16 0,2 2 0 0,1 4 0 16,-1 3-112-16,0-1-16 0,0 2 0 0,0 4 0 15,-1-1-128-15,-2 6 0 16,-1 3 0-16,-1 0 0 0,-3 4 128 0,-2 0-128 0,-3-3 0 0,-4 4 128 16,-2-1-128-16,-4 0 0 0,-3-3 0 0,-1-4 128 15,-3 3-128-15,-1-3 0 0,-1-4 0 0,1-3 0 16,1-5 0-16,0-6 0 0,1-5-192 0,0-3 192 16,1-2 0-16,0-4 0 0,1-5 0 0,1-3 0 15,0-4-864-15,2-3-160 16,2-5-16-16,1-1-16 0,3-1-3552 0,0-23-720 15,6 4-144-15,2 20-32 0</inkml:trace>
  <inkml:trace contextRef="#ctx0" brushRef="#br0" timeOffset="206956.86">26850 6954 24415 0,'0'0'1088'0,"0"0"208"0,0 0-1040 0,0 0-256 0,0 0 0 0,0 0 0 15,0 0 2944-15,0 0 512 0,7 4 128 0,-2 2 0 0,-5-6-1536 16,4 7-320-16,-2 3-64 0,1 4-16 0,0-1-592 0,-2 1-112 16,-1 2-32-16,0-2 0 0,0 4-368 0,0 0-80 15,0-1-16-15,0 0 0 0,0 0-192 0,0-2-64 16,0 0 0-16,0 0 0 0,0-1-192 0,0 0 0 16,0-1 128-16,0 0-128 0,1-4 208 0,-1-9 0 15,2 8 0-15,-2-8 0 0,2 7-368 0,-2-7-80 16,0 0-16-16,0 0 0 15,0 0-2864-15,0 0-576 0,7-4-112 0,-2-3-32 0</inkml:trace>
  <inkml:trace contextRef="#ctx0" brushRef="#br0" timeOffset="207214.29">27078 7139 42383 0,'0'0'928'0,"0"0"192"0,0 0 32 0,0 0 64 0,0 0-976 0,6 2-240 0,-6-2 0 0,8 3 0 16,-8-3 656-16,8 1 96 0,-8-1 16 0,9 0 0 15,-1 0-320-15,0 0-48 0,0 0-16 0,0-1 0 16,0-2-384-16,1 3 0 0,0-2-224 0,1 0 80 16,1 0 336-16,-1 2 64 0,1-4 0 0,-2 4 16 15,2-3-272-15,-2 3 0 0,-1 0 0 0,-1 0 0 16,1 0 0-16,0 0 0 0,0 0 0 0,0 3 0 15,0-3-912-15,-8 0-192 0,8 0-48 0,-8 0-18576 16</inkml:trace>
  <inkml:trace contextRef="#ctx0" brushRef="#br0" timeOffset="207497.2">27446 6868 43071 0,'0'0'960'0,"6"1"192"0,4 4 32 0,-2-1 16 0,-2 3-960 0,-1-1-240 15,1 5 0-15,-3-5 0 0,1 2 912 0,0 1 144 16,0 0 32-16,-1 2 0 0,-1-1-608 0,1 3-112 16,-2 0-32-16,1 1 0 0,-2 0-336 0,0 6 144 0,-2-3-144 0,2 2 0 15,0 1 0-15,-1 0 0 0,0-1 0 0,-1-2 0 16,1 0 176-16,1 0-176 0,0-1 160 0,0-2-160 15,1-1 0-15,1 1 0 0,-1-5 0 0,0-3 0 16,2 2 0-16,-3-8 0 0,0 0-208 0,0 0 64 31,0 0-3184-31,7 0-640 0,4-6-128 0,-11 6-32 0</inkml:trace>
  <inkml:trace contextRef="#ctx0" brushRef="#br0" timeOffset="207948.6">27890 7448 11055 0,'0'0'480'0,"0"0"112"0,0 0-464 0,0 0-128 0,0 0 0 0,0 0 0 16,0 0 5184-16,0 0 1008 0,0 0 208 0,0 0 32 16,0 0-3952-16,0 0-800 0,0 0-144 0,0 0-48 15,0 0-624-15,0 0-128 0,0 0-32 0,9 0 0 16,0 0-256-16,2 0-48 0,-2 0-16 0,0 0 0 16,0 2-192-16,0 0-64 0,1-2 0 0,0 0 0 15,-1 2 0-15,0 2 0 0,2-1 0 0,-2-1 0 16,0 2-656-16,-1 0-144 0,-1 0-32 0,-2 1-12032 15,-5-5-2432-15</inkml:trace>
  <inkml:trace contextRef="#ctx0" brushRef="#br0" timeOffset="208162">27815 7700 33807 0,'0'0'1488'0,"0"0"320"0,7 4-1440 0,1 3-368 0,0-1 0 0,-2-2 0 0,3 2 1824 0,0-5 288 16,-1 2 64-16,1-3 16 0,1 2-1344 0,-1-2-272 16,0 0-48-16,1 0-16 0,0-2-304 0,0-1-64 15,-1 3-16-15,2-4 0 0,-1 1-128 0,2 2 0 16,0-2 0-16,0 0-176 16,-2 0-720-16,0 0-160 0,0 2-32 0,0-2-17280 0</inkml:trace>
  <inkml:trace contextRef="#ctx0" brushRef="#br0" timeOffset="208495.92">28458 7232 21183 0,'9'10'944'0,"-3"-5"192"0,-1-1-912 0,0 3-224 0,0 3 0 0,1-1 0 15,-2 2 4576-15,-2 2 864 0,0 0 192 0,-2 0 16 0,-3 2-4016 16,0-2-800-16,-1 2-176 0,-1 0-16 16,-3-2-448-16,2 0-192 0,-2 0 160 0,1 0-160 0,1-2 0 0,-1-1 0 15,2 1 0-15,0-2 0 0,-1 0 0 0,3 1 0 16,0-3 0-16,3 0 0 0,0-1 192 0,1 1-64 16,2 1-128-16,1-3 192 0,1-1-192 0,3 0 128 15,1-2-128-15,2 2 0 0,0-4 128 0,2 3-128 16,2-3 0-16,1 0 0 0,-1-3 0 0,2 1 0 15,0-2 0-15,2 0 0 16,-1-3-256-16,2-2-128 0,-2 1-48 0,0-5 0 16,-1-4-2272-16,-1 1-464 0,-2-3-96 0,1 2-12672 0</inkml:trace>
  <inkml:trace contextRef="#ctx0" brushRef="#br0" timeOffset="208653.89">28762 7201 11967 0,'0'0'1072'0,"0"0"-864"0,0 0-208 0,-4 10 0 15,0-3 4720-15,0 7 896 16,0-4 176-16,1 6 32 0,0 5-2416 0,0 4-480 0,1 0-112 0,-1 3 0 15,-1 2-1488-15,1 4-304 0,2 2-48 0,-1 1-16 16,-1 1-304-16,0 1-64 0,1-3-16 0,0 1 0 16,1-3-352-16,1-1-80 0,0-3-16 0,0-1 0 15,0-6-128-15,-1 1 192 0,2-7-192 0,0-1 192 32,2-4-800-32,0-3-160 0,-3-9-16 0,0 0-20384 0</inkml:trace>
  <inkml:trace contextRef="#ctx0" brushRef="#br0" timeOffset="209404.13">23605 8942 32015 0,'0'0'1408'0,"6"4"320"0,1 0-1392 0,-1 1-336 16,-6-5 0-16,9 1 0 0,-1 2 2224 0,3-3 368 15,1 0 80-15,-1 0 16 0,1-3-1648 0,1 3-320 0,2-3-64 0,0 0-16 16,1 2-400-16,0-5-96 0,0 5-16 0,-1-2 0 16,0 1-128-16,-2 2 128 0,-3 0-128 0,-1 0 128 15,-1 2-304-15,-8-2-64 0,5 3-16 0,-5-3 0 32,0 0-2608-32,2 7-528 0,-2-7-96 0,-3 7-12448 0</inkml:trace>
  <inkml:trace contextRef="#ctx0" brushRef="#br0" timeOffset="209570.98">23674 9112 23487 0,'0'0'1040'0,"0"0"224"0,0 0-1008 0,0 0-256 0,0 0 0 0,7 4 0 0,-1-1 2608 0,1-1 464 15,-1 0 112-15,1-2 16 0,-1 2-1488 0,2 0-304 16,3 0-48-16,2-2-16 0,0 3-816 0,1-2-160 16,3 2-48-16,-1-1 0 0,0 2-144 0,-1 0-48 15,1-1 0-15,0-3 0 16,0 3-448-16,-3-2-112 0,0-1-16 0,0 0 0 0</inkml:trace>
  <inkml:trace contextRef="#ctx0" brushRef="#br0" timeOffset="210098.61">24990 8450 38463 0,'0'0'848'0,"0"0"176"0,0 0 48 0,0 0 0 0,0 0-864 0,0 0-208 16,0 0 0-16,0 0 0 0,3 6 1680 0,0 1 304 15,-1 3 48-15,1 1 16 0,-2 2-1088 0,0 0-192 16,1 0-64-16,-1 1 0 0,-1 2-192 0,0 1-64 16,-1 0 0-16,1 3 0 0,1-1-304 0,0-2-144 15,1 3 128-15,-2-3-128 0,0 0 0 0,0 1 0 16,1-3-224-16,0 1 80 0,1-6 144 0,-1 3 176 15,0-5-48-15,0 1 0 16,-1-9-2304-16,0 0-448 0,3 7-112 0,-3-7-16 0</inkml:trace>
  <inkml:trace contextRef="#ctx0" brushRef="#br0" timeOffset="210352.88">25183 8937 44687 0,'0'0'976'0,"0"0"208"0,-9 2 32 0,-2 5 64 0,-3-3-1024 0,-3 2-256 0,-3 0 0 0,0-1 0 16,-1 0 512-16,-1 2 48 0,-3 1 16 0,0-6 0 16,-1 1-368-16,0-2-64 0,1-1-16 0,2 3 0 15,-1-3-128-15,3 2 0 0,1-2 0 0,2 2 0 16,1-2 0-16,3 0 0 0,1 0 0 0,2 2 0 15,2 0-784-15,1 0-192 0,8-2-48 0,0 0 0 16,-5 3-4352-16,5-3-864 0,0 0-176 0,0 0-48 0</inkml:trace>
  <inkml:trace contextRef="#ctx0" brushRef="#br0" timeOffset="210963.82">24799 9378 42159 0,'0'0'928'0,"0"0"192"0,0 0 32 0,0 0 32 0,0 0-944 0,-9-2-240 0,9 2 0 0,0 0 0 16,0 0 560-16,-7 0 64 0,0-3 16 0,7 3 0 0,0 0-464 0,0 0-176 15,-7-7 128-15,3 1-128 16,3-2 0-16,1 1 0 0,0 1 0 0,1-5 0 0,0 2 128 0,2 3-128 15,1-1 128-15,1-3-128 0,0 0 0 0,3 3 0 16,0-3 0-16,1 4 0 0,0-2 128 0,1 1-128 16,0 2 128-16,1 1-128 0,0 0 128 0,1 2-128 15,0 2 128-15,1 0-128 0,-3 2 192 0,1 2-64 16,-1 3 0-16,1-1 0 0,-2 4 112 0,-1 0 16 16,-3 4 0-16,-2 5 0 0,-2-2-64 0,-1 0 0 15,-3 0 0-15,-2 0 0 0,0 3 64 0,-2-1 0 16,-2 1 0-16,0-3 0 0,0 5-256 0,-2-4 0 0,1 2 0 0,0 0 0 15,-1-3 0-15,2-1 144 0,2 1-144 0,1-4 128 16,-2-3-128-16,3-1 0 16,2-1 0-16,2-1-176 0,-1-2 176 0,2-5 0 0,0 0 0 0,7 1 0 15,0 2 128-15,0-3 48 0,1 1 16 0,3-1 0 16,2 0-192-16,1 0 128 0,1 0-128 0,2 3 128 16,1-3-128-16,3 0 0 15,0 0 0-15,0 0 0 0,-1 0 0 0,-1 0 0 0,-1 0 0 0,3 0 0 16,-4 0 0-16,-2 0 0 0,-3 0 0 0,-3 0 0 31,-9 0-4272-31,16-4-880 0,-3-3-176 0,-13 7-48 0</inkml:trace>
  <inkml:trace contextRef="#ctx0" brushRef="#br0" timeOffset="212481.84">21668 10514 29487 0,'0'0'1296'0,"0"0"288"0,0 0-1264 0,0 0-320 0,-2-7 0 0,0 1 0 15,-5-1 1600-15,-1-2 256 0,-2-2 48 0,1 5 16 16,-3-1-672-16,-3 3-128 0,0 0-32 0,-4-1 0 16,0 4-144-16,-2-2-48 0,-1 3 0 0,-2 3 0 15,-2 1-256-15,0 2-48 0,-1 5-16 0,1-2 0 16,1 1-192-16,0 1-64 0,-3 2 0 0,1-3 0 15,3 6-320-15,0-1-128 0,3 3 0 0,3-1 0 16,3-3 128-16,2 3 0 0,3-1 0 0,4 1 0 16,4 0 0-16,1-1 0 0,2-2 0 0,1-1 0 15,5 0 0-15,1 1 128 0,1-5-128 0,3 4 128 0,5-3-128 16,0 1 128-16,1-2-128 0,1-1 0 0,0-2-128 16,3 1 0-16,2-1 0 0,0 1 128 15,-1 0 0-15,1-1 128 0,-2-2-128 0,0 3 176 0,-1 2-48 16,-2-1 0-16,-6 1 0 0,-2 1 64 0,-1 3 0 15,-4 0 0-15,1 1 0 0,-3-1 144 0,-2 0 48 16,-2 1 0-16,-2 2 0 0,-5 1-208 0,-2 0-48 16,-2 0 0-16,-3 1 0 0,-2-1-128 0,-1 0 0 15,-2 0 0-15,-2 0-176 0,-2-1-16 0,1-3 0 16,-3 0 0-16,-6-5 0 0,2-1 192 16,3-3 0-16,1-2 0 0,1-2 0 0,5 0 0 15,-2-4 0-15,2-2 0 0,2-3 0 0,4-2 0 0,4 1 0 16,3-1 0-1,3 2-848-15,3-4-144 0,3 0-32 0,3 0 0 16,3 2-3776-16,14-16-768 0,-2 4-160 0,-10 14-32 0</inkml:trace>
  <inkml:trace contextRef="#ctx0" brushRef="#br0" timeOffset="212931.97">21628 10941 36623 0,'0'0'800'0,"0"0"160"0,0 0 48 0,0 0 32 0,0 0-832 0,0 0-208 0,0 0 0 0,0 0 0 0,0 0 1376 0,0 0 224 15,0 0 64-15,0 0 0 0,0 0-576 0,-2 9-96 16,0 1-32-16,1 1 0 0,-2 2-704 0,1 3-256 16,-1 1 144-16,1 0-144 0,-1 2 288 0,0-2-32 15,1 3 0-15,-1 1 0 0,1-2-256 0,0 1 0 16,1 0 0-16,0-7-144 0,-1 1 272 0,2-1 48 15,0-3 16-15,0 0 0 0,-2-3-192 0,2-1 128 16,0-6-128-16,0 0 128 0,0 0-128 0,0 0-176 16,0 0 48-16,6-6 0 0,1-5 128 0,1-1-128 15,-1-2 128-15,1 1-128 0,0-4 128 0,1 1 0 16,1 2 128-16,-1-3-128 0,0-3 0 0,0 0 0 16,0 3 0-16,0 2 0 0,-1 2 0 0,1-1 0 15,-1 4 0-15,0 2-128 0,0 2 128 0,0 0 0 0,-2 2 0 0,-6 4 0 16,8 0 0-16,-8 0 0 0,5 7 128 0,1-1-128 15,-2 1 128-15,1 3-128 0,-1 0 128 0,0 4-128 16,-2-1 0-16,1 0 0 0,0 0 0 0,1 0 0 16,-2 1 0-16,1 0 0 0,1 2 0 0,0-2-128 15,0-1 128-15,0 0-128 0,-2-4 128 0,2 2-128 16,1-5 128-16,2 1 176 0,1 0-48 0,1-4 0 16,1 0-400-16,1-2-96 0,-1-2-16 0,2 1-20416 15</inkml:trace>
  <inkml:trace contextRef="#ctx0" brushRef="#br0" timeOffset="213126.71">22164 10761 45615 0,'0'0'1008'0,"16"7"208"0,-10-7 32 0,3 5 32 0,2-4-1024 0,-1 2-256 0,2 1 0 0,1-2 0 0,2-2 352 0,-1 2 32 15,1-2 0-15,2 2 0 0,1-2-208 0,-1 0-48 16,0 0 0-16,-1 0 0 0,-2 3 0 0,-1-3 0 16,0 4 0-16,-2 0 0 15,-3-2-2864-15,-3 5-576 0,-5-7-112 0,-2 7-32 0</inkml:trace>
  <inkml:trace contextRef="#ctx0" brushRef="#br0" timeOffset="213306.22">22197 11047 42383 0,'0'0'928'0,"0"0"192"0,2 4 32 0,5 2 64 0,2-3-976 0,0 1-240 0,-1-2 0 0,1 0 0 15,2-2 768-15,1-2 96 0,-1 2 32 16,1 0 0-16,0 0-720 0,1 0-176 0,1-2 0 0,1-5 0 16,-1 3 192-16,-2 2 0 0,-2-2 0 0,5 1 0 15,22-10-192 1,-14 9 0-16,-23 4-20624 0</inkml:trace>
  <inkml:trace contextRef="#ctx0" brushRef="#br0" timeOffset="-214646.85">23187 10878 31551 0,'0'0'704'0,"0"0"128"0,0 0 48 0,0 0 0 0,0 0-704 0,0 0-176 0,0 0 0 0,-1-8 0 16,7-1 448-16,1-4 48 0,-1 0 16 0,-1-2 0 15,-1-1-512-15,-1-3 0 0,0 0 0 0,-2-3 0 16,-2-1 144-16,-2 0-144 0,-1 2 128 0,0 4-128 15,-1 2 192-15,-2 0-64 0,-1-1 0 0,-1 6 0 16,-1 0 320-16,-3 0 48 0,-2 4 16 0,-2 4 0 16,-2 2 144-16,-2 2 48 0,-4 2 0 0,1 5 0 15,-1 1 48-15,-1 6 16 0,-3 1 0 0,2 5 0 0,-1-1-208 0,2 6-48 16,1-4 0-16,3 3 0 0,2-1-256 0,-2 8-48 16,4-3-16-16,2-1 0 0,3-4-48 0,4 1-16 15,2-2 0-15,3 0 0 0,2-3-128 0,2 0 0 16,2-1 0-16,2 0 0 0,1-5 0 0,2 0 128 15,2-2-128-15,2-4 128 0,0 1-128 0,3 0 0 16,-1-6 0-16,2-1 0 0,2 0 0 0,0-3-272 16,0-3 64-16,0 0 16 0,1-4 0 0,-1 0 0 15,0 1 0-15,-4-3 0 0,0-2 192 0,0-2-144 16,-1-1 144-16,-2-2-128 0,1 2 128 0,-2-6-128 16,-1 3 128-16,1-7-128 0,-3 0 0 0,1 5 0 15,-2 0 0-15,0 3 0 0,-1 1 128 0,-1 2 0 16,-2 3 0-16,1 1 0 0,-2 9 0 0,0 0 0 0,0 0 128 15,0 0-128-15,0 0 320 0,0 0 0 0,0 0 0 0,0 0 0 16,-3 6 64-16,0 5 0 0,1-2 0 0,-1 4 0 16,0-1-64-16,1 3 0 0,0 1 0 0,2-1 0 15,0-2 0-15,2 2 0 0,-1 0 0 0,2-2 0 16,1 0-192-16,0 1-128 0,1 2 128 0,1-3-128 16,4-2 128-16,-1 2-128 0,0-4 128 0,1-1-128 15,2-2 0-15,1-3 0 0,-1 4 0 0,1-4-128 16,2-3 128-16,-1 3-128 0,0-2 128 0,2-1-128 31,0 0-3440-31,11-1-672 0,-10-5-144 0,-9 3-32 0</inkml:trace>
  <inkml:trace contextRef="#ctx0" brushRef="#br0" timeOffset="-214372.23">23377 11134 28335 0,'0'0'1248'0,"0"0"272"0,0 0-1216 0,0 0-304 0,0 0 0 0,0 0 0 16,0 0 1904-16,0 0 320 16,4 6 64-16,-4-6 16 0,2 10-976 0,0-3-192 15,-2 3-48-15,0-1 0 0,-2 2-448 0,2 2-112 16,2 0-16-16,-4 4 0 0,1 0 208 0,1-1 48 15,0-2 0-15,0 2 0 0,0 1-368 0,1-4-64 16,1-3-16-16,-1 1 0 0,2-2-320 0,0 0 0 16,1-3 0-16,0-1 0 0,-4-5-128 0,8 0-112 0,1-3-16 0,1-3-20064 15</inkml:trace>
  <inkml:trace contextRef="#ctx0" brushRef="#br0" timeOffset="-213980.12">23918 10541 31551 0,'0'0'704'0,"8"-4"128"0,-1 2 48 0,1-2 0 0,0 1-704 0,-1-1-176 15,-1-2 0-15,-1 2 0 0,-5 4 1264 0,0 0 208 16,0 0 64-16,0 0 0 0,0 0-112 0,0 0-16 16,0 0 0-16,-2 6 0 0,-3 2-192 0,-5 5-64 15,-1 0 0-15,-2 4 0 0,-3 3-352 0,0 3-80 16,-2 1-16-16,-1 5 0 0,0 1-192 0,0 0-64 16,2 4 0-16,-2 8 0 0,0 1-448 15,5-5 0-15,4 2 0 0,0-4 560 0,5-2 16 16,3-1 0-16,2-9 0 0,1 2-576 0,3-3 0 0,1 1 0 0,2 0 0 15,2-1 0-15,3-1 0 16,2-1 0-16,4 2 0 0,2-6 0 0,3 0 0 0,2-4 0 0,9 0 0 31,2-4-2048-31,-2-2-512 0,0-6-96 0,-3 1-32 0</inkml:trace>
  <inkml:trace contextRef="#ctx0" brushRef="#br0" timeOffset="-213229.03">24442 10608 32703 0,'0'0'720'0,"0"0"160"0,0 0 16 0,0 0 16 0,0 0-720 0,0 0-192 0,0 0 0 0,0 0 0 16,0 0 1776-16,0 0 320 0,0 0 64 0,0 0 16 15,0 0-624-15,0 0-112 0,1 6-32 0,-1 1 0 0,2 4-656 0,0 4-144 16,-2-2-32-16,0 4 0 0,1 3 0 0,0 1 0 16,1 8 0-16,-1-2 0 0,0 2-400 0,2-1-176 15,-2-2 128-15,2 1-128 0,-1-3 192 0,2 2-64 16,0 3 112-16,-1-2-240 0,1 0 0 15,0-4 0-15,1-6-160 0,-1 0 160 0,0-4 0 16,0-2 128-16,0-2-128 16,1 0-752-16,0-1-208 0,1-3-64 0,-1-1 0 15,1 3-3632-15,6-3-720 0,-12-4-160 0,0 0-32 0</inkml:trace>
  <inkml:trace contextRef="#ctx0" brushRef="#br0" timeOffset="-212988.03">24720 10874 41471 0,'0'0'912'0,"8"4"192"0,0 2 48 0,0-3 0 0,-8-3-928 0,8 4-224 0,1-4 0 0,-1 2 0 16,-1-2 768-16,0 0 96 0,1-2 32 0,0-2 0 15,0 1-512-15,0-1-112 0,0 0-16 0,1-1 0 16,3 1-256-16,-1 2 0 0,1 0 0 0,1 2 0 15,0-2 0-15,0 2 0 0,1-3 0 0,0 2 0 16,-1 1 0-16,0 1 160 0,0 2-160 0,-1-1 128 16,-1-2-128-16,-1 4 128 0,-1-1-128 0,0-2 128 15,1 2-2448-15,-1-3-496 0,0 0-112 0,-1 0-16 0</inkml:trace>
  <inkml:trace contextRef="#ctx0" brushRef="#br0" timeOffset="-212495.29">25381 10550 39615 0,'0'0'880'0,"0"0"176"0,0 0 32 0,0 0 16 0,0 0-880 0,15-6-224 0,-15 6 0 0,7 4 0 16,-7-4 976-16,0 0 160 0,4 6 16 0,0 1 16 15,-4-7-432-15,2 9-96 16,0 1 0-16,-1 1-16 0,-1 2-192 0,1 4-48 16,1 0 0-16,-1 5 0 0,0-1-192 0,0 5-32 0,-2-2-16 0,1 2 0 15,3 0 48-15,1 2 16 0,-3-2 0 0,2 0 0 16,-1 2 80-16,1-2 16 0,0-2 0 0,-1-1 0 16,1-3-16-16,-1-1 0 0,1 1 0 0,0-5 0 15,-2-2-288-15,0-3 0 0,-1-1 0 0,0-9 0 16,0 0 0-16,0 0 0 0,0 0 0 0,0 0 0 15,0 0-208-15,-2-6-48 0,-1-5-16 0,0-2 0 16,1-4 272-16,-1-3 0 0,1 1 0 0,0-1 0 16,0-3 0-16,0 2 0 0,2-2 0 0,0 0 0 15,0-1 0-15,3 1 0 0,1-1 0 0,1-1 0 0,0 2 0 0,2 2 0 16,1-2 0-16,0 5 0 0,1 0 0 0,1 3 0 16,2-2 0-16,0 4 0 0,0 0 0 0,2 3 0 15,0-3 0-15,1 1 0 0,-1 4 0 0,1-1 0 16,-1 2 0-16,0 1 0 0,1 2 0 0,-2 0 0 15,-1-3 0-15,-2 5 0 0,-1 0 0 0,1 0 0 16,-3-1-176-16,0 3 176 0,-7 0 0 0,6-1 0 16,-6 1 0-16,0 0 128 15,0 0-1760-15,8-3-352 0,-8 3-80 0,0 0-18032 0</inkml:trace>
  <inkml:trace contextRef="#ctx0" brushRef="#br0" timeOffset="-211962.17">25976 10258 32479 0,'0'0'1440'0,"0"0"288"0,0 0-1376 0,0 0-352 0,0 0 0 0,3 7 0 0,-3-7 1664 0,3 9 256 15,-2-1 48-15,-1 4 16 16,-1-2-768-16,-1 1-160 0,1 2-32 0,-2 0 0 16,1 0-448-16,-1 4-112 0,1 0-16 0,-1 0 0 15,0 0-64-15,1 1-32 0,-3-1 0 0,2 0 0 0,0-1-96 0,2-2-32 16,1 0 0-16,-1-1 0 16,-1-3-224-16,1-1 0 0,1-9 0 0,0 0 0 0,0 0 0 0,0 0 0 15,0 0 0-15,0 0 0 0,0 0 0 0,0 0 0 16,0 0 0-16,3-6 0 0,-2-3 0 0,2-5 0 15,-1 0 0-15,2-2 0 0,0 2 0 0,0-2 0 16,-1-1 0-16,-1 2 0 0,1 0 0 0,1-1 0 16,2 2 0-16,0 3 0 0,-1 0 0 0,0 3 0 15,0-1 0-15,2 1 0 0,-1-1 0 0,1 2 0 16,1 3 0-16,0-1 0 0,-2 1 0 0,2 1 0 16,0 2 0-16,0 1 0 0,0 0 0 0,1 4 0 0,-3-1 0 0,1 3 0 15,-1-2 0-15,1 5 0 0,-2-1 0 0,0 3 0 16,1 0 0-16,-2 0 128 0,0 2-128 0,-2-3 0 15,-1 6 272-15,1-1-32 0,-2-2-16 0,1 0 0 16,-1-3 224-16,0 1 32 0,1 2 16 0,1-4 0 16,-1 1-496-16,2-3 0 0,-3-7 0 0,4 7 0 15,-2-1 0-15,3 1 128 0,-5-7-128 0,7 4 0 16,1-2-1664 0,2-4-368-16,2 0-80 0,0-3 0 0</inkml:trace>
  <inkml:trace contextRef="#ctx0" brushRef="#br0" timeOffset="-211609">26498 10184 26943 0,'0'0'1200'0,"0"0"240"0,0 0-1152 0,0 0-288 16,0 0 0-16,0 0 0 0,0 0 2160 0,6 0 368 15,2 1 80-15,-1 2 16 0,-7-3-1088 0,6 3-192 16,2 4-64-16,1 2 0 0,0-1-400 0,1-1-96 0,-1 2-16 0,1 1 0 16,5 3-192-16,-2 0-64 15,1 1 0-15,1 3 0 0,-1 2-96 0,2 2-32 16,-2-1 0-16,2 2 0 0,0 2 64 0,1 1 0 16,0 1 0-16,-2 4 0 0,-2-1-112 0,-2 2-16 15,-1 4 0-15,0-1 0 0,-3 8-64 0,-1-1-32 16,-5 0 0-16,-2 2 0 0,-2 3-96 0,-2-3-128 15,-2 0 176-15,-2-2-176 0,-1-5 0 0,-1-2 0 0,1-5 0 0,-1-1 0 16,1-2 0-16,-2-6 0 0,1-3 0 0,1 0 0 16,-1-2 0-16,2 0 0 0,0-3 0 0,0-5 0 31,2 3-704-31,0-4-192 0,0-2-14336 0,0 0-2128 0</inkml:trace>
  <inkml:trace contextRef="#ctx0" brushRef="#br0" timeOffset="-211060.14">27060 11502 11967 0,'0'0'1072'0,"7"0"-864"16,3 0-208-16,-3 0 0 0,-7 0 2816 0,0 0 512 16,0 0 96-16,0 0 32 0,0 0-1248 0,0 0-240 0,-7-2-48 0,-4 2-16 15,-3-3-496-15,-7 3-80 0,-5 0-32 0,-6 3 0 16,-7-1 48-16,-6 0 0 16,-6 0 0-16,-5 2 0 0,-4-1-560 0,-6 1-96 15,-3-2-32-15,-3 2 0 0,-3-1-272 0,-3 1-64 0,-5 2-16 0,-2 1 0 16,-3-3-128-16,-1 5-32 15,-3-2 0-15,1 3 0 0,-2-3-144 0,1 2 0 16,0-3 0-16,3 2 0 0,4-1 0 0,1-1 192 0,4 1-64 0,3-3 0 16,1 2-128-16,2 0 0 0,0-2 0 0,4 2 0 15,-2 2 240-15,2-1 16 0,1-1 0 0,2 1 0 16,0-1-64-16,2 1 0 0,0-1 0 0,1 3 0 16,1-2 320-16,-1-3 48 0,3 2 16 0,0-2 0 15,2-1-208-15,11-2-48 0,0 2 0 0,-1-3 0 16,1 0-320-16,-2 0 0 0,-2 0 0 0,-1 0 0 15,1-3 224-15,-14 2-32 0,6 1 0 0,4-3 0 16,-1 1-192-16,6 2 0 0,2 0 0 0,11 2 0 16,-2 1 144-16,1 1-16 0,2 0 0 0,5-2 0 15,3 5-128-15,0-3 128 0,4 3-128 0,-1-1 128 16,5-2 64-16,5 3 0 0,3-2 0 0,5 1 0 16,4-2-192-16,4-4 0 0,4 7 0 0,3 1 0 15,1-2-640-15,5 1-144 0,5-1-48 0,4 3-21472 16</inkml:trace>
  <inkml:trace contextRef="#ctx0" brushRef="#br0" timeOffset="-209726.92">24377 12132 34559 0,'0'0'768'0,"0"0"144"0,0 0 48 0,0 0 0 0,0 0-768 0,0 0-192 15,0 0 0-15,0 0 0 0,0 0 1568 0,0 0 288 0,0 0 48 0,2 7 16 16,0-1-720-16,1 1-144 16,-2 0-32-16,1 3 0 0,-1-1-400 0,-1 2-96 15,0 3-16-15,0 4 0 0,-1-1 0 0,1 4 0 16,-2 2 0-16,2 3 0 0,0-1-512 0,-1 10 0 0,0-5 0 0,1 2 0 15,0-4 0-15,1 0 0 0,2-2 0 0,-1-2 0 16,1-2 0-16,-1-1 0 0,1-4 0 0,1-1 0 16,1-2 0-16,0-1 0 0,2-1 0 0,0-4 0 31,-1-2-1024-31,2 1-304 0,1-7-64 0,0 0-18896 0</inkml:trace>
  <inkml:trace contextRef="#ctx0" brushRef="#br0" timeOffset="-209446.72">24664 12411 41471 0,'4'4'912'0,"1"3"192"0,1-1 48 0,-1 1 0 0,1-3-928 0,2-2-224 0,0-2 0 0,1 2 0 0,0-4 704 0,1 0 112 15,-1-2 16-15,1 1 0 0,1-1-512 0,3 0-112 16,2-2-16-16,0-1 0 0,1 1-192 0,0-1 144 16,1 5-144-16,0-2 128 0,1 1 0 0,-2 3 0 15,-2-1 0-15,1 1 0 0,1 0-128 0,-2 1 0 16,-4-1 0-16,1 3 0 0,-3-2 0 0,-1 2 0 16,-1-1 0-16,-7-2 0 15,6 0-3968-15,-6 0-816 0,0 0-160 0,0 0-48 0</inkml:trace>
  <inkml:trace contextRef="#ctx0" brushRef="#br0" timeOffset="-209025.94">25238 12145 34559 0,'0'0'1536'0,"4"7"304"0,2 0-1472 0,0-3-368 0,-6-4 0 0,5 6 0 15,-5-6 1808-15,6 7 304 0,-6-7 48 0,6 6 16 16,-1 1-1088-16,-1-1-192 0,-2 1-64 0,1-1 0 16,-2 2-304-16,1 1-64 0,-1 4-16 0,0 1 0 15,1 0-192-15,-1 6-64 0,0-1 0 0,0 2 0 16,2 1-48-16,-2 2-16 0,1 0 0 0,-2-2 0 0,0-1 0 0,0 2 0 16,-2 0 0-16,2-4 0 0,0-2 0 0,0 0 0 15,0 0 0-15,0-6 0 0,0-2-128 0,0-9 128 16,0 0-128-16,0 0 128 0,0 0-128 0,0 0 128 15,0 0-128-15,0 0 128 0,-4-10-128 0,2 0-272 16,-1-3 64-16,1-4 16 0,-1 0 48 0,2 0 16 16,-1-5 0-16,2 1 0 0,0-1 128 0,2-2 0 15,-1 1 0-15,3-1 0 0,1 0 0 0,2 2 0 16,-1-1 0-16,3 3 0 0,2-1 0 0,1 4 0 16,2-1 0-16,2 5 0 0,1 2 0 0,1 1 176 0,2-1-48 0,1 2 0 15,0 2-128-15,2 3 0 16,0 1 0-16,0 0 0 0,1 0 0 0,-1 2 0 15,0 1 0-15,-3 0 0 16,-1-3-688-16,-5 3-160 0,-3-4-48 0,-3-1 0 0</inkml:trace>
  <inkml:trace contextRef="#ctx0" brushRef="#br0" timeOffset="-208277.09">27434 11213 43999 0,'0'0'960'0,"0"0"208"0,7 1 48 0,1 2 16 0,1-3-976 0,0 0-256 16,0 0 0-16,2 0 0 0,0-3 304 0,1 3 16 15,1 0 0-15,2-1 0 0,-1 1-112 0,2-3-16 16,-1 3 0-16,1 0 0 15,-1 0-656-15,-2 0-144 0,-2 3-32 0,1 4 0 16,0-4-3424-16,4 8-688 0,-8-2-144 0,-6-2-32 0</inkml:trace>
  <inkml:trace contextRef="#ctx0" brushRef="#br0" timeOffset="-208065.79">27435 11450 35071 0,'0'0'1552'0,"3"7"320"0,0 3-1488 0,1-1-384 0,-4-9 0 0,4 7 0 16,2-1 2016-16,1 1 336 0,-1-3 64 0,2 0 16 16,0-2-1328-16,0-2-256 0,0 3-48 0,1-3-16 15,1 0-544-15,1-3-112 0,1 1-128 0,1 0 176 16,2 2-176-16,1-2 0 0,0-2 0 0,0 1 0 16,-2 1 192-16,0 0-64 0,1 0 0 0,-1-1 0 15,1 2-4496-15,11 1-912 0,-12 4-176 0,-7-4-48 0</inkml:trace>
  <inkml:trace contextRef="#ctx0" brushRef="#br0" timeOffset="-206208.16">28453 10654 35183 0,'0'0'768'0,"0"0"176"0,0 0 16 0,0 0 32 0,0 0-800 0,0 0-192 16,0 0 0-16,0 0 0 0,0 0 1344 0,4 4 240 16,-4-4 32-16,3 10 16 0,-2 3-672 0,-1 0-144 15,-4 3-32-15,0 5 0 0,-2-1-144 0,-2 2-16 16,-2 2-16-16,1-1 0 0,0 1-480 0,1 2-128 16,-1-5 0-16,1-2 0 0,2 1 0 0,2-3 0 0,-3-4 0 0,5 0 0 15,0 0 256-15,2-2 0 0,2-2-16 0,0-1 0 16,-2-8-240-16,7 6 0 0,1-2 0 0,1-1 0 15,1 0 0-15,2-3 0 0,1 1 0 0,2-1 0 16,-1-1 0-16,2-2 0 0,-2-1 0 0,1 1 0 16,-1 0 0-16,-2 0 0 0,2-1 0 0,-1-3 0 31,0 5-944-31,0-5-224 0,-1 1-48 0,0-2-16 0,0 1-2304 0,-2-2-464 16,-1 1-96-16,-2-3 0 0</inkml:trace>
  <inkml:trace contextRef="#ctx0" brushRef="#br0" timeOffset="-206003.97">28655 10660 36863 0,'0'0'816'0,"0"0"160"0,-3 7 48 0,1 3 0 0,-1 3-832 0,0 2-192 16,1 4 0-16,-1 1 0 0,-1 4 2096 0,0 2 368 15,2 4 80-15,-1-1 16 0,0 1-1200 0,1 0-224 16,0-2-48-16,1 0-16 0,0-3-880 0,1 4-192 16,-2-1 0-16,2-2 0 0,0 4 208 0,2-3 48 15,-1 2 0-15,0 1 0 0,2-2-256 0,1 1 0 16,-1-3 0-16,0-3 0 0,1-2 0 0,2-1 0 15,-2-4 0-15,0-4 0 16,-1-3-656-16,3 0-176 0,0-5-48 0,-1-4 0 16,-5 0-4160-16,7-4-832 0,0-5-160 0,0 0-48 0</inkml:trace>
  <inkml:trace contextRef="#ctx0" brushRef="#br0" timeOffset="-205657.66">29139 10591 38815 0,'0'0'848'0,"7"0"176"0,-7 0 48 0,8 3 16 0,-8-3-864 0,8 6-224 0,-8-6 0 0,4 8 0 16,-2 1 1664-16,-2 2 272 0,-1 2 64 0,-3 0 16 15,-1 0-1264-15,-2 4-256 0,-1 4-48 0,0 4-16 16,-1 0-176-16,0 3-48 0,0 4 0 0,-2-1 0 15,0-1-64-15,1 1-16 0,1-1 0 0,1-3 0 0,2-1 0 0,1 2 0 16,1-2 0-16,2 4 0 16,1-1 240-16,2 2 32 0,3 2 16 0,2 0 0 0,0 0-416 0,2-2 0 15,1 2 0-15,2 0 0 0,2-7 0 0,0-1 0 16,1-3 0-16,3-2 0 0,2-3 0 0,-1-4 0 16,0-3 0-16,2-1 0 15,1-1-784-15,1-5-192 0,2-2-48 0,-2-2 0 16,0-2-7360-16,1-3-1472 0,-4-5-288 0,-2 1-64 0</inkml:trace>
  <inkml:trace contextRef="#ctx0" brushRef="#br0" timeOffset="-204968.86">29606 10790 34095 0,'0'0'752'0,"0"0"144"0,0 0 48 0,0 0 16 0,0 0-768 0,1-5-192 0,-1 5 0 0,0 0 0 16,0 0 1312-16,0 0 224 0,0 0 64 0,0 0 0 15,0 0-720-15,0 0-144 0,0 0-32 0,0 0 0 16,0 0 288-16,5 5 48 0,-11-4 16 0,10 11 0 16,-2 0-416-16,1 4-64 0,-2-1-32 0,0 2 0 15,1 4 128-15,-1 5 32 0,-1 1 0 0,0-1 0 16,0-3-576-16,1-2-128 0,1-1 0 0,-1 0 0 15,0-1 208-15,1-2 16 0,-2 0 0 0,0 0 0 16,1-1-224-16,-1-3 0 0,0 2 128 0,0-5-128 0,0-1 0 0,1 0 0 16,0-1 0-16,2-1 0 0,-2-2-128 0,-1-5-80 15,0 0-16-15,0 0 0 16,0 0-2720-16,0 0-528 0,3-6-112 0,0-4-32 0</inkml:trace>
  <inkml:trace contextRef="#ctx0" brushRef="#br0" timeOffset="-204649.06">29911 11034 35135 0,'0'0'768'0,"0"0"176"0,0 0 16 0,8 4 16 0,-1-2-784 0,-7-2-192 0,0 0 0 0,10 3 0 15,-3-3 1456-15,-7 0 240 0,8 0 48 0,-1-3 16 16,1 1-864-16,0-2-160 0,-2 1-32 0,1-1-16 16,1 1 144-16,1 2 16 0,0-2 16 0,0 1 0 15,2 1-448-15,0-2-96 0,1 3 0 0,1-3-16 16,0 2 112-16,-1 1 32 0,1 0 0 0,0 1 0 16,0-1-128-16,0 3-32 0,1-3 0 0,-3 0 0 15,0 3-288-15,-2-3 0 0,-1 1 0 0,-8-1 0 16,6 2 0-16,-6-2 0 0,0 0 0 0,0 0 0 15,0 0-3248-15,0 0-704 16,0 0-144-16,-5-6-16 0</inkml:trace>
  <inkml:trace contextRef="#ctx0" brushRef="#br0" timeOffset="-204356.75">30593 10461 11967 0,'0'0'528'0,"7"-1"112"0,-7 1-512 0,7 0-128 16,1 1 0-16,-8-1 0 0,0 0 5920 0,8 3 1152 16,-1 3 224-16,-2-2 64 0,-1 3-4672 0,-1 2-912 15,-2 2-192-15,0-1-48 0,-1 3-656 0,0 0-144 0,1 0-32 0,-1 4 0 16,-2-2-192-16,2 3-64 0,0-1 0 0,0 3 0 15,-1-3-256-15,1 0-48 0,0 0-16 0,0 0 0 16,0 1-128-16,0-1 0 0,2-4 144 0,-1 2-144 16,-1-2 0-16,2 0 0 0,-1-3 0 0,-1 1 0 31,1 1-1776-31,-1-2-272 0,0-3-48 0,0-1-16 0</inkml:trace>
  <inkml:trace contextRef="#ctx0" brushRef="#br0" timeOffset="-204117.14">30790 10958 34031 0,'0'0'752'0,"0"0"144"0,0 0 48 0,0 0 16 0,0 0-768 0,0 0-192 0,0 0 0 0,0 0 0 0,-8 2 1072 0,-3 5 176 16,-2-3 32-16,-3 0 16 0,-1 1-672 0,0-1-144 15,-1-2-32-15,-2 2 0 0,1 0-448 0,-2 3 0 16,0-5 0-16,1 2 0 0,2-1 144 0,1 1-144 15,1-1 128-15,3 0-128 0,1-3 192 0,2 3-64 16,2 1 0-16,1 0 0 16,7-4-768-16,0 0-144 0,0 0-48 0,0 0 0 15,0 0-5264-15,0 0-1072 0,0 0-192 0,7-1-64 0</inkml:trace>
  <inkml:trace contextRef="#ctx0" brushRef="#br0" timeOffset="-203588.78">30528 11247 6447 0,'0'0'576'0,"1"7"-576"0,0-1 0 0,1 3 0 16,0-1 5696-16,1-1 1040 0,-3-7 208 0,1 6 32 15,-1-6-4544-15,0 0-928 0,0 0-176 0,0 0-48 16,0 0-816-16,0 0-160 0,0 0-48 0,0 0 0 16,0 0-256-16,0 0 0 0,3-8 0 0,-1-1 0 15,1 3 208-15,0-3 48 0,-1 1 0 0,2 1 0 16,0 1 176-16,0-1 32 0,0 0 16 0,1 1 0 0,-1-1-96 0,1 1-32 16,1-2 0-16,-1 1 0 0,1 5-128 0,1-5-32 15,-1 1 0-15,2 2 0 0,0-3-192 0,0 3 144 16,0-1-144-16,1 4 128 0,0-2 64 0,0 3 0 15,1 3 0-15,-1-2 0 0,1-1-192 0,-1 5 128 16,0-1-128-16,-1 4 128 0,-1 1 64 0,-2 0 0 16,0 5 0-16,-1 0 0 0,-2 2-192 0,-4 1 128 15,-2 4-128-15,-2-2 128 0,-2 5 0 0,-1-1 0 16,-2 4 0-16,0-5 0 0,-1 1-128 0,0 1-176 16,0-4 48-16,0-1 0 0,2-2 128 0,1-2 0 15,0-2 0-15,2-4 0 0,2-1 0 0,1-2-192 16,4-6 192-16,0 0-192 0,0 0 336 0,0 0 64 0,0 0 16 0,0 0 0 15,9 3 64-15,2-3 16 0,0 0 0 0,2-3 0 16,0 2-48-16,2 1-16 0,1-3 0 0,1 3 0 16,-2-2-240-16,1 1 0 0,0 1 0 0,1-3 0 15,0 3 0-15,1-3 0 0,1 2 0 0,-2-2 0 32,-2 2-2304-32,1-5-416 0,-4-4-80 0,1 1-16 0</inkml:trace>
  <inkml:trace contextRef="#ctx0" brushRef="#br0" timeOffset="-185357.96">31059 10455 25743 0,'0'0'560'0,"0"0"112"0,0 0 32 0,0 0 32 15,0 0-592-15,0 0-144 0,0 0 0 0,0 0 0 16,0 0 1520-16,0 0 272 0,0 0 48 0,0 0 16 15,0 0-704-15,0 0-128 0,-15-11-16 0,15 11-16 16,0 0-576-16,0 0-112 0,0 0-32 0,0 0 0 0,0 0 176 0,0 0 48 16,0 0 0-16,0 0 0 0,0 0-496 0,0 0 0 15,0 0 0-15,0 0 0 0,0 0 0 0,0 0 128 16,0 0-128-16,0 0 0 0,0 0 256 0,0 0 0 16,0 0 0-16,0 0 0 0,0 0-128 0,0 0 0 15,0 0-128-15,0 0 192 0,4-4-192 0,-4 4 0 16,0 0 0-16,0 0 0 0,0 0 128 0,3-2-128 15,-3 2 0-15,4-4 144 0,2-3-144 0,-1 5 0 16,1-5 0-16,1 3 128 0,0 1-128 0,2 3 0 0,0-3 128 16,-3 3 16-16,2-3 0 0,1 3 0 0,-1 0 0 15,-1 3 192-15,-1-3 48 0,2 2 0 0,0-1 0 16,-3 2-384-16,-5-3 0 16,8 7 0-16,-4-3 0 0,-4-4 0 0,3 9 0 15,-2-3 0-15,-1 2 0 0,1-1 192 0,-2 2 80 0,-3 1 16 0,0 0 0 16,2-3-288-16,-2 4 0 0,-3 1 0 0,1-5 0 15,-1 7 176-15,2-4-176 0,-4-1 160 0,2 4-160 16,-1-2 0-16,2 2 128 0,0-4-128 0,1-1 0 16,0 1 128-16,1 2 0 0,1-5 64 15,1 1-192-15,2-7 0 0,0 6 0 0,0-6 0 16,0 0 512-16,1 7 16 0,2-1 0 0,-1-2 0 16,-2-4-400-16,0 0-128 0,7 3 0 0,-1-2 0 15,1 2 0-15,-1-1 0 0,-6-2 0 0,7 0 0 16,0-2 0-16,0 2 0 0,-7 0 0 0,10-3 0 15,-1 2 0-15,-1 1 0 0,-8 0 0 0,0 0 0 16,8-3-192-16,-1 3-112 0,-7 0-16 0,7-4 0 16,-7 4-1520-16,0 0-304 0,6-4-64 0,-6 4-16 15,0 0-2464-15,0 0-496 0,7-6-112 0,-2 1-16 0</inkml:trace>
  <inkml:trace contextRef="#ctx0" brushRef="#br0" timeOffset="-184650.66">31417 10421 35935 0,'0'0'784'0,"0"0"176"0,0 0 16 0,0 0 48 0,0 0-832 0,0 0-192 16,0 0 0-16,0 0 0 0,0 0 1280 0,0 0 192 0,-12 4 64 0,12-4 0 15,0 9-416-15,0-3-80 0,-1 2-16 0,-1-1 0 16,2-1-400-16,-1 3-96 0,0-2-16 0,0 3 0 16,-1 0-96-16,1 0-32 0,2 1 0 0,-1-1 0 15,-1 2-144-15,1-2-48 0,0 3 0 0,1-2 0 16,1 2-48-16,-1 0-16 0,0-2 0 0,2-1 0 16,1-1-128-16,-2-2 0 0,1 1 0 0,-2 1-176 15,1-5 176-15,-2-4 0 0,0 0 0 0,0 0 0 16,3 6-1568-16,-3-6-288 0,0 0-48 0,4-2-16 15,6 0-5056-15,-4-4-1024 0,-3 2-208 0,-1-5-48 0</inkml:trace>
  <inkml:trace contextRef="#ctx0" brushRef="#br0" timeOffset="-184005.52">31222 10707 17503 0,'0'0'384'0,"0"0"64"0,0 0 32 0,0 0 32 0,0 0-512 0,0 0 0 16,-13 11 0-16,13-11 0 15,0 0 512-15,0 0 0 0,0 0 0 0,0 0 0 16,0 0-320-16,0 0-48 0,0 0-16 0,0 0 0 0,0 0 160 0,0 0 32 15,0 0 0-15,0 0 0 0,0 0 608 0,0 0 128 16,0 0 896-16,0 0-576 0,0 0-112 16,0 0-32-16,0 0 0 0,0 0-16 0,0 0-16 15,0 0 0-15,0 0 0 0,1-7-192 0,-1 7-48 16,0 0 768-16,6-4-912 0,1 2-192 0,-7 2-48 0,7-1 0 16,-7 1-304-16,6-3-64 0,-6 3-16 0,8-4 0 15,0 1-192-15,0 3 144 16,-8 0-144-16,0 0 128 0,0 0-128 0,0 0 0 0,8 0 0 0,-2 0 0 15,1 0 0-15,-7 0 128 0,0 0-128 0,0 0 128 32,5 4-2240-32,-5-4-464 0,0 0-96 0,0 0-16 0</inkml:trace>
  <inkml:trace contextRef="#ctx0" brushRef="#br0" timeOffset="-183290.88">31655 10349 31791 0,'0'0'704'0,"0"0"128"0,0 0 48 0,0 0 16 0,4-17-720 0,-4 17-176 0,0 0 0 0,0 0 0 15,0 0 1216-15,0 0 192 0,0 0 64 0,0 0 0 16,0 0-256-16,0 0-64 0,0 0 0 0,0 0 0 15,0 0-48-15,0 0-16 0,0 0 0 0,0 0 0 16,0 0-448-16,0 0-112 0,0 0-16 0,0 0 0 16,0 0 0-16,8 5 0 0,0 0 0 0,-2 2 0 15,0 4-144-15,0 0-48 0,2 2 0 0,-1 1 0 0,-2 2-144 0,1 4-48 16,4-3 0-16,-3 4 0 16,0 4-128-16,0-2 128 0,0 5-128 0,0 2 128 0,-3 0-128 0,0-1 128 15,0 1-128-15,1 7 128 0,2 1-128 0,-2 1 0 16,-1 1 0-16,0 0 0 0,-2-1 0 0,0-1 0 15,-4 4 0-15,-2 1 0 0,-1 0 0 0,-1 2 0 16,-1 3 0-16,-4 10-176 0,0-2 176 0,-1-6 176 16,-1-5-48-16,-2-6 0 0,0-4-400 0,2-10-96 15,1-3-16-15,0-1 0 0,-1-1 512 0,1-3 112 16,0 0 16-16,1-1 0 0,-1-3-256 0,-1 0 144 0,2 0-144 16,2-3 128-16,1 1-128 0,2-2 128 15,0-2-128-15,2-1 128 0,2 1-128 0,1 1-176 0,1-8 48 0,1 6 0 16,-1 1 128-16,1-3 0 15,-1-4 0-15,0 0-15040 0,5 9-2992 16</inkml:trace>
  <inkml:trace contextRef="#ctx0" brushRef="#br0" timeOffset="-182123.77">31898 11719 31327 0,'0'0'688'0,"0"0"144"0,0 0 16 0,0 0 48 0,0 0-720 0,0 0-176 0,0 0 0 0,-7 3 0 16,0 1 1264-16,1-1 208 0,-2 1 64 0,-2-1 0 15,-4-3-800-15,0 1-160 16,-2 1-16-16,-2-2-16 0,-4 3-544 0,-3-2 0 0,-3 2 0 0,-3 0 0 16,-7-2 0-16,-4-1 0 0,-4 3 160 0,-2-3-160 15,-2 0 496-15,-1 0 16 0,-3 0 0 0,2 0 0 16,-1 0 48-16,0 0 16 0,-2-3 0 0,0 3 0 15,0 0-64-15,0 0 0 0,1 3 0 0,0-3 0 16,3 2-192-16,0 0-64 0,0 0 0 0,0 2 0 16,-1 0-48-16,1 1-16 0,-1-1 0 0,3 0 0 0,-1 1-48 0,0-1-16 15,-1 3 0-15,1-1 0 0,1 1 64 0,-1-1 0 16,-1 1 0-16,0 0 0 0,0 0-192 0,-2 0 128 16,2 0-128-16,0-1 128 0,0 1-128 0,0-1 0 15,0 1 0-15,-3-1-176 0,2-2 176 0,-2 0 0 16,-1 1 128-16,-1-3-128 0,1 0 0 0,2 2 0 15,3-4 0-15,2 0-128 0,0 3 128 0,-4-3 176 16,1 0-48-16,0 0 0 0,-1 0-128 0,1 0 128 16,2 0-128-16,2 0 128 0,1-3 112 0,2 3 16 15,3-4 0-15,2 2 0 0,1 0 48 0,1 0 16 16,6 2 0-16,2-3 0 0,0 2-320 0,4-2 0 16,3 3 0-16,2-2-144 0,3 2 272 0,2 0 48 15,4 0 16-15,3 0 0 0,2 0-192 0,-1 2 0 0,7-2 0 0,0 0-176 16,0 0 176-16,0 0 0 0,0 0 0 0,0 0 0 31,8 7-960-31,3-1-144 0,-1 3-48 0,6-1 0 16,1 1-3936-16,23 8-800 0,-3-6-144 0,-26-7-48 0</inkml:trace>
  <inkml:trace contextRef="#ctx0" brushRef="#br0" timeOffset="-181574.13">29188 12376 29487 0,'0'0'1296'0,"0"0"288"0,0 0-1264 0,0 0-320 16,0 0 0-16,0 0 0 0,0 0 2768 0,0 0 496 16,0 0 112-16,0 0 16 0,0 0-1696 0,-3 9-336 0,2-1-64 0,0 4-16 15,-1-2-400-15,1 3-96 0,-2 2-16 0,1 3 0 16,-1-1-192-16,0 11-64 0,1-2 0 0,-1-7 0 15,1 2-304-15,0 2-64 0,0 0-16 0,0 1 0 16,1-1-128-16,0 4 128 0,-1 0-128 0,2 2 128 16,0 4-128-16,0-2 0 0,-1-1 0 0,1-1-176 15,0-5 176-15,0-1 176 0,0-1-48 0,1-5 0 0,-2 1-128 0,1-5-272 16,0-3 64-16,1-3 16 16,1-3-1440-16,-2-4-288 0,0 0-48 0,0 0-18768 15</inkml:trace>
  <inkml:trace contextRef="#ctx0" brushRef="#br0" timeOffset="-181311.55">29522 12722 35711 0,'0'0'1584'0,"2"2"320"0,2 2-1520 0,0 0-384 16,0 1 0-16,-4-5 0 0,7 2 1968 0,-1 0 320 16,0 2 64-16,1-1 16 0,1-3-1344 0,1-3-256 0,2 2-48 0,1-2-16 15,1 1-400-15,1-2-96 0,1 1-16 0,0 3 0 16,1-4 0-16,1 2 0 0,0-2 0 0,1 4 0 16,-1 0-192-16,-1 0 144 0,1 0-144 0,-1 0 128 31,-3 0-1072-31,1 0-208 0,-1 2-64 0,1-2-19072 0</inkml:trace>
  <inkml:trace contextRef="#ctx0" brushRef="#br0" timeOffset="-180980.52">30441 12216 43775 0,'0'0'960'0,"0"0"208"0,0 0 48 0,0 0 0 0,0 0-976 0,0 0-240 16,0 0 0-16,5 5 0 0,1 2 816 0,-1 1 112 15,-1 1 32-15,-2 2 0 0,1-2-256 0,-2 2-64 16,-1 5 0-16,2 0 0 0,-1 1-352 0,0 0-80 15,-1 3-16-15,0 1 0 0,0-4-192 0,0 2 144 0,0 1-144 0,0-1 128 16,0-1-128-16,0-3 0 0,2 0 0 0,-1-2-176 31,0 0-576-31,2 0-112 0,-1-3-32 0,2 0 0 16,0-3-2912-16,5 9-592 0,-9-16-112 0,0 0-32 0</inkml:trace>
  <inkml:trace contextRef="#ctx0" brushRef="#br0" timeOffset="-180744.17">30678 12698 42623 0,'0'0'944'0,"0"4"192"0,0-4 32 0,0 0 16 0,-5 7-944 16,-2-5-240-16,2 2 0 0,-3 0 0 0,-3 1 864 0,-3-3 128 15,-1 0 32-15,-2 1 0 0,-3-2-768 0,0-1-256 16,-1 3 144-16,0-3-144 0,-1 0 128 0,1 0-128 15,0 0 128-15,2 2-128 0,0-2 0 0,2 2 0 16,2 3 0-16,0-1 0 0,2 0 0 0,1 2 0 16,2-2 0-16,-1 3 0 15,4-1-2016-15,0 1-288 0,0 0-48 0,1-5-16 0</inkml:trace>
  <inkml:trace contextRef="#ctx0" brushRef="#br0" timeOffset="-180173.15">30325 13155 38015 0,'0'0'832'0,"0"0"192"0,0 0 16 0,0 0 16 0,0 0-848 0,0 0-208 0,0 0 0 0,0 0 0 16,0 0 608-16,0 0 80 0,0 0 16 0,0 0 0 15,-3-8-704-15,4 2 0 0,1-1 0 0,0-2 0 16,0-1 0-16,1 0 0 0,3 3 0 0,-1-3 0 16,0 0 0-16,2 3 128 0,-1 1 0 0,2-2 0 15,0 1 0-15,1 1 0 0,0-1 0 0,0 1 0 16,2-1 64-16,-1 1 0 0,2 2 0 0,0 1 0 0,1 1 256 0,0 2 48 15,-1 0 16-15,1 0 0 16,0 5-160-16,0-1-32 0,0 2 0 0,-1 1 0 0,-1-1-96 0,-2 5-32 16,-3 2 0-16,0 1 0 0,-4 2 112 0,0 1 16 15,-5 0 0-15,-2 3 0 0,-3 2-320 0,-3-1 0 16,0 3 0-16,-4-1 0 0,-1 3 0 0,1-2 0 16,-1-1 0-16,0 2-144 0,1-4 144 0,0 3 0 15,1-4 128-15,1-1-128 0,1-2 0 0,3 0 0 16,1-4 0-16,3 0-128 0,1 1 128 0,2-7 0 15,0 3 128-15,2-4-128 0,0-6 0 0,0 0 0 16,4 7 0-16,2-3 0 0,2 1 224 0,1-4-32 16,2 2 0-16,1-3 0 0,2 0-48 0,2-3-16 15,1 2 0-15,1-4 0 0,2 1 0 0,1 1 0 0,0-1 0 0,-2 0 0 16,-2-1-128-16,0 1 0 16,0 0 0-16,-1 0-176 0,-3-1 176 0,1-2 0 0,1 3 128 0,-2-2-128 31,-4-1-1520-31,-1 1-368 0,-3 2-80 0,-5 4-16 0</inkml:trace>
  <inkml:trace contextRef="#ctx0" brushRef="#br0" timeOffset="-179171.45">27463 14809 27183 0,'0'0'592'0,"0"0"128"0,0 0 32 0,0 0 16 0,0 0-624 0,0 0-144 0,0 0 0 0,0 0 0 15,0 0 2032-15,0 0 368 0,0 0 80 0,0 0 16 16,0 0-880-16,0 0-160 0,0 0-48 0,0 0 0 15,0 0-352-15,8 0-80 0,-8 0-16 0,8-2 0 16,-2 0-400-16,1 0-96 0,-1 2-16 0,3 0 0 16,-1 0 0-16,2-3 0 0,-1 2 0 0,2 1 0 0,1 0-144 0,1 0-48 15,3 1 0-15,2 2 0 16,3 1-48-16,-2-2-16 0,-5 1 0 0,2-3 0 0,0 4-192 0,-1-1 0 16,0 0 0-16,-2 1-160 15,-1-1-336-15,-2 1-64 0,-2-1-16 0,-8-3 0 16,4 3-3264-16,-3 4-672 0,-2 2-128 0,-4-1-32 0</inkml:trace>
  <inkml:trace contextRef="#ctx0" brushRef="#br0" timeOffset="-178953.61">27430 15082 44927 0,'7'6'992'0,"-1"-2"208"0,1 0 32 0,1 1 16 0,0-1-992 0,1-2-256 15,0 0 0-15,1-2 0 0,0 0 704 0,0 0 112 0,2 0 16 0,1 0 0 16,0 0-256-16,1-2-64 16,2 0 0-16,1 0 0 0,0-2-192 0,0 1-64 0,0-1 0 0,-1 2 0 15,0 0-256-15,-2 0 160 0,0 2-160 0,0 2 128 16,-3 0 0-16,0 0 0 0,-2 1 0 0,-2 1 0 16,-2-2-1328-16,-5-2-272 0,0 0-48 0,0 0-16 15</inkml:trace>
  <inkml:trace contextRef="#ctx0" brushRef="#br0" timeOffset="-176387.24">29027 14820 33231 0,'0'0'720'0,"10"-1"160"0,-1-2 16 0,2 0 64 0,-2 2-768 0,-9 1-192 16,0 0 0-16,4-7 0 0,0 1 1248 0,-5-3 224 15,-3-2 32-15,-2 2 16 0,0-1-1200 0,-2-1-320 0,-4 1 128 0,-2-3-128 16,-5 1 0-16,1 4 0 16,-3-1 0-16,-2 2 0 0,-2 3 0 0,-3 0 0 0,2 2 0 0,-2 2 0 15,1 0 240-15,1 2 0 16,1 2 0-16,0 3 0 0,-1-1-64 0,0 5-16 0,1-2 0 0,0 4 0 15,4 0 32-15,3-1 16 0,-1 4 0 16,5-3 0-16,3 1 176 0,4 2 16 0,0 1 16 0,3 3 0 16,5-3-32-16,2-2-16 0,0 6 0 0,2-5 0 15,3 1 208-15,0 0 32 0,-1 0 16 0,4-1 0 16,2 3-304-16,1 1-48 0,3-3-16 0,0 3 0 16,7 3-80-16,1 1-32 0,1-3 0 0,2-2 0 15,0-1-144-15,1 1 0 0,0-2 0 0,0 3 0 16,-2-3 0-16,1 3 0 0,-2-5 0 0,-8 0 0 15,-1 0 0-15,-2 2 0 0,-2 3 128 0,-1 1-128 16,-3 1 0-16,-3 2 0 0,-2 2 0 0,-1 4 0 16,-3 3 0-16,-5-6 0 0,-3 3 0 0,-1-3 0 0,-3 0 0 15,-1 2 0-15,-4-5 0 0,-2-5 0 0,0-4 0 0,-1 0 0 16,-1-4 0-16,0-1 0 0,0-3-192 0,2-5 192 16,-1 0-160-16,2-4 160 0,-1-4 0 0,1-1 0 15,0-2-128-15,1-5 128 0,0 1 0 0,2-7 0 16,2 0 0-16,3-3 0 0,0-1 0 0,4-5 0 15,2 2 0-15,3-3 0 0,2-4 0 0,3 1 0 16,1 3 192-16,2 1-192 0,2-1 640 0,3 2 32 16,1-2 0-16,1 4 0 0,2-1-224 0,2-2-64 15,2 5 0-15,1 1 0 0,1-1-192 0,3 2-64 16,0 1 0-16,0 1 0 0,-2 1 0 0,0-1 0 16,-4-1 0-16,0 1 0 0,-4 3-128 0,0-2 0 0,-2 2 0 0,-3 0-176 15,-3-2 176-15,-2 2 0 16,-1 0 128-16,-3 0-128 15,-3 2-256-15,-2-3-128 0,-2-1-32 0,0 2 0 16,-3-3-3152-16,-4-1-624 0,-6 2-128 0,2-1-32 0</inkml:trace>
  <inkml:trace contextRef="#ctx0" brushRef="#br0" timeOffset="-168648.39">23209 3836 8287 0,'0'0'736'0,"0"0"-592"0,0 0-144 0,0 0 0 16,0 0 3696-16,3 6 704 0,-2 3 144 0,0 2 16 15,-1-1-2160-15,2 3-432 0,-2 3-96 0,0-2-16 16,-2 2-656-16,2 1-144 0,-1 3-32 0,0-3 0 16,-1 3-416-16,1-1-96 0,-1 2 0 0,-1-1-16 15,-1-1-176-15,1-2-48 0,1 3 0 0,0-3 0 0,1-1 256 0,0-2 48 16,-1 2 16-16,2-3 0 0,0-2-32 0,0-4-16 15,0 3 0-15,2-4 0 0,-2-6-256 0,0 0-48 16,0 0-16-16,0 0 0 0,0 0-224 0,0 0 0 16,0 0 0-16,0 0 0 0,1-6 0 0,0-5 0 15,-1 2 0-15,0-4 0 0,2 0 0 0,0 0 0 16,0-2 0-16,0 2 0 0,0-4 0 0,0 1 0 16,1-1 0-16,1 0 0 0,0 0 0 0,1 2 0 15,1-2 0-15,1 1 0 0,1 1 0 0,0 2 0 16,1 0 0-16,1 3 0 0,0 1 0 0,-1 1 0 15,0 1 0-15,0 5 0 0,0-2 0 0,2 4 0 16,-2 1 0-16,-1 2 144 0,0 1-144 0,-2 5 160 0,2 1-160 0,-3 3 160 16,-1 0-160-16,-1 4 0 15,-1 3 144-15,1 0-144 0,-3-1 0 0,0 2 128 0,0-1-128 16,0 2 0-16,1-3 0 0,-1 0 144 0,2-3-144 0,-1 1 0 16,3 0 288-16,-2-4-48 0,1-2-16 0,1-1 0 15,1-1-80-15,2 0-16 0,1-2 0 0,0-3 0 16,-1 0-128-16,4-2 128 0,-1 1-128 0,3-3 128 31,-1-3-1456-31,1 1-288 0,2-5-64 0,-2 1-16 0</inkml:trace>
  <inkml:trace contextRef="#ctx0" brushRef="#br0" timeOffset="-168324.19">23644 3985 6447 0,'0'0'576'0,"0"0"-576"15,0 0 0-15,0 0 0 0,0 0 6592 0,0 0 1200 16,0 0 240-16,8 0 48 0,1-4-5024 0,-1 4-1008 16,0-3-208-16,0-1-48 0,-1 2-960 0,3-2-192 15,-1 1-32-15,0-1-16 0,1 2-336 0,1-2-80 16,-2 1-16-16,2 2 0 0,-2-2-160 0,1 1 0 0,1 2 144 0,-1 2-144 16,1 1 0-16,-2 1 0 0,-1 0 0 0,-2 2-13312 15,-1-2-2624-15</inkml:trace>
  <inkml:trace contextRef="#ctx0" brushRef="#br0" timeOffset="-168129.48">23691 4141 11967 0,'8'1'1072'0,"0"4"-864"0,1-1-208 0,0 0 0 15,0-1 6592-15,0 1 1280 0,1 0 256 0,-1-2 64 16,0 1-5328-16,1-3-1072 0,2 1-192 0,0 2-64 0,0-3-896 0,1 2-192 15,-1-2-48-15,1 0 0 0,-1 0-400 0,-1 0 128 16,1 0-128-16,-1 0 0 16,0 0-496-16,0 0-176 0,-2 0-32 0,0 0-20160 15</inkml:trace>
  <inkml:trace contextRef="#ctx0" brushRef="#br0" timeOffset="-166705.15">24131 3909 2751 0,'0'0'256'0,"0"0"-256"0,0 0 0 0,0 0 0 15,0 0 4416-15,0 0 848 0,0 0 176 0,0 0 16 16,0 0-2528-16,0 0-512 0,0 0-112 0,0 0 0 16,0 0-1040-16,-6 0-208 0,6 0-32 0,0 0-16 15,0 0-432-15,0 0-96 0,0 0-16 0,0 0 0 16,-3-7-144-16,2 1-48 0,1-1 0 0,0 7 0 15,2-8-80-15,1 2-32 0,0-1 0 0,0 1 0 16,1-1-160-16,2 1 192 0,0-1-192 0,1 1 192 0,1-1-192 0,-2 3 160 16,2 0-160-16,0-1 160 0,0 1-160 0,1 0 128 15,1 0-128-15,1 2 128 0,2-1-128 0,-1 3 128 16,-1 0-128-16,0 0 128 0,-1 3-128 0,0-1 0 16,-3 2 144-16,1 3-144 0,-1 1 128 0,-3 3-128 15,0 1 128-15,-3 6-128 0,-2-1 128 0,-1 3-128 16,-2 1 160-16,-1 1-160 0,-1 2 192 0,-2-1-48 15,-1 1-16-15,1-2 0 0,-1-1-128 0,-2 2 0 16,1-5 0-16,1 0 128 0,1-3-128 0,0 2 0 0,1-4 0 0,1 0 0 16,-1-3 0-16,2-1 0 15,1 2 0-15,1-5 0 0,1 1 0 0,2-7 0 16,0 0 0-16,0 0 128 0,0 0 16 0,0 0 0 16,0 0 0-16,5 7 0 0,-5-7 48 0,8 6 16 15,0-3 0-15,1-2 0 0,1-1 80 0,1 0 16 0,1 0 0 0,-1-1 0 16,1-2 0-16,0 1 0 0,0 0 0 0,0 0 0 15,2-1-32-15,0 2 0 0,1-2 0 0,-2 3 0 16,0-3-96-16,-1 2-32 0,-2-2 0 0,1 0 0 16,-2 0-144-16,1 3 0 0,-2-3 144 0,0 2-144 15,-1 1 0-15,-1 0 0 0,-6 0 0 0,7 0 0 16,-7 0 0-16,0 0 0 0,0 0 0 0,0 0 0 31,0 0-1248-31,0 0-272 0,0 0-48 0,0 0-16896 0</inkml:trace>
  <inkml:trace contextRef="#ctx0" brushRef="#br0" timeOffset="-166395.7">24608 3785 27295 0,'0'0'1216'0,"6"-3"240"0,-6 3-1168 0,7-4-288 15,-2 1 0-15,-5 3 0 0,0 0 1728 0,0 0 304 16,7-4 48-16,-7 4 16 0,0 0-944 0,0 0-192 16,0 0-48-16,0 0 0 0,5 7-176 0,-1 0-32 15,-3 3-16-15,1 3 0 0,-2 0-48 0,0 4-16 16,-2 3 0-16,0 1 0 0,0 1 0 0,1 2 0 16,1-1 0-16,0 3 0 0,0 1-128 0,1-2-32 15,2 1 0-15,0-3 0 0,-1 1 32 0,1-2 0 0,1-5 0 0,0 0 0 16,-2-1-272-16,2-2-48 0,-1-1-16 15,-1 0 0-15,1-3-160 0,0-4 0 0,-3-6 0 0,0 0 0 32,0 0-384-32,0 0-96 0,0 0-32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8:45:13.31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8982 6183 27695 0,'0'0'1216'0,"0"0"272"0,0 0-1184 0,0 0-304 0,0 0 0 0,0 0 0 0,0 0 1728 0,0 0 272 15,0 0 64-15,0 0 16 0,0 0-672 0,0 0-128 16,0 0-16-16,0 0-16 0,0 0-80 0,0 0-16 16,0 0 0-16,4 3 0 0,1 4-192 0,2 0-64 15,1-2 0-15,1-1 0 0,1 2-624 0,3 1-128 16,3 1-16-16,4-2-128 0,2 1 304 0,4-1-48 16,4 1-16-16,4 2 0 0,4-1-240 0,4-2 144 15,5-3-144-15,2 1 128 0,2-4-128 0,4 3 0 0,5-3 0 16,3-3 0-16,7 3 320 0,0-4 16 15,2-2 16-15,0 2 0 0,0-3-592 0,-2 2-112 16,-1 1-32-16,-2 0 0 0,-3-3 384 0,-2 5 0 16,-3-2 0-16,-6 0 0 0,-6-1 0 0,-3 1 0 15,-5 0 0-15,-4 1 0 0,-3-1 0 0,-3 2 0 0,-4 2 0 0,-3-3 0 16,-3 2 0-16,-2 1 0 16,-2 0 0-16,-5-3 0 0,-2 3 0 0,-1-1 0 15,-7 1 128-15,0 0-128 0,0 0 0 0,0 0 0 16,-7-3 0-16,-3 1 0 0,-6 0 0 0,-5 2 0 0,-8 2-176 0,-9 0 176 15,-9 2-192-15,-11-1 64 0,-11 1 0 0,-8-2 0 16,-3 2 128-16,-5 0 0 0,-3-1 160 0,-4 1-160 16,-2-4 0-16,4 0 0 0,6 0-128 0,5 0 128 15,3 0 0-15,4 2 0 0,3 1 192 16,5-2-48-16,5 2 224 0,6-1 32 0,6 0 16 0,8 0 0 0,6 0-416 16,7 0 128-16,5 1-128 0,4 1 0 15,5-1 272-15,4-2-16 0,8-1-16 0,0 0 0 16,0 0-240-16,0 0 0 0,0 0 0 0,12 2 0 15,4-2 0-15,5 0 0 0,5 0 0 0,4 0 0 32,6-2-3024-32,1-2-656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8:45:14.55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5577 12016 26495 0,'0'0'1168'0,"0"0"240"0,0 0-1120 0,0 0-288 16,0 0 0-16,0 0 0 15,0 0 2048-15,0 0 368 0,0 0 64 0,0 0 16 0,0 0-1024 0,0 0-208 16,0 0-48-16,0 0 0 15,0 0-448-15,0 0-112 0,0 0-16 0,5-7 0 0,3 1 64 0,3 2 0 16,0 1 0-16,4-1 0 0,-1 2-416 0,4-2-80 16,5 1-16-16,3-1 0 15,3 0 64-15,5-1 0 0,6 1 0 0,5-2 0 0,2-1-256 0,4 0 144 16,4 1-144-16,1-2 128 0,1 3-128 0,-3 1 0 16,-2-3 0-16,-2 1 0 0,-3 2 0 0,-5 0 0 15,-4 1 0-15,-6 1 0 0,-4 0 0 0,-6 2 128 16,-3 0-128-16,-5 2 128 0,-4 0-128 0,-3-2 0 15,-7 0 0-15,0 0-176 0,0 0 176 0,-12 7 0 16,-7-3 0-16,-9 2 0 0,-7-2 0 0,-6 3 0 16,-5 2 0-16,-5-3 0 0,-4 1 128 0,-1 0 48 15,-2-1 16-15,1-2 0 0,-2-1-192 0,2 1-176 16,4-2 48-16,4-2 0 0,5 4 128 0,3-1 0 16,3-2 128-16,3-1-128 0,3 3 0 0,5-3 0 15,3 2 0-15,5 0-128 0,2 0 128 0,2 1 0 0,5-2 128 0,2-1-128 16,8 0 128-16,0 0-128 15,0 0 128-15,0 0-128 0,0 0 0 0,9 4-128 16,3 1 0-16,3 2 0 0,5-6 128 0,5 2 176 0,5 1-48 0,4-2 0 0,3-2-128 0,7 3 0 16,7-2 0-16,6 2 0 15,2 0 0-15,2-2 128 0,2-2-128 0,1 1 128 0,-1-3-128 0,0 0 128 16,-1 3-128-16,-3-1 128 16,-4 1-128-16,-3-3-176 0,-5 1 48 0,-5 0 0 0,-5 0 128 0,-9 2 0 15,-5 0 0-15,-8-3 0 16,-3 3 0-16,-5 0 0 0,-7 0 128 0,0 0-128 0,-12 5 0 0,-9-1 0 15,-8 3 0-15,-13-3-128 16,-11 2 128-16,-6 1 0 0,-3 2 0 0,-3-1 0 0,-5-1 0 0,1-1-128 16,1 1 128-16,0-3-128 0,1 1 128 0,4-1 0 15,4 0 128-15,4 2-128 0,3-1 0 0,3-1 0 16,3-4 0-16,4 4 0 0,4-1-128 0,6-3-112 16,3 0-16-16,5 1 0 0,6 2 416 0,5-3 80 15,2 0 16-15,5 0 0 0,6 0-256 0,0 0 144 16,0 0-144-16,12-4 128 15,3 1-1024-15,6-3-192 0,5-1-64 0,3-6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8:45:25.446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7452 13348 24879 0,'0'0'544'0,"0"0"112"0,0 0 32 0,0 0 16 0,0 0-576 0,0 0-128 15,-1 6 0-15,1-6 0 0,0 0 1104 0,0 0 192 16,0 0 48-16,0 0 0 0,0 0-352 0,0 0-64 16,0 0-16-16,0 0 0 0,0 0-32 0,0 0-16 15,0 0 0-15,0 0 0 0,0 0-96 0,8 4-32 16,2-1 0-16,1 1 0 0,-1 1-560 0,2-4-176 0,1 2 0 0,2-2 0 16,0 2 320-16,2 0-64 15,0-3 0-15,3 3 0 0,2-3-256 0,3 3 0 16,3-3 0-16,3-3 0 0,3 1 0 0,4 1 0 15,3-2 0-15,5-1 0 0,2 1 0 0,6-1 0 16,2 0 0-16,4-1 0 0,3 1 0 0,3 0 0 0,-1 2 0 0,3-5 0 16,3 3 0-16,1-2 0 15,1 3 0-15,1-3 0 0,-2-2 0 0,0-1 0 0,-3-1 0 0,2 3 0 16,0 0 0-16,-1 0 0 0,1 1 0 0,0-1 0 16,0-3-160-16,-2 1 160 0,2-4-160 0,-2 2 160 15,1 5 0-15,-2-2 0 0,0-4 0 0,-5 1 160 16,-4 1-160-16,-4-3-176 0,-6 2 48 0,-3 1 0 15,-4 1 128-15,-5 0 192 0,-5 2-32 0,-1-1-16 16,-5 2-144-16,-3 3 0 0,-4-1 0 0,-4 1 0 16,-1 3 592-16,-4 0 144 0,-3 0 32 0,-7 0 0 0,0 0-624 0,0 0-144 15,0 0 0-15,0 0 0 16,-7 3 0-16,-5 1 0 0,-4-1 144 0,-3 1-144 0,-5 2 0 0,-2 3-256 16,-5-1 32-16,-6 1 16 0,-5-1 208 0,-5 1 0 15,-3 2-160-15,-7-5 160 0,-6 4 128 0,-3-3 112 16,-2 3 16-16,-5-1 0 0,-6-1-256 0,-1 1 0 15,-5-5 0-15,-1 2 0 0,-3 1 192 0,-3-1 32 16,-5-3 16-16,-1 1 0 0,0-2-80 0,3 0-16 0,8 0 0 0,0 0 0 16,2 0-144-16,1 1 0 15,3-3 0-15,1 4 0 0,3-2 0 0,1 2 0 0,1 0 192 0,4-1-64 16,5-3 320-16,3 0 64 16,3 0 16-16,5 0 0 0,6 0-528 0,5 0 0 0,2-3 0 0,6 3 0 15,6 3 0-15,5-3 0 16,4 3 0-16,6-6 0 0,2 3 0 0,3 3 0 0,4-6 0 0,6 3 0 31,0 0-1504-31,0 0-416 0,10-7-64 0,5-2-32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8:45:26.497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5599 10295 10127 0,'0'0'896'0,"0"0"-704"16,0 0-192-16,0 0 0 0,0 0 3568 0,0 0 672 15,0 0 144-15,0 0 32 0,0 0-2144 0,0 0-416 16,0 0-96-16,0 0-16 0,0 0-272 0,0 0-64 16,0 0-16-16,5-1 0 0,3-2-368 0,3 3-80 15,1 0-16-15,2 0 0 0,3 0-368 0,3-3-80 16,2 3-16-16,3-1 0 0,2-2-112 0,5 1-32 15,3 1 0-15,3 1 0 0,5-3-320 0,3 0 0 16,3 2 0-16,2-4 0 0,4 1 0 0,1-3 0 0,2 3 0 0,3-2 0 16,3 2 0-16,2 1 0 15,-2-3 0-15,0 2 0 0,2-3 0 0,-2 1 0 16,0-1 0-16,3 1-128 0,1 2 128 0,0-3 0 0,-1 2 128 16,-3 1-128-16,-1-3 0 0,-2 1 0 0,1-2 0 0,0 1 0 15,-1-2 0-15,2 3 0 16,0-5 0-16,-3 2 0 0,-1 1 0 0,-4-1-160 0,-4 2 160 0,-2 1-160 15,-6-2 160-15,-3 3 0 16,-2 1 0-16,-4 0 0 0,-2 1 0 0,-3-1 0 0,-4 2 0 16,-2 2 0-16,-3 0 0 0,-3 0 0 0,-4 0 0 0,-3 0 0 0,0 0 0 0,-3 0 0 15,-7 0 128-15,0 0-128 16,0 0 0-16,0 0 0 0,0 0 0 0,0 0 0 0,0 0 0 0,0 0 0 16,-9-7 0-16,-1 3 128 15,-2 2-128-15,0 0 0 0,0 0 0 0,-1 2 0 0,-1-3 0 0,-1 3 0 16,-3 3 0-16,-3-1 0 15,-1-2 0-15,-4 4 0 0,-4 3 0 0,-8-1 0 0,-7 1 0 0,-6 0 0 16,-11 3 0-16,-4-1-128 0,-5 2 128 0,-6-1 0 16,-7 1 0-16,-8 0 0 0,-5-3 0 0,-4-1 224 15,2 2-48-15,-3-3-16 0,-3 1 32 0,3-3 0 16,2-1 0-16,3-2 0 0,4 2-192 16,3-2 0-16,4 1 144 0,2-2-144 0,4 0 160 0,6 0-32 15,8-2-128-15,4 2 192 0,6 2-64 0,5-2-128 16,5 3 176-16,13 1-176 0,3-4 496 0,3 3-16 15,3 1 0-15,4-2 0 0,3 2-272 0,4 0-48 16,4-1-16-16,1 1 0 0,8-4-16 0,0 0 0 16,0 0 0-16,7 6 0 0,3 3 272 0,3-2 48 0,3-3 16 0,2 2 0 31,3-2-1680-31,-4 3-352 0,0-5-64 0,0 0-16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6:46:02.516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15407 10410 24879 0,'0'0'544'0,"0"0"112"0,-6 1 32 0,6-1 16 0,0 0-576 0,0 0-128 0,-7 0 0 0,7 0 0 15,0 0 656-15,-6-3 112 0,6 3 0 0,0 0 16 16,0 0-224-16,0 0-48 0,-5-4-16 0,5 4 0 15,0 0-496-15,0 0 0 0,0 0 0 0,0 0 0 16,0-10 256-16,0 10 16 0,0 0 0 0,0 0 0 16,0 0 608-16,5-6 112 0,1 2 32 0,1 0 0 0,-1 1 0 0,2 1 0 15,1 2 0-15,1-2 0 0,-1 2-320 0,1 0-48 16,2-2-16-16,1 2 0 0,2 0 0 0,0 0 0 16,1 0 0-16,1 0 0 0,3-3-464 0,-1 3-176 15,1-1 0-15,1 1 144 0,1-3-144 0,2-1 0 16,-2 2 0-16,2 2 0 0,0-3 0 0,1 3 0 15,2-1 0-15,0-2 0 0,1 3 0 0,0-2 0 16,1 0 0-16,0 2 0 0,1-2 0 0,0 2 0 16,0-3 0-16,2 2 0 0,1 1 0 0,-2 0 0 15,-1 0 0-15,0 0 0 0,-1 0 0 0,-2 0 288 16,0 0-32-16,-1 0 0 0,0 1-96 0,0 2-32 16,0-3 0-16,1 2 0 0,-1-2-128 0,0 2 0 15,0 0 0-15,0-2 128 0,-1 3-128 0,2-3 192 0,3 0-192 0,-2 0 192 16,-1-3-192-16,1 3 0 15,3-4 0-15,0 2 0 0,-1 2 0 0,-1-4 128 0,0 1-128 0,-2 2 128 16,1-2-128-16,-1 1 0 16,2 2 0-16,-1 0 0 0,0 0 0 0,0 0 0 15,-2-4 0-15,2 4 0 0,2-3 0 0,-1 3 0 0,-3-1 0 0,1-2-176 16,3 3 176-16,-1 0 176 0,0 0-48 0,-2 0 0 16,0-3-128-16,-2 3 0 0,-2 0 0 0,-1 0-176 15,-1-1 176-15,-1-1 0 0,-2-1 160 0,-1 2-160 16,-1-2 192-16,-2-1-64 0,0 1-128 0,-1 3 192 15,-3-3 64-15,-1 0 0 0,-1 3 0 0,-1-4 0 16,-7 4-256-16,6-3 0 0,-6 3 0 0,0 0 0 16,0 0 0-16,0 0 0 0,4-4 0 0,-4 4 0 15,0 0 0-15,0 0 0 0,0 0 0 0,0 0 0 16,0 0 0-16,0 0-128 0,-8 3-16 0,-1-2 0 16,-3 2-1264-16,2-3-256 0,-3 3-64 15,-2-2 0-15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8:37:41.2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3788 7361 7359 0,'0'0'656'0,"0"0"-528"0,0 0-128 0,0 0 0 0,0 0 3600 0,0 0 688 16,0 0 144-16,-1-6 32 15,-3 2-1968-15,0-3-384 0,0 3-64 0,-1-1-32 0,-1-1-544 0,0 2-96 16,-2 0-32-16,0 1 0 0,0-1-432 0,-2 0-80 15,-3-1-32-15,-2 4 0 0,2-2-224 0,0 3-64 16,0 0 0-16,-1 0 0 0,-1 4-16 0,1-1-16 16,-2 0 0-16,0 4 0 0,-1 0-16 0,-1 3 0 15,1-3 0-15,0 2 0 0,0 1-112 0,1 1-32 16,2 1 0-16,1-2 0 0,1 0-128 0,1 1-16 16,2 2-16-16,1-2 0 0,3 0-160 0,0 0 192 15,2-3-192-15,3 1 192 0,3 0-192 0,2 1 192 16,0 0-192-16,3-3 192 0,1 0-192 0,2 4 128 15,1-5-128-15,2 3 128 0,1-2-128 0,0-1 0 16,1 1 0-16,1-1 0 0,0 1 0 0,0-3 0 16,1 0 0-16,-1 0 0 0,0 1-128 0,2 2 128 0,2-4 0 0,0 4 0 15,-2 0 0-15,0 0 0 0,-2 3 0 0,-2 0 0 16,0 2 0-16,-2 0 0 0,-1 3 0 0,-3 1 0 16,-1-2 256-16,-2 4-16 15,-2 1-16-15,-1-2 0 0,-3 0 96 0,-3 3 32 0,-3-3 0 0,-2 3 0 16,-3-5-176-16,-2 0-48 0,-4 0 0 0,-1 0 0 0,2 0-128 0,-1-1 0 15,-1-4 0-15,1-1 0 16,0-2 0-16,0-3 0 0,-2 0 0 0,1-4 0 0,1 0-176 0,0 0 176 16,-1-4-128-1,1-3 128-15,-2 1 0 0,4-1-160 0,0-3 160 0,2-4 0 0,1 1-320 0,3 0 32 16,1 0 16-16,4-1-13856 16,2-2-2768-16</inkml:trace>
  <inkml:trace contextRef="#ctx0" brushRef="#br0" timeOffset="435.18">4020 7365 23039 0,'0'0'1024'0,"0"0"192"0,0 0-960 0,0 0-256 0,0 0 0 0,0 0 0 16,0 0 2848-16,0 0 528 0,0 0 96 0,1 9 32 15,-1-9-1168-15,1 7-224 0,1-1-64 0,-1 5 0 0,2-2-592 0,-2 5-128 16,0 0-32-16,1 3 0 16,-1 0-352-16,2 9-80 0,-1 0-16 0,1 0 0 0,1 4-192 0,-2 0-32 15,1 1-16-15,0-1 0 16,-2 0-240-16,1-1-48 0,1-2-16 0,0-1 0 0,-3-2-304 0,2-3 160 16,1-1-160-16,0-3 128 15,-1-2-128-15,1-2 0 0,-1-2 0 0,1-2 0 16,-3-9 0-16,0 0-176 0,0 0 176 0,0 0-128 15,8 0-1424-15,0 0-288 0,-2-5-48 0,3 1-16 16,2-7-2096-16,-3 2-416 0,-4-1-96 0</inkml:trace>
  <inkml:trace contextRef="#ctx0" brushRef="#br0" timeOffset="597.47">4185 7704 9215 0,'0'0'816'0,"0"0"-656"16,0 0-160-16,0 0 0 0,-5-6 4176 0,-2-1 816 15,0 3 144-15,1-2 48 0,-2 3-1648 0,-1 2-320 16,-3-2-64-16,0 3-16 0,-1 0-1168 0,-1 0-240 15,-3 3-64-15,0-3 0 0,0 0-784 0,-2 0-176 0,0 0-16 0,0 0-16 16,2 0-416-16,0 0-64 16,0 0-32-16,2-3 0 0,0 6-160 0,3-3 0 0,3 0 0 0,1 0 0 15,1 1 0-15,7-1 0 16,0 0-144-16,0 0-14096 0,0 0-2816 0</inkml:trace>
  <inkml:trace contextRef="#ctx0" brushRef="#br0" timeOffset="1467">4132 7698 37663 0,'12'6'1664'0,"-12"-6"352"0,7 7-1616 0,1-4-400 16,-1 0 0-16,1 0 0 16,-1-2 1856-16,1 2 272 0,1-3 64 0,0 3 16 0,-1-3-1504 15,1-3-320-15,2 3-48 0,0-4-16 16,1 1-160-16,0-3-32 0,0 2-128 0,0-3 192 0,-1 1-192 15,1-3 0-15,-1 1 0 0,-1-1 0 0,-1-2 0 0,0 2 0 16,-2-1 0-16,-2 0 0 0,-1 3 0 0,-1-3 0 16,-2 3 0-16,-1-3 0 0,-3 4 0 0,-1 2 0 15,-1-3 0-15,-1 5 0 0,-2 2 0 0,-1 0 0 16,-1 0 0-16,-1 5 0 0,0-1 0 0,1 2 0 16,-1 1 0-16,1 3 0 0,-2 1 0 0,2 2 176 15,0 0-176-15,3 3 160 0,-3 1 0 0,2 4 0 16,2-4 0-16,2 3 0 0,1-5 96 0,2 2 0 0,0 0 16 15,1-1 0-15,4-2-128 0,2-1-16 16,2 1-128-16,3-4 192 0,0 1-192 0,2-2 0 0,2 0 0 0,1-5 0 16,1 0 0-16,1-2 0 15,2 1 0-15,-1-3 0 0,1-3-224 0,-2 1 64 0,3-2 16 0,-2-3 0 32,-2-2-240-32,-2-1-64 0,0-1 0 0,-4 1 0 0,0-3 192 0,-3 3 16 0,-2 0 16 0,-2-1 0 15,-1-2 224-15,-1 0-176 16,0 0 176-16,-1 0-160 0,-2 3 160 0,-1-6-128 0,0 4 128 0,-1 0-128 15,1 4 128-15,2 8 0 0,-4-6 0 0,4 6 0 0,0 0 0 0,0 0 0 16,-6 6 0-16,4 2 128 16,1 4 16-16,-1 2 16 0,2 2 0 0,2 3 0 0,0 3 176 0,1 1 48 15,-1 0 0-15,2 0 0 16,2 1 128-16,0-1 16 0,-2 4 16 0,1 0 0 0,1-1 0 0,-1 4 0 16,-1-3 0-16,0 0 0 15,0-1-224-15,-1 0-64 0,1-5 0 0,-1-1 0 0,-2-4-256 0,1-3 0 16,-1-3 0-16,0-3 0 0,-1-7 0 0,0 0 0 15,0 0 0-15,0 0 0 0,0 0 0 0,0 0-144 16,-4-9 144-16,2-2-192 0,-2-4 192 0,1 0-192 16,-1-5 192-16,-1-2-192 0,0 1 192 0,-2-5 0 15,-1-1 0-15,2 0 0 0,-1 4 0 0,1-3 0 16,0-1 0-16,3 3-128 0,-3-5 128 0,4 8 0 16,-1-2 0-16,2 0 0 0,-1 2-192 0,2-1 64 15,0 2 0-15,3 0 0 0,0 2-48 0,2-7 0 16,0 7 0-16,2 0 0 0,1 3 176 0,-1 5 0 15,3 0 0-15,-1 1 0 0,1 3 0 0,2 2 0 0,1 0 0 0,2 1 0 16,0-1 0-16,6 4 0 16,0 0 0-16,-1 0 128 0,-1 4-128 0,0 3 0 15,-2-3 0-15,-1 5 128 0,-3 0-128 0,-3 2 0 16,-1 2 128-16,-4 0-128 0,-2 0 160 0,-3 1-32 16,-4 2-128-16,-4 1 192 0,-1 0 0 0,-4 0-16 15,-3 0 0-15,-1 1 0 0,0-3-176 0,-1-2 0 16,0 0 0-16,-1-3 128 0,0 0-128 0,0-4 0 15,4-2 0-15,-1 0 0 0,-1-1 0 0,2-6 0 16,2 2-144-16,2-2 144 0,4 1 0 0,7 2-128 0,-4-7 128 0,3 3 0 31,1-3-1360-31,2 0-176 0,4 0-16 0,0-2-19968 0</inkml:trace>
  <inkml:trace contextRef="#ctx0" brushRef="#br0" timeOffset="1917.96">5050 7267 29487 0,'0'0'1296'0,"0"0"288"0,4 5-1264 0,0 2-320 16,-4-7 0-16,4 9 0 0,-4-9 2928 0,2 10 528 15,-1 2 96-15,0 0 32 0,-1 4-1600 0,0-2-304 0,-1 2-64 0,0 3-16 16,-2 1-576-16,0 1-112 16,1 3-16-16,-1 2-16 0,2 3-288 0,-1 1-48 0,0 0-16 0,2 1 0 15,-1 2-144-15,-1-3-16 16,-2 0-16-16,3-1 0 0,0-4-160 0,1 0-16 0,0-4-16 0,1-4 0 16,0 2-160-16,1-3 0 15,-1-5 0-15,0-1 0 0,2-1 0 0,1-2 0 0,-4-7 0 0,6 1 0 16,2-1-752-16,0-1-128 0,0-2-16 0,-2-1-16 15,1-2-2816 1,0-3-560-16</inkml:trace>
  <inkml:trace contextRef="#ctx0" brushRef="#br0" timeOffset="2475.23">5513 7538 41183 0,'0'0'1824'0,"0"0"368"0,5 7-1744 0,-1-1-448 15,-4-6 0-15,0 0 0 0,0 0 1392 0,0 0 192 16,0 0 32-16,0 0 16 0,0 0-1184 0,0 0-224 16,0 0-48-16,0 0-16 0,0 0-160 0,-5-4 0 15,5 4 0-15,0 0 0 16,0 0-2192-16,0 0-432 0</inkml:trace>
  <inkml:trace contextRef="#ctx0" brushRef="#br0" timeOffset="2647.78">5540 7797 36863 0,'0'0'3264'0,"7"11"-2608"16,-2-2-528-16,-5-9-128 0,5 7 3248 0,-5-7 608 0,0 0 128 0,0 0 32 16,0 0-2800-16,0 0-576 0,0 0-96 15,0 0-32-15,7-3-512 0,-7 3 0 0,0 0 0 0,5-7-15696 31,-2 0-3184-31</inkml:trace>
  <inkml:trace contextRef="#ctx0" brushRef="#br0" timeOffset="8277.85">6279 7291 32415 0,'0'0'704'0,"0"0"160"0,0 0 32 16,0 0 16-16,0 0-720 0,0 0-192 0,0 0 0 0,0 0 0 0,0 0 2272 0,0 0 416 15,-7 3 96-15,1 4 16 0,-2 0-1248 0,-1-1-240 16,-2 2-48-16,0 1-16 0,-3-5-1248 0,0 3-160 16,-3 2-80-16,0-3-16 0,-1 1 768 0,-1-3 160 15,0 2 32-15,-1-2 0 0,-1-1-512 0,1-3-192 16,2 3 128-16,0-3-128 0,1 0 128 0,1 0-128 16,0 0 128-16,5-3-128 0,0 3 0 0,2-3 0 15,0 3 0-15,9 0 0 0,0 0-352 0,0 0 48 16,0 0 16-16,0 0 0 0,0 0 64 0,-2 7 16 0,4 2 0 0,0 1 0 15,2 1 208-15,0 2 0 16,1 0 0-16,1 0 0 0,-1 4 0 0,0 0 0 0,-1 3 0 0,0 0 0 16,-1-1 0-16,-1 5 0 15,1-1 0-15,1 1 0 0,-3-2 0 0,0 2 160 0,-1-5-160 0,0 2 192 16,0-1-192-16,0 0 0 0,-1-1 0 0,2-2 0 16,1-2 0-16,-1 0 0 0,0-1 128 15,1-1-128-15,0-3 0 0,1-1 0 16,0-1 0-16,-1-1 0 0,-2-7 0 0,0 0 0 0,0 0 0 0,0 0 0 15,0 0-144-15,0 0 144 0,0 0-192 0,0 0 192 0,0 0-336 0,0 0 32 16,0 0 16-16,-1-7 0 16,-2-1-368-16,1-1-80 0,-1 0-16 0,0-2 0 31,-1 1 48-31,1-3 0 0,-1 0 0 0,1 2 0 0,0-2 288 0,2 3 64 0,0-2 16 0,1 2 0 0,0 2 16 0,1-2 0 16,0 4 0-16,-1 6 0 0,4-8 320 15,0 2 0-15,0-1 0 0,-4 7 0 0,5-7 832 0,2 5 256 16,-1-1 32-16,2 2 16 0,0-2-384 0,1 3-80 15,1 0-16-15,0 0 0 0,0 0-32 0,1 0-16 16,1 0 0-16,0 0 0 0,-1-2-400 0,0 0-80 16,-2 2 0-16,0-2-128 0,0 2 128 0,0 0-128 15,-1-3 0-15,0 2 0 0,0-3 128 0,-1 1-128 16,-1-1 0-16,1-1 0 0,1 1 0 0,-2 0 0 16,-6 4 0-16,7-5 0 0,-1 1-320 0,-1 0-64 15,-5 4 0-15,0 0-16 16,8-3-6048-16,-8 3-1200 0,0 0-240 0,0 0-48 0</inkml:trace>
  <inkml:trace contextRef="#ctx0" brushRef="#br0" timeOffset="8567.71">6368 7545 40191 0,'0'0'896'0,"0"0"176"0,0 0 32 0,0 0 16 0,0 0-896 0,7 2-224 0,-7-2 0 0,5 7 0 0,-5-7 1296 0,4 6 224 16,-2 5 32-16,0-2 16 15,-1 1-800-15,-1 1-144 0,0 5-48 0,0-2 0 0,0-1-144 0,1 4-48 16,1-1 0-16,-1 1 0 16,0 0 16-16,1 3 0 0,0-3 0 0,1-2 0 15,1 2-400-15,0-4 128 0,0 1-128 0,-1-4 0 16,1 0 0-16,0 0 0 0,2-2 0 0,-1-3 0 15,-5-5-976-15,9 1-288 0,1-1-48 0,0-4-16 16,-3 2-4432-16,3-5-880 0,-2-4-176 0,1 1-32 0</inkml:trace>
  <inkml:trace contextRef="#ctx0" brushRef="#br0" timeOffset="9007.82">6561 7525 38239 0,'0'0'1696'0,"0"0"352"0,1 9-1648 0,1-2-400 0,1-1 0 0,0 5 0 15,-1-1 2144-15,1 3 352 16,-2 0 64-16,2 3 0 0,-2-2-1296 0,1 2-272 0,-1 4-48 0,0-2-16 16,-1 4-608-16,0-2-112 15,0-3-16-15,-1 3-16 0,1-3-176 0,0-3 192 16,0-2-192-16,0-2 192 0,0 4-192 0,0-7 160 16,0 3-160-16,0-10 160 0,0 0-160 0,0 0-256 0,0 0 64 0,0 0 16 15,0 0 176-15,1-7 0 0,2-3 0 0,-1-1 0 16,1-2 0-16,0-3-160 15,-1-1 160-15,2 0-160 0,-1-2 160 0,1-1 0 0,0-4 0 0,0 2 0 16,1 1 0-16,0 0-240 16,0-1 64-16,2 5 16 0,-1 0 160 0,1 1 0 0,-1-1 0 0,2 4 0 0,0 3-288 0,1 0-32 15,1 0 0-15,-1 3 0 16,0 1 528-16,0 2 112 0,-1 1 0 0,1 3 16 0,0 3-336 16,-1 1 0-16,-1 0 0 0,-1 5 0 15,1 0 0-15,-2 2 0 0,0 6 0 0,0-2 0 0,1 2 128 16,-4 4 16-16,1 2 0 0,0 0 0 15,-2-2 128-15,0 1 32 0,-1 2 0 0,0-4 0 0,0 1 16 0,1-4 0 16,1 1 0-16,0-4 0 0,1-1-320 0,0-2 0 16,1-2 0-16,-1-2 0 0,-3-7 0 15,8 3 0-15,2 0 128 0,0 1-128 16,0-7-992-16,2 2-256 0,1-5-48 0,2-1-16 16,0-2-2016-16,1-2-384 0,1 1-96 15,0-3-14080-15</inkml:trace>
  <inkml:trace contextRef="#ctx0" brushRef="#br0" timeOffset="9437.45">7173 7318 39743 0,'0'0'880'0,"0"0"176"0,0 0 32 0,0 0 16 0,6 3-880 0,0 1-224 0,-6-4 0 0,6 6 0 16,-1 1 1792-16,-1 3 320 0,0-1 64 0,-2 2 16 15,1-1-960-15,-1 6-192 0,0 1-32 16,-1 3-16-16,-1 1-288 0,0 5-48 0,0 3-16 0,0-2 0 0,-1 1-288 0,-1 0-64 31,2-1-16-31,0-4 0 0,0 1-272 0,2-3 0 0,-1-2 0 0,0-3 0 0,-1-1 0 0,2-5 0 31,-1-1 0-31,-1-9 0 0,0 0 0 0,0 0 0 0,0 0 0 0,0 0 0 0,0 0-208 0,7-9 0 16,-5-1 0-16,-1-4 0 16,-1 4-480-16,-2-4-80 0,-2-5-32 15,-3 2 0 1,-3 0 112-16,-3 4 32 0,-2-4 0 0,0 4 0 0,-4 0 464 0,1 2 192 0,-2 5-128 0,-1-1 128 0,0 1 0 15,1 3 0-15,0 3 0 0,2 3 128 0,1 3-128 0,2 1 128 16,2 2-128-16,1 1 128 0,0 5 384 0,3 1 64 16,3 1 32-16,0 0 0 0,3 2-256 0,0 1-48 15,2 0-16-15,3-1 0 0,2 0 160 0,1 0 48 16,1-3 0-16,2 1 0 0,1-4-240 0,1 0-32 16,3-2-16-16,2-2 0 0,2-3-208 0,1-2 0 15,2 0 0-15,-1-1 0 0,1-3 0 0,0 0 0 16,1-3 128-16,0-3-128 0,-2-1-160 0,-1-1-80 15,0-1-16-15,-3-4 0 16,-2 0-2048-16,-4-4-400 0,-3-4-96 0,-5-4-16 0</inkml:trace>
  <inkml:trace contextRef="#ctx0" brushRef="#br0" timeOffset="9607.54">6441 7101 46991 0,'-2'14'2080'0,"2"-14"432"0,1 9-2000 0,0 2-512 0,2-1 0 0,1-1 0 16,0-2 944-16,1 1 80 0,2 1 32 0,0-3 0 16,1 1-672-16,3 0-128 0,-2-4-16 0,4 0-16 31,3 1-3200-31,1-1-640 0,2-3-128 0,1-3-32 0</inkml:trace>
  <inkml:trace contextRef="#ctx0" brushRef="#br0" timeOffset="11476.01">8080 7655 21359 0,'0'0'944'0,"0"0"208"0,0 0-928 0,8 2-224 16,-2 2 0-16,-6-4 0 0,0 0 1808 0,7 0 320 15,-7 0 64-15,6-1 16 0,0-4-1152 0,-1 1-224 16,-1-5-64-16,-2 1 0 0,0-2 48 0,-1 0 0 15,0 0 0-15,-1-4 0 0,-1 1-624 0,-2 0-192 0,-1-2 128 16,-1-2-128-16,0 2 0 0,-3-1 0 16,0 2 0-16,-1-2 0 0,0 6 352 0,0-1 16 15,-2 2 0-15,-1 3 0 0,1-1 224 0,-1 3 48 16,1 1 16-16,1 0 0 0,-2 5 96 0,0 2 16 0,2 3 0 0,-1-1 0 16,0 5-224-16,1-2-32 15,1 1-16-15,0 1 0 0,0 5-112 0,0-2 0 0,0 3-16 0,1 1 0 16,0-1 16-16,1 4 16 0,2-1 0 0,1 2 0 0,2-1-112 0,0-1-32 15,4 3 0-15,-2-3 0 16,1 0-80-16,1-3-32 0,2 0 0 0,2 0 0 0,-2-4-144 0,2 0 0 16,2-3 0-1,1 1 0-15,0-2 0 0,2 0 0 0,1-2 0 0,-1-1 0 0,2-2-320 0,1-2 64 16,-1 0 16-16,0-4 0 16,-1 0-16-16,-1 0 0 0,2-2 0 0,-1-3 0 0,-1 1 256 15,-1-5 160-15,-1 2-32 0,-1-2 0 16,0-2-416-16,-1 0-96 0,-2-1 0 0,-1-2-16 0,0-1 208 0,-3 1 32 15,-1 2 16-15,-1 1 0 0,-1-4 144 0,1 4-208 16,-2 0 80-16,1 2 128 0,-1-2 0 0,1 4 0 16,-1 2 0-16,3 7 0 0,-3-7-400 0,3 7 32 15,0 0 16-15,0 0 0 0,0 0 752 0,0 0 160 16,0 0 16-16,0 0 16 0,0 0-368 0,2 10-80 16,-2 0-16-16,1 1 0 0,-1 2 144 0,1-1 32 15,2-2 0-15,1 3 0 0,1 2-48 0,0-2 0 16,1 0 0-16,0 0 0 0,1 2-80 0,-1-2-32 15,1 0 0-15,1 0 0 0,-1 0-144 0,3-3 0 16,-1 0 0-16,3-4 0 0,-1 1 0 0,2-1 0 0,1-2 0 16,-1 0 0-16,1-4 0 0,-1-1 0 15,0-2 0-15,0-1 0 0,2-2-160 0,-1-1 160 0,-1-2-208 16,-1-2 80-16,0 1 128 0,0-3-208 16,-2 0 80-16,-1-3 128 0,-1 2 0 0,0-2 0 15,-1 2 0-15,-2 0 192 0,-1 1-192 0,-2 0 0 16,0 0 0-16,-1 0 128 0,0 3-128 0,-1 3 0 0,0-3 0 15,0 3 0-15,0 7 0 0,0 0 0 0,-1-7 0 0,1 7 0 16,0 0 0-16,0 0 0 0,0 0 0 0,0 0 0 16,0 0 0-16,0 0 0 0,0 0 0 0,0 0 0 0,0 0 0 0,-4 7 0 15,0 2 0 1,1-1 0-16,1 1 0 0,1 2-192 0,-1-1 32 0,1 3 16 0,1 3 320 0,0-2 64 16,0 2 16-16,1 1 0 15,1 0 304-15,-1 0 64 0,0 0 16 0,0 3 0 0,1-1-448 0,-1-1-64 16,0-1-128-16,-1 1 176 0,2-4 96 0,-1 2 32 15,0-2 0-15,1 0 0 16,-1-4-304-16,-1 2 0 0,0-4 0 0,0-2 0 0,0 1 0 0,0-7 0 16,0 0-128-16,0 0 128 15,0 0 0-15,0 0 0 0,0 0 0 0,0 0 0 0,0 0 0 0,0-7-176 16,0-3 32-16,0-1 0 0,0-1 144 0,0 1 0 16,1-2 0-16,1-3 0 0,-1-1 0 0,0 1 0 15,0-1 0-15,2 0 0 0,1 0 0 0,0 1 0 16,-1 2 0-16,0-2 0 0,3 2 0 0,2-2 0 15,-2-1 0-15,1 4 0 0,-1 2 0 0,2 5 0 16,0-5 0-16,1 5 0 0,-1-1 0 0,0 1 0 16,1 3 0-16,-1-1 128 0,0 4-352 0,0 3-64 0,-2-2-16 0,1 2 0 15,1-2 448-15,-3 4 96 16,0 2 16-16,-1 3 0 0,0 1-96 0,-2-1-16 0,0 3 0 16,-2 3 0-16,0-3-144 0,0 4 0 15,1-1 0-15,0-2 0 0,-1 2-368 0,2-2 0 0,0 0 0 0,0-4 0 16,2 6 816-16,0-6 176 15,-1 1 16-15,4-2 16 0,1-3-656 0,1 1 0 16,0 0 0-16,2-1 0 0,0-2 336 0,1 3 96 0,0-7 16 0,2 2 0 31,1-4-1392-31,1-1-272 0,1-1-48 0,-2-3-16 0,0 1-3696 0</inkml:trace>
  <inkml:trace contextRef="#ctx0" brushRef="#br0" timeOffset="123818.54">4117 8862 14735 0,'0'0'640'0,"0"0"160"0,0 0-640 0,0 0-160 15,2 7 0-15,1 1 0 0,-3-8 1600 0,3 6 272 16,-3 3 64-16,0-9 16 0,2 7-976 0,-1 1-192 16,-1-8-32-16,0 0-16 0,3 9-448 0,-3-9-96 15,0 0 0-15,0 6-16 0,0-6 16 0,0 0 16 16,0 0 0-16,0 0 0 0,0 0 384 0,0 0 80 15,1 8 16-15,-1-8 0 0,0 0 112 0,0 0 32 0,0 0 0 0,0 0 0 16,3-5-64-16,0-2 0 16,-3-2 0-16,1-1 0 0,0-3-16 0,-1 0-16 15,-1-3 0-15,-2 1 0 0,2-2-224 0,-2 2-32 0,1-5-16 16,-2 3 0-16,-1 3-288 0,-2-2-176 16,-2 3 192-16,0 2-192 0,0 1 192 0,-2 3-64 0,1 2 0 0,-1 4-128 15,1 1 288-15,-1 4-48 0,-1 2-16 16,1 1 0-16,-1 3 256 0,-1 1 48 0,0 5 16 15,0 1 0-15,-2 2-160 0,2 1-16 0,0 1-16 0,2 1 0 16,2 2-32-16,0 2 0 0,0-3 0 16,2 4 0-16,1-4-32 0,1 1-16 0,1 2 0 0,1-1 0 0,2 1 16 0,-1 0 0 15,1-2 0-15,2-1 0 16,2 0-48-16,0-2-16 0,-1-2 0 0,2-2 0 0,1 3-224 0,2-3 128 16,1-1-128-16,0-3 0 15,0-3 0-15,1 1 0 0,0-5 0 0,1 1 0 0,1-3 0 0,-1-2 0 16,0 1-128-16,0-6 128 15,0-1-208-15,1-1 64 0,-1 0 16 0,1-4 0 0,-2-4 128 0,0 0-192 16,0-4 192-16,1-3-192 0,-4-1 192 0,1-4-128 0,-1 0 128 16,1 2-128-16,-3-4 128 0,-2 1 0 15,1 3 0-15,0-1-128 0,-2 2 128 0,0 2 0 0,-1 3 0 0,0 4-128 16,-1 3 128-16,1 2 0 16,-1-1 0-16,-1 2-128 0,1 0 128 0,1 7 0 0,0 0 0 0,0 0 0 15,0 0 0-15,0 0 144 16,-4 10-144-16,0-3 160 0,1 3-32 0,1 0-128 15,-1 1 192-15,2 2-64 0,0 2-128 0,2 0 192 16,0 0-192-16,1 3 192 0,-1-1 0 0,1 2 0 16,1-2 0-16,1-1 0 0,1-2 64 0,2 2 0 15,1 1 16-15,0-4 0 0,1 2-144 0,0-4-128 16,0 0 144-16,3-1-144 0,1-3 0 0,0-1 0 0,-1-2 0 0,1-1 0 16,0 1 0-16,0-4 0 15,3 0 0-15,-2 0 0 0,-1 3-352 0,2-6 32 16,-1 2 16-16,-1-5 0 15,-1 2-480-15,0 0-112 0,-2-2 0 0,1-1-16 16,-2 1-288-16,-1-1-48 0,-2-2-16 0,0 1 0 0,-1-1 256 0,-1 1 48 0,-2-4 16 0,0 5 0 0,-1-4 528 0,-1-1 96 16,-1 4 32-1,-1-1 0-15,1 3 288 0,0-2 0 0,-2 1 0 0,3 7 0 0,-4-6 0 16,2 3 0-16,2 3 160 16,0 0-32-16,0 0 816 0,-7 3 160 0,7-3 48 0,-5 8 0 0,0 1 96 15,1 1 32-15,1 1 0 16,0 5 0-16,1-2-480 0,-1 4-96 0,2-1 0 0,0 4-16 0,1-4-208 15,0 3-32-15,1 0-16 0,0-1 0 16,0 1-176-16,1-6-48 0,-1 2 0 0,2-2 0 0,-1-1-208 0,1 1 128 16,-3-1-128-16,3-4 0 0,-3-9 0 0,0 0 0 15,0 0 0-15,0 0 0 0,0 0 0 0,0 0 0 16,0 0-144-16,5-5 144 0,-5 5-192 0,5-8 192 16,-1-5-208-16,-1 0 80 0,-1-5 128 15,-1 1-128-15,1-5 128 0,-1 3-128 0,-1 2 128 0,1 0 0 16,1-3 0-16,0 3 0 0,1 0 0 0,2 1 0 15,-1-1 0-15,0 4 0 0,1 0 0 0,2 2 0 16,-1 1 0-16,1 3-128 0,1 5 128 0,0-2 0 16,1 4 0-16,0 4-128 0,-1-2 128 0,0 5 0 15,-2 1-144-15,1 4 144 0,-2-2 0 0,0 4 0 0,1 5 0 0,-1-2 128 16,0 2 48-16,-1-2 0 16,-1 4 0-16,-1 2 0 0,1-2-48 0,-3-2 0 15,1-2 0-15,2-1 0 0,-1 1 64 0,2-1 0 16,0-6 0-16,0 1 0 0,0-2-192 0,-4-9 0 15,0 0 144-15,7 4-144 0,2-2 0 0,0-2 0 16,1-5 0-16,1-1-128 16,-1-2-2032-16,1-5-400 0,-2 0-64 0</inkml:trace>
  <inkml:trace contextRef="#ctx0" brushRef="#br0" timeOffset="124049.32">4813 8896 3679 0,'0'0'160'0,"3"7"32"0,2-1-192 0,1 1 0 0,-3-1 0 0,-3-6 0 0,6 7 9888 0,-1-1 1936 16,0 1 384-16,0-3 80 16,-5-4-9200-16,8 4-1824 0,0-1-368 0,0 0-80 0,0-3-560 0,1 0-96 15,2 0-32-15,-1 0 0 16,2-1-128-16,1-1 0 0,1-1 0 0,1-1 0 0,0 1 0 0,1 2-176 15,-1-2 176-15,-2 1-192 16,-2 0-2688-16,-4 0-560 0,1 2-96 0</inkml:trace>
  <inkml:trace contextRef="#ctx0" brushRef="#br0" timeOffset="124219.3">4773 9158 36623 0,'0'0'1616'0,"0"0"352"0,8 4-1584 0,1 0-384 15,-3-1 0-15,4 1 0 0,-1-2 2480 0,1-1 400 16,1 2 96-16,1-3 16 0,1 3-1808 0,1-2-352 0,0-1-80 0,2 0-16 16,0-1-544-16,1-2-192 15,-1 3 144-15,1-3-144 0,0 2-560 0,-2 1-192 16,0 0-32-16</inkml:trace>
  <inkml:trace contextRef="#ctx0" brushRef="#br0" timeOffset="125099.12">5756 9009 28095 0,'0'0'624'0,"6"-3"128"0,-1-3 16 0,0-1 16 0,0-3-624 0,1 0-160 0,-4 0 0 0,0-3 0 16,-5 0 1872-16,0 1 352 0,1-1 64 0,-2 0 16 16,-1 0-928-16,-2 0-176 0,-1 0-48 0,0-1 0 15,-2 4-400-15,-1 3-96 0,0 1-16 0,-3 2 0 0,0 1-96 0,-2 6-32 16,-2 1 0-16,0 2 0 16,1 1-96-16,-3 3-32 0,0 4 0 0,1-1 0 0,-2 4-208 0,4-2-48 15,1 5-128-15,0-2 192 0,1 2-192 0,3 4 0 16,4-2 0-16,0 5 0 0,0-3 0 0,3 2 176 15,1 0-48-15,4 0-128 0,1-2 144 0,5 0-144 16,-3-3 0-16,4-2 144 0,2 1-144 0,2-3 0 16,-1-4 0-16,2 0 0 0,1-4 0 0,0-1 0 15,0-3 0-15,0-3 0 0,0-2 0 0,2-4 128 16,1 1-128-16,-1-5 128 0,1-1-128 0,0-1-272 16,-1-6 64-16,1 1 16 0,-1-4 192 0,-2-1 0 15,-2 1 0-15,0-1 0 0,-2 2 0 0,-1-2-144 16,-2 0 144-16,1 1-128 0,-2-1 128 0,-2-1 0 15,1 5 0-15,-2 2-128 0,-2 1 272 0,0 4 64 16,0-2 16-16,0 5 0 0,0 6-224 0,0 0-288 16,0 0 64-16,0 0 16 0,0 0 208 0,0 0 0 15,-2 6 144-15,-2 3-144 0,1 2 400 0,2 2-16 0,0 1 0 0,1 3 0 16,0 3 112-16,1 0 16 16,2-1 0-16,0 1 0 0,1 4-256 0,0-4-64 0,-1 3 0 0,2-4 0 15,2 2 64-15,1-1 0 16,-1-3 0-16,1-1 0 0,0-2-256 0,1-1 0 0,1-4 0 0,-1-2-160 15,-1-3 160-15,1-4 0 0,1 0 0 0,2-3 0 16,0-1-240-16,1-5-16 0,0-1 0 0,0-1 0 16,0-2-1680-16,-1 0-352 0,-2-4-64 0,1 4-16 15,1 0-2048-15,-2-2-400 0,-3 2-96 16,1 0-16-16</inkml:trace>
  <inkml:trace contextRef="#ctx0" brushRef="#br0" timeOffset="125319.64">6048 9166 30975 0,'0'0'688'0,"0"0"144"0,-1 7 16 0,0-1 16 0,0 1-688 0,-2-1-176 15,0 1 0-15,2 1 0 16,1 1 2368-16,-1 0 432 0,-1-1 80 0,1 1 32 0,0 1-1312 0,-1 1-256 16,1 2-48-16,1 0-16 0,0 0-144 0,1 0-48 15,1 0 0-15,-1 4 0 0,0-2-448 0,2 1-112 16,1-1-16-16,0-3 0 0,0 0-192 0,0-2-64 0,0-1 0 0,0-1 0 15,-4-8-32-15,0 0-16 16,0 0 0-16,0 0 0 16,6-2-2640-16,1-2-512 0,-2-4-128 0,-1-5 0 0</inkml:trace>
  <inkml:trace contextRef="#ctx0" brushRef="#br0" timeOffset="126809.09">6251 8992 21183 0,'0'0'464'0,"0"0"112"0,0 0 0 0,0 0 16 0,0 0-464 0,0 0-128 15,-3-16 0-15,8 12 0 0,-5 4-192 0,5-6-48 0,0 2-16 0,-5 4 0 16,5-6 576-16,-5 6 96 16,0 0 32-16,6-6 0 0,-1 2-448 0,-5 4 0 0,0 0 0 0,5-3 0 15,-5 3-176-15,8 0 176 16,-8 0-128-16,7 3 128 0,-7-3 176 0,7 3 112 0,-7-3 32 0,0 0 0 15,6 4 1280-15,-2 2 256 16,-2 1 48-16,0-1 16 0,-2-6-320 0,0 0-48 0,-2 7-16 0,1 1 0 16,0-2-48-16,-2 1-16 0,3-7 0 0,-4 6 0 0,4-6-864 0,0 0-176 15,-6 3-48-15,6-3 0 16,-7 0-144-16,7 0-48 0,-7-3 0 0,2-1 0 0,1-2-352 0,0 2-80 16,2-3-16-16,0-2 0 15,1 3 256-15,1-2 0 0,0-1 0 0,1 2 0 0,1 0 160 0,0 1 80 16,1-1 16-16,1 1 0 15,-4 6-256-15,6-4 0 0,1 1 0 0,0-1 0 0,-7 4 0 0,9 0 0 16,-1 0 0-16,-1 3-160 0,0-2 160 0,-2 4 0 16,-5-5 128-16,5 8-128 0,-2-1 896 0,-2 2 96 15,-1-1 32-15,0 1 0 0,-1-1-208 0,0 1-48 16,-2 2 0-16,-1-2 0 0,-1-3-400 0,0 1-96 16,0-3-16-16,5-4 0 0,-6 4-256 0,6-4 0 15,0 0 0-15,0 0-144 0,0 0 144 0,0 0 0 16,-5-4 128-16,1 0-128 0,4 4 0 0,-1-7 0 15,1 1 0-15,1-1-128 16,0-2-1136-16,3 1-208 0,2 2-64 0,0-1-18944 0</inkml:trace>
  <inkml:trace contextRef="#ctx0" brushRef="#br0" timeOffset="127368.59">6629 8883 34095 0,'0'0'752'0,"0"0"144"0,0 0 48 0,0 0 16 0,0 0-768 0,0 0-192 15,0 0 0-15,0 0 0 16,0 0 1360-16,0 0 240 0,0 0 64 0,0 0 0 0,0 0 0 0,0 0 0 15,6 9 0-15,-2-1 0 0,-3 1-1136 0,1 4-208 16,-1 0-64-16,0 2 0 0,1-2 208 0,-1 3 48 16,0 3 0-16,1 0 0 0,-1 3-64 0,0-2 0 15,1 3 0-15,-1 1 0 0,0-5-48 0,0 2-16 16,-1-1 0-16,2 0 0 0,-2-3-192 0,1-2-64 16,-1-4 0-16,0-2 0 0,0-4-128 0,0-5 128 15,0 0-128-15,0 0 128 0,0 0-128 0,0 0-176 16,0 0 48-16,0 0 0 0,0 0 128 0,0-5 0 15,0-4 128-15,0-2-128 0,-1 2 128 0,-1-4-128 16,1 0 128-16,0 0-128 0,0-1 0 0,-1-2 0 16,0 1 0-16,0 0 0 0,1-2 0 0,0 2 0 15,-1 0 0-15,1 1 0 0,1 0 272 0,0-2-16 0,0-1 0 0,1 2 0 16,2 0-400-16,1 2-96 16,1 0-16-16,0 0 0 0,1-2 80 0,-1 0 16 0,3 2 0 0,1 2 0 15,1-2 160-15,1 3 0 16,-1-4 0-16,2 5 0 0,1-1 0 0,2-1 0 0,-1 5 0 0,2-1 0 15,1 1 128-15,0-1 16 16,1 3 0-16,2 4 0 0,-3-2-144 0,0 2 0 0,-1 0 0 0,-1 0 0 16,0 0 0-16,-4 0 0 0,0 0 0 0,-3 0 0 31,-2 0-784-31,-6 0-192 0,0 0-48 0,0 0 0 0,0 0-3168 0,0 0-640 0,-17-15-128 0,11 10-32 0</inkml:trace>
  <inkml:trace contextRef="#ctx0" brushRef="#br0" timeOffset="128138.59">7307 8510 31327 0,'0'0'688'0,"0"0"144"0,0 0 16 0,0 0 48 0,0 0-720 0,0 0-176 15,0 0 0-15,0 0 0 16,0 0 2496-16,5 4 448 0,1 2 112 0,-3 1 16 0,0 2-1856 0,-2 2-352 16,1 2-80-16,-2 0-16 0,-2 1 64 0,2 6 0 15,-1-1 0-15,1 4 0 0,-3-2-512 0,1 0-112 16,-1 3-16-16,1 0 0 0,-2-3 208 0,1-1 48 16,2 2 0-16,-1-5 0 0,1 0-208 0,1-4-48 15,0 0 0-15,0-2 0 0,0-1-192 0,-1-3 144 16,1-7-144-16,0 0 128 0,0 0-128 0,0 0-272 15,0 0 64-15,0 0 16 0,0 0-64 0,2-4 0 16,1-5 0-16,0-2 0 0,-1-2 256 0,2 0 256 0,1-2-48 0,-2 0-16 16,0-5-192-16,-1 3-160 15,2 0 32-15,0 0 0 0,0 0 128 0,0-1 0 16,0 1 128-16,0 2-128 0,1 0 0 0,0 0-128 16,1 2 0-16,0 4 0 0,1-2 128 0,-1 5 0 0,2-1 0 15,0 3 0-15,0 2 0 0,0 2 0 16,0 0 128-16,-1 2-128 0,-7-2 0 0,8 7 0 0,-1 1 0 0,-1 2 0 15,0 2 128-15,-2 2-128 16,-2 0 128-16,1 3-128 0,-2-4 0 0,2 2 0 0,-1 0 0 0,1 0 0 16,-2 0 176-16,1 1-48 0,-1-6 0 0,0 1 0 0,0-2-128 0,2 0 0 15,-3-9 0-15,0 0 0 16,5 5 0-16,1 0 0 0,-6-5 0 0,9 4 0 31,0-6-1584-31,1 0-336 0,1-3-80 0,-2 1-16 0</inkml:trace>
  <inkml:trace contextRef="#ctx0" brushRef="#br0" timeOffset="128328.77">7638 8700 48495 0,'0'0'1072'0,"7"4"208"0,0 1 64 0,-1-4 0 0,2 2-1072 0,-2-3-272 0,1 2 0 0,1 0 0 0,0-2 800 0,0 0 96 15,1 0 32-15,0 0 0 0,0-2-384 0,0 0-80 16,0-1-16-16,2 2 0 0,1-4-640 0,-1 3-144 15,1-3-32-15,0 4 0 0,-1-4-16 0,-1 1-16 16,0 0 0-16,1 1 0 16,-2-1-1904-16,-1 0-368 0,0-1-80 0,-2 1-17008 15</inkml:trace>
  <inkml:trace contextRef="#ctx0" brushRef="#br0" timeOffset="128548.97">8034 8337 11967 0,'0'0'1072'0,"0"0"-864"0,5 7-208 0,-1-4 0 16,0 3 6000-16,-4-6 1152 0,3 8 224 0,-2-2 48 0,-1 5-4000 0,0 0-800 16,-3 4-176-16,1-2-16 15,-1 3-1440-15,0 5-288 0,1 1-48 0,-1 3-16 0,2 3 0 0,0 3-16 16,-2-1 0-16,0 2 0 16,1 3-368-16,0-5-80 0,2 0-16 0,0-1 0 0,0-5-160 0,2-1 0 31,-1-4 0-31,0-2 128 0,1-4-128 0,-1-2 0 0,2-2 0 0,-3-9 0 31,0 0-1712-31,0 0-272 0,6 0-48 0,-1-5-16 0</inkml:trace>
  <inkml:trace contextRef="#ctx0" brushRef="#br0" timeOffset="179009.58">4142 10068 17391 0,'2'13'768'0,"-2"-13"160"0,4 7-736 0,0 2-192 16,-1-1 0-16,1 1 0 0,0-2 1632 0,-1-3 288 16,-3-4 64-16,0 0 16 0,4 6-720 0,-1 1-160 15,-3-7-32-15,0 0 0 0,0 0 96 0,0 0 16 16,0 0 0-16,0 0 0 0,0 0-304 0,0 0-64 15,0 0-16-15,5-7 0 0,-2-3-192 0,-1 1-48 16,0-5 0-16,-2 4 0 0,-2-3-208 0,1 2-48 16,-1-2-16-16,-1 0 0 0,-1 4-80 0,-1 1-16 15,0-1 0-15,-2 1 0 0,-1 2 80 0,0-1 16 0,-2 4 0 0,-1 3 0 16,0 0 352-16,-3 3 80 16,0 1 16-16,-2 3 0 0,-2-1 80 0,0 5 0 0,-2-1 16 0,0 2 0 15,1 2-528-15,-1 3-96 16,0 3-32-16,2 0 0 0,0 3 112 0,2 1 16 0,2 1 0 0,1-1 0 15,1 3-128-15,5-5 0 16,2-1-16-16,1-1 0 0,1-1-48 0,3 2 0 0,0 1 0 0,3-1 0 16,0-4-128-16,3 10 0 15,2-8 144-15,1-2-144 0,3-1 0 0,1-2 0 0,0-1 0 0,3-2 0 16,0-2 0-16,-3-5-160 0,0 1 160 0,1-3-160 0,1-2 16 0,0 0 0 16,0-4 0-16,-1 1 0 15,1-1 144-15,3-6-192 0,-1-2 192 0,-1 0-192 0,-2-4 192 0,-1 2-192 16,-2-2 192-16,-2-3-192 15,0-2 192-15,-1-2-128 0,0 2 128 0,-3-1-128 0,-2 1 128 0,0-2 0 16,1-2-144-16,-2 6 144 16,-2 0 0-16,-2 3 0 0,0-1 0 0,-1 7 0 0,2 0 0 0,0 4 0 15,1 6 0-15,0 0 0 0,0 0 0 0,0 0 0 16,0 0 0-16,-4 6 0 0,1 4 0 0,0 3 0 16,-1 0 128-16,2 4-128 0,-1 0 272 0,2 2-16 15,0 2-16-15,1-1 0 0,1 4 48 0,0-2 16 16,-1-3 0-16,3 2 0 0,-1-4-32 0,4 3 0 15,0-3 0-15,1 0 0 0,-2-1-128 0,3 0-16 16,1-6-128-16,0 3 192 0,-2-2-192 0,5-2 0 16,3-1 0-16,0-4 0 0,-2-2 0 0,1 1 0 15,3-3 0-15,2-3 0 0,-1 1 0 0,0-2-160 16,1-3 160-16,-1-3-192 0,-1-1 192 0,-1-2-160 16,-2-3 160-16,-1-1-160 0,-1 3 160 0,-3-2-192 15,-2-1 192-15,-1 1-192 0,-1-1 192 0,-1 0-192 0,-2 0 192 0,-2 2-192 16,0 2 64-16,-2-2 0 15,0-1 0-15,-1 6 0 0,-1 0 128 0,2 3 0 0,2 7 0 0,0 0 128 16,-7-7-128-16,7 7 0 16,0 0 0-16,-8 2-128 0,0 0 128 0,2 2 0 0,1 5 0 0,1-2 0 15,1 2 128-15,0 2-128 0,2 2 128 0,1 1-128 0,0 2 128 0,0 1-128 16,0 0 128-16,1 3-128 16,1-3 128-16,-1 2-128 0,0 1 160 0,1-3-160 0,0 0 240 0,1-1-48 15,-3-2-16-15,0 2 0 16,1-3-16-16,0 1 0 0,-1-5 0 0,0 2 0 0,0-2-160 0,0-1 0 15,0-8 0-15,0 0 0 16,0 0 0-16,0 0 0 0,0 0 0 0,0 0 0 0,0 0-144 0,0 0 144 16,-3-8-192-16,0-4 192 15,-1 2-144-15,3-3 144 0,-1 0 0 0,2-2-144 0,0 2 144 0,2-3 0 16,-1 2 0-16,2-2-128 0,1 3 128 0,-1 1 0 16,1-1 0-16,3 4 0 0,-1-1 0 0,2 0 0 15,1 3 0-15,-1 0 0 0,0 4 0 0,1 0 0 16,1 0 0-16,-1 0 0 0,0 6 0 0,0 0 0 15,0-2 0-15,-1 4 128 0,0 3-128 0,0 1 0 16,-2-1 128-16,1 1-128 0,-2 2 0 0,0 2 144 16,1 0-144-16,-2 0 0 0,-2 0 128 0,1 0-128 15,-1 0 0-15,2-2 0 0,0 2 128 0,-1-3-128 0,1 1 0 0,0-5 0 16,0 3 0-16,0-1 0 16,1-1 0-16,1-1 0 15,4 1-320-15,-3-4-112 0,3-3-16 0,1 0-14528 16,2-4-2880-16</inkml:trace>
  <inkml:trace contextRef="#ctx0" brushRef="#br0" timeOffset="179947.31">4968 10114 30175 0,'0'0'1344'0,"0"0"256"0,0 0-1280 0,0 0-320 0,0 0 0 0,0 0 0 0,0 0 2880 0,0 0 512 15,0 0 112-15,0 0 16 16,0 0-1952-16,0 0-384 0,7 7-80 0,2-1-16 0,1-2-400 0,3 0-96 16,0-1-16-16,3-1 0 15,2 0-576-15,1-2 0 0,-1 2 0 0,0 0 0 0,1 0 0 0,-1 2 0 16,-2 1 0-16,-2-1 0 15,-2 3-1216-15,-3-1-144 0,-2 1-48 0,-5 0 0 32,-2-1-3008-32,-1 2-624 0,-2 4-112 0,-4-4-32 0</inkml:trace>
  <inkml:trace contextRef="#ctx0" brushRef="#br0" timeOffset="180131.22">5007 10377 39615 0,'0'0'880'0,"8"4"176"0,-1-4 32 0,-1 0 16 0,3 3-880 0,2-3-224 15,1 1 0-15,1 2 0 0,0-3 1472 0,3 3 256 16,1 0 64-16,2 0 0 0,-2-2-1088 0,2 2-192 16,2 0-64-16,-6-2 0 0,-3 2-304 0,-1 0-144 15,-4 0 128-15,1 1-128 0,0-1 0 0,-8-3 0 16,8 1 0-16,0 2 0 16,-2-1-6928-16,4-4-1264 0,-1-2-256 0,-1 0-64 0</inkml:trace>
  <inkml:trace contextRef="#ctx0" brushRef="#br0" timeOffset="180489.27">5708 9995 40767 0,'0'0'896'0,"16"-4"192"0,-16 4 48 0,0 0 0 0,6 1-912 0,-6-1-224 0,0 0 0 0,7 6 0 16,-7-6 1120-16,0 0 176 0,0 0 48 0,2 10 0 0,0 1-416 0,-2-2-80 16,-2 1-16-16,1 1 0 15,-2 0-144-15,0 0-48 0,-3 2 0 0,1 0 0 16,0-1-304-16,1 1-64 0,0 0-16 0,1 0 0 0,2-4-48 0,1 4-16 16,1-2 0-16,1-1 0 15,0 0-192-15,2 0 0 0,0 1 0 0,3-5-160 0,1 1 160 0,-2-1 176 16,1-3-48-16,2 1 0 15,4 2-128-15,1-3-272 0,1-2 64 0,0 2 16 0,2-3 192 0,2-3 0 16,0 2 0-16,2-2 160 16,-2 1-1152-16,-1-5-224 0,2-1-64 0,-1 2 0 15,-2-5-1120-15,0-1-224 0,-1-2-64 0,-3-2 0 16,0-5-3168-16,-2-1-640 0,-5-1-128 0,-3-1-32 0</inkml:trace>
  <inkml:trace contextRef="#ctx0" brushRef="#br0" timeOffset="180649.89">6004 9889 39391 0,'0'0'864'0,"0"0"176"0,-8 9 48 0,2 2 16 0,-2 2-880 0,0 0-224 16,1 1 0-16,-1 6 0 0,-1 2 1936 0,1 4 352 16,3 4 64-16,0 2 16 0,-2 3-928 0,2 3-176 15,3 4-48-15,-1-1 0 0,2-2-448 0,1 2-112 16,0-5-16-16,0 1 0 0,-2-4-352 0,5-6-80 0,1-1-16 0,0-2 0 16,-3-7-192-16,0-1 0 15,5-7 0-15,-1-5 0 0,-5-4-880 0,6-3-208 0,2-5-64 0,0-5 0 16</inkml:trace>
  <inkml:trace contextRef="#ctx0" brushRef="#br0" timeOffset="181729.76">6346 10125 22335 0,'0'0'496'0,"0"0"96"0,0 0 32 0,0 0 0 0,0 0-496 0,0 0-128 15,0 0 0-15,0 0 0 0,-3-7 1504 0,2 1 288 16,-2-1 48-16,2 0 16 0,-2 0-640 0,2 0-112 0,1 7-16 0,1-6-16 16,-2-1-112-16,1 3-32 15,1-3 0-15,-1 7 0 0,3-6-96 0,-3 6 0 0,0 0-16 16,0 0 0-16,5-7-272 0,0 5-48 15,-5 2-16-15,0 0 0 0,0 0-16 0,7 0 0 0,-7 0 0 0,0 0 0 16,8 4-80-16,-2 2-32 0,-6-6 0 16,4 7 0-16,-1 2-160 0,-2 1-48 0,-1 1 0 0,-1 1 0 15,-3-2 176-15,0 1 16 0,-1-1 16 0,-2-1 0 16,-1-1-176-16,2 1-48 0,-2-2 0 0,1-1 0 16,0-2-128-16,0 2 128 0,0-5-128 0,1 2 128 0,6-3-128 0,-7 0 0 15,1-3 0-15,1-1 128 16,5 4-128-16,-4-4 0 0,0-3-192 0,1-2 192 0,3 3 0 0,1-5 0 15,1 2 0-15,2 1 0 16,1-4 240-16,1 2-48 0,1 3 0 0,0 1 0 0,2-2-192 0,1 3-160 16,-1 1 32-16,1 1 0 15,-3 3 128-15,1 3-128 0,0-3 128 0,0 3-128 0,-8-3 128 0,7 6 0 16,-1 2 128-16,-2-2-128 0,-3 4 320 0,-1 0 0 16,0 1 0-16,-2 0 0 0,-2 0 160 0,-1-1 32 15,-1 1 0-15,1 1 0 0,0-2-320 0,-2-2-48 16,-1 1-16-16,1-2 0 0,-1-3 64 0,1 2 0 15,1-3 0-15,6-3 0 0,-7 0-192 0,0-3 0 16,1 1 0-16,6 2 0 0,-4-6-144 0,0-3 144 16,0 3-192-16,2-4 192 0,0 3-160 0,2 0 160 15,2-2-128-15,0 1 128 0,1-1-1056 0,1-2-128 0,1 5-32 0,-1-3-19776 16</inkml:trace>
  <inkml:trace contextRef="#ctx0" brushRef="#br0" timeOffset="-179417.75">6802 9999 16575 0,'0'0'736'0,"0"0"160"0,0 0-720 0,0 0-176 15,0 0 0-15,0 0 0 0,0 0 1696 0,0 0 304 16,0 0 64-16,0 0 16 0,0 0-32 0,-7 3 0 0,7-3 0 0,0 0 0 16,0 0-448-16,0 0-112 15,-7-4-16-15,7 4 0 0,0 0-256 0,0 0-48 16,0 0-16-16,0 0 0 0,-3-7-336 0,3 7-80 16,-4-4-16-16,4 4 0 0,0 0-304 0,0 0-64 15,0-6-16-15,1-1 0 0,0 0 48 0,2 1 0 16,1 1 0-16,1 1 0 0,0-3-384 0,2 1 0 15,1-1 0-15,1 1 128 0,0 2-128 0,3-3 0 0,0 3 0 0,1-2 0 16,1 3 0-16,0-1 0 0,0 4 0 16,-1-3 0-16,0 3 0 0,-1 0 0 15,-1 3 0-15,0 0 0 0,-2-2 0 0,0 4 0 16,-1 0 0-16,-1 5 128 0,-2-1 96 0,-3 1 32 0,-3 1 0 16,-2 2 0-16,1 3-256 0,-3-2 176 0,-3 3-176 0,-1-1 160 0,-2 3-160 0,1-2-144 31,-2 3 144-31,0-3-208 0,-1 0 208 0,0 0 160 0,1-1-32 0,2-2 0 0,-1 2-128 0,3-6 0 15,0 0 0-15,2 0 0 16,-1-3 0-16,2-1 0 0,0-2 0 0,5-4 0 0,-4 7 0 0,4-7 0 16,0 0 0-16,0 0 0 15,0 0 0-15,0 0 0 0,0 0 0 0,0 0 0 0,0 0 128 0,0 0 0 16,8 0 0-16,1 0 0 0,1-3 320 0,2 2 64 16,0 1 16-16,2 0 0 0,2 0-528 15,1-3 0-15,1 3 0 0,2 0 0 0,1 0 0 0,0 3 0 16,1-2 0-16,-1 4 0 15,0-1 0-15,-2 3 0 0,-1 2 0 0,-2-1 0 0,-3 5 320 0,-2 0-64 16,-1 0 0-16,-4 4 0 0,-2 0-128 0,-4 3-128 16,-4 2 192-16,-2 2-192 0,-5-1 0 0,-2 1 0 15,-4-1 0-15,-3 1 0 0,-1-2 0 0,-1-1 0 16,-3-1-160-16,0-3 160 0,2-1 0 0,-1-2 0 16,1-1 0-16,-1-4 0 0,2-1 0 0,0-1 0 15,1-5 0-15,1-2 0 0,0-2 0 0,2-2 0 16,0 0 0-16,2-5 0 0,3-2 0 0,1 2 0 0,2-2-144 0,2-2 144 15,2 0 0-15,3 0 0 16,1-1 0-16,4 1 0 16,0-3-1552-16,3 2-256 0,2 0-48 0,0-1-16 0</inkml:trace>
  <inkml:trace contextRef="#ctx0" brushRef="#br0" timeOffset="-172565.6">7310 9658 9215 0,'0'0'816'0,"0"0"-656"16,0 0-160-16,0 0 0 0,0 0 2800 0,0 0 528 16,0-6 96-16,1-1 32 0,-1 7-1440 0,0 0-288 0,0 0-48 15,0 0-16-15,0 0-208 0,0 0-48 16,0 0-16-16,0 0 0 0,0 0 32 0,0 0 16 0,0 0 0 0,0 0 0 15,0 0-464-15,0 9-80 16,0-1-32-16,0 3 0 0,-1 2-160 0,-1 3-48 0,1 1 0 0,0 0 0 16,-1-2 96-16,1 5 16 15,0-3 0-15,0 0 0 0,-2 3-640 0,2-1-128 0,-1-2 0 0,1-2 0 16,0 1 192-16,1-3 64 16,0 0 0-16,0-3 0 0,-2 1-64 0,2-2-16 0,0-9 0 0,0 8 0 15,0-2-176-15,0-6 0 0,0 0 0 0,0 0 0 0,0 0 0 0,0 0 0 16,0 0 0-1,0 0 0-15,0 0 0 0,0-6 0 0,0-2 0 0,2-1-176 0,-2-2 176 0,1 1 0 16,0-3-144-16,1 0 144 16,-1-1 0-16,0 1 0 0,1-4 0 0,0 4 0 0,1-1-160 0,-1-2 160 15,2 3 0-15,2-1-144 16,-1-2 144-16,0 3 0 0,2 0 0 0,-1 2 0 0,1-2 0 0,-1 3 0 16,2 0 0-16,0 3 0 0,0 0 0 0,1 2 0 15,0 1 0-15,0 3 0 0,0-2 0 0,2 3 0 16,-2 4 128-16,0-1-128 0,-1 3 0 0,-1 1 0 15,-1 3 0-15,-1 1 0 0,-1 2 160 0,0 0 16 16,0 0 0-16,-1 4 0 0,-2 3 304 0,0-1 64 16,-2 1 16-16,1-3 0 0,0 4-208 0,0-4-32 15,-1 2-16-15,0-3 0 0,-1-3-176 0,2 0-128 16,-1-1 192-16,1 0-192 0,0-4 0 0,0-8 0 16,0 9 0-16,0-9 0 0,0 0 0 0,0 0 0 15,0 0 0-15,0 0 0 0,6 4-208 0,1-4-160 0,0 0-16 0,-1-4-16 31,2 1-2528-31,0-1-496 0,1-2-96 0,0-1-32 0</inkml:trace>
  <inkml:trace contextRef="#ctx0" brushRef="#br0" timeOffset="-172295.99">7720 9816 40255 0,'0'0'896'0,"0"0"176"0,0 0 32 0,6 5 16 0,1-1-896 0,-1 0-224 0,-6-4 0 0,8 2 0 0,-8-2 1648 0,9-2 272 16,-1 2 64-16,0 0 16 16,-8 0-1136-16,8-4-224 0,0 1-64 0,1-1 0 0,1 2-192 0,1-2-32 15,-2 0-16-15,1-2 0 0,1 5-336 0,-1 1 0 16,0-2 0-16,0-1 0 0,-1-1 0 0,0 4 0 15,1-1 0-15,-4 1 128 0,-6 0-128 0,9 0 192 16,-1 1-64-16,-8-1 0 16,0 0-1856-16,0 0-352 0,0 0-80 0,0 0-16 0</inkml:trace>
  <inkml:trace contextRef="#ctx0" brushRef="#br0" timeOffset="-171978.22">8145 9522 21183 0,'0'0'1888'0,"0"0"-1504"16,0 0-384-1,0 0 0-15,0 0 3856 0,0 0 704 0,0 0 144 0,0 0 32 0,0 0-2880 0,0 0-560 16,0 0-112-16,2 9-32 15,-4-1-192-15,1 4-64 0,0-1 0 0,-1-1 0 0,-2 3-400 0,-1 4-96 16,3 0-16-16,-1 0 0 16,2 5 240-16,-1-1 32 0,1 4 16 0,1-1 0 0,0-1-208 0,0-2-32 15,1 2-16-15,2-2 0 16,1-2-144-16,-2-2-16 0,0-4-16 0,0 0 0 0,1 1-240 0,-2-4 0 16,1 0 128-16,-1 0-128 15,-1-10 0-15,0 0 0 0,0 0 0 0,0 0-15408 16,0 0-3008-16</inkml:trace>
  <inkml:trace contextRef="#ctx0" brushRef="#br0" timeOffset="-120972.2">6676 12882 17967 0,'0'0'384'0,"0"0"96"0,0 0 16 0,0 0 16 0,0 0-512 0,4 3 0 16,-4-3 0-16,0 0 0 0,0 0 1440 0,5 7 192 15,-5-7 32-15,0 0 16 0,0 0-288 0,0 0-64 16,0 0-16-16,0 0 0 0,0 0-240 0,0 0-48 16,0 0-16-16,0 0 0 0,0 0-16 0,0 0 0 15,0 0 0-15,0 0 0 0,0 0-512 0,0 0-96 16,0 0-32-16,0 0 0 0,0 0 80 0,0 0 16 15,0 0 0-15,0 0 0 0,0 0-48 0,0-7 0 0,0 7 0 0,0-7 0 16,0-3 176-16,0 4 48 16,-1-2 0-16,2-1 0 0,0-2-496 0,1 2-128 0,-1-1 0 0,-1 1 0 15,1-5 0-15,1 3 0 16,-1-2 0-16,1-3 0 0,0 1 0 0,-1 2 0 0,-1-2 0 0,1 2 0 16,1-4 0-16,-2 3 0 0,0 0 0 0,0-4 0 0,-2 3 0 15,4-2-240 1,0 2 48-16,1 0 0 0,0-1 192 0,-2-1 0 0,3 4 0 0,0-2 0 0,0 0 0 15,0 2 208 1,-2 3-32-16,1 0-16 0,-1 4-160 0,1-2 0 0,-2 1-192 0,1 1 192 0,-2 6 0 0,1-7 0 16,-1 7 0-1,0 0 0-15,0 0 336 0,0 0-16 0,0 0 0 0,0 0 0 16,-4-2-320-16,4 2-208 0,0 0 16 16,-8 0 16-16,0 0 176 0,2 2 256 0,6-2-64 0,-7 4-16 15,-1-1-16-15,-1 1 0 0,-1 0 0 0,-1 1 0 0,1 2 320 0,-2-4 64 16,-1 4 16-16,0 0 0 15,-2-3-432-15,1 2-128 0,-2-2 0 0,1 3 0 0,-4-5 0 0,1 5 0 16,0-3 0-16,-3 0 0 16,1 1 304-16,0-1-48 0,1 0-16 0,-1 1 0 0,0-1-112 0,-1 2 0 15,0-2-128-15,1 3 192 0,-1-1-192 0,0 1 0 16,-3 0 0-16,0-1 0 0,1 1 592 0,-1 0 32 16,-1 3 0-16,2-4 0 0,-2 1-464 0,1-1-160 15,1 1 0-15,1-3 144 0,1 2-352 0,-2-2-80 16,0 1-16-16,-1-1 0 0,5 0 464 0,0 2 96 0,1-3 0 0,1 1 16 15,0 0-272-15,0 2 0 16,-2 0 0-16,4-2 0 0,0 3 0 0,2-3 0 0,0 2 0 0,0-2 0 16,1 1 128-16,0-1-128 15,-1 3 0-15,0-3 0 16,0 2-288-16,-1-1-112 0,-2-1-32 0,0 3 0 0,-1 1 432 0,2-2 0 16,-2 4 0-16,-3-4 0 0,-1 1 0 0,0-1 224 0,0 1-32 0,1-1 0 15,1 1-48-15,-6 1-16 0,3-2 0 0,2 1 0 16,2-1-128-16,1 1 0 0,1-3 0 0,-1 2 0 15,2 0 0-15,4-1 0 0,0 0 0 0,2 2 0 0,2-3 0 0,2-1 128 16,0 0-128-16,5-3 128 16,-4 7-128-16,4-7 128 0,-4 4-128 0,4-4 128 0,-2 6-128 0,2-6 0 15,0 0 0-15,-2 7 0 16,2-3 192-16,0 5 0 0,0-9 0 0,0 0 0 0,2 6 0 0,0 1 0 16,1-1 0-16,-3-6 0 0,0 0-192 0,5 4 0 15,0 3-192-15,0-3 192 0,-1 2 0 0,2 1 0 16,-1-4 0-16,0 0 0 0,0 1 0 0,2 2 0 15,-2-2 0-15,2-2 0 0,-1 2 0 0,2 3 0 16,1-3 0-16,0-2 0 0,1 2 0 0,-3 1 0 16,1-1 0-16,1 0 0 0,1 0 0 0,-2 1 0 15,2-1 0-15,2 3 0 0,1-3 0 0,5 1 0 16,1-1 0-16,-2 0 0 0,1 0 0 0,0 1 128 16,2-1-128-16,-2 0 0 0,1-1 0 0,-1 0 0 15,0 0 0-15,-3 1 0 0,-1-1 0 0,0-2 0 0,1 4 0 0,-1-1 0 16,1-1 0-16,-1 1 128 15,2 0-128-15,3-2 0 0,0 2 0 0,-1 1 0 0,0-3 0 0,2 0 0 16,0 5 0-16,1-3 0 16,0-2-144-16,0 2 144 0,-2-1-400 0,1 1 16 0,-2-4 16 0,2 4 0 15,0-2 368-15,-1 2 0 16,1-1 0-16,-2 1 0 0,-2-1 176 0,2 0 96 0,-2-3 32 0,0 3 0 16,-3-3-304-16,-1 4 0 15,-2-1 0-15,0 1 0 0,0-2-160 0,-3-2-96 0,-7 0 0 16,8 4-16-16,-8-4 480 0,7 4 112 0,-2 1 0 0,-1 2 16 0,-4-7-336 0,0 0-128 15,0 8 0-15,-1 1 0 16,-3 1 128-16,-1-1 0 0,-2-1 128 0,-1 3-128 0,-2 2 0 0,-1-3-240 16,-1 2 48-16,-1 3 0 15,2-2 192-15,-4 0 0 0,1 0 0 0,-2 0 160 0,0 0-160 0,2 1 0 16,-1 2 0-16,1-3-176 16,0 4 176-16,1-4 176 0,-1 2-48 0,3 1 0 0,-1-2-128 0,-1 2 0 15,-3-2 0-15,2 2-176 0,1-3 176 0,1 0 0 16,-1 4 128-16,1-1-128 0,1-2 0 0,0-1 0 15,-5 2 0-15,0-2 0 0,3 2 0 0,0-1 0 16,0-1 0-16,1 1 0 0,2-3 0 0,1 2 0 16,-1 0 0-16,1 0 0 0,1 0 0 0,0 0 128 15,-1 1-128-15,0-1 0 0,1 1 0 0,0 1 128 16,1-2-128-16,-1 2 0 0,0 1 0 0,0-2 0 16,-1 2 0-16,0-2-128 0,1 2 128 0,0-2-128 0,0 2 128 0,-1-3-128 15,1 0 128-15,1 0 0 16,2 0 0-16,0 2 0 0,-2-2 0 0,0 0 224 0,0 0-48 0,2 0-16 15,-2 0-160-15,-1 2 0 16,-1 0 0-16,1 0 0 0,2-2 0 0,-1 0 0 0,-1 0 0 16,3-3 0-16,0 1 0 0,-3-2 0 15,0-1 128-15,3 1-128 0,4-2 0 0,-2-1 0 16,0 1 0-16,-2-1 0 0,-3 1 0 0,3-1 0 16,4 1 0-16,-2 1 0 0,-3-2 0 0,2 1 0 15,5-1 128-15,-2-2-128 0,-5 6 0 0,5-4 0 0,5 1 0 0,-3-1 0 0,-5 1 0 0,4-1 0 16,6-2 0-16,-1 3 0 15,-2-3 0-15,0 2 0 0,-3-6 128 0,3 6-128 0,2-1 0 0,2 1 0 16,-1 1 0 0,0-1 128-16,-2 0-128 0,0-2 0 0,-4-4 0 0,0 0 0 0,9 6 0 0,-1-2 0 15,-1-1 0-15,1 1 0 16,0 0 0-16,0-2 0 0,1 1 0 0,-1 1 0 0,-1-2 0 0,0 0 0 16,3 0 0-16,-1 1 0 0,-1-2 0 0,1-1 0 15,3 3-192-15,-1-3 192 0,-1 2 0 0,1-2 0 16,2 0 0-16,1 2 192 0,0-6-192 0,0 4 0 15,-1-3 0-15,1 3 0 0,-1-1 0 16,0 1 0-16,-1-3 0 0,-1 3 0 0,1 0 0 0,-1-2 0 16,-1 2 0-16,2-2 0 0,1 0 0 0,-1 2 0 15,-4 0 0-15,2 0 0 0,4-3 0 0,0 2 0 16,-1 1 0-16,-3-3 0 0,1 3 0 0,2-2 0 16,4 0 0-16,-2 2 0 0,0-2 0 0,1-1 0 15,2 2 0-15,-1 1 0 0,0-3 0 0,0 3 0 16,0-3 0-16,-1 2 0 0,-1 1 0 0,0-3 0 15,-1 2 0-15,1 1 0 0,-1-2 0 0,0-1 0 0,0 2 0 0,-1-2 0 16,-2 0 0-16,4 3 0 16,-2-4 0-16,0 2 0 0,0 1 0 0,0 1 0 15,0-3 0-15,-1 0 0 0,0 2 0 0,0 1 0 16,-2-3 0-16,2 1 0 0,0 0 0 0,0 2 0 0,-2 0 0 16,2 0 0-16,-3 0 0 0,0 0 0 0,0 0 0 0,2 0 0 0,-1 0 0 0,2 2 0 15,-3 0 0-15,0-2 0 16,2 0 0-16,-2 0 0 0,0 0 0 0,0 0 0 0,2 3 0 0,-1-3 0 15,-1 0 0-15,1 0 0 16,-1-3 0-16,1 3 0 0,1-2 0 0,-1 2 0 0,-1 0 0 0,1 0 0 16,-3-2 0-1,1 2 0-15,0-2 0 0,1 2 0 0,-1-1 0 0,1-2 0 16,-1 3-176-16,1-3 48 0,-1 2 0 0,0-2 0 16,1 3 128-16,0-2 0 0,-1-2 128 0,0 1-128 0,0 2 0 0,-1 1 0 15,-1-3 0-15,1 3-128 0,-1-2 128 0,-6 2 0 16,7-2 0-16,1 2 0 0,-8 0 0 0,0 0 128 15,7 0-128-15,-7 0 176 0,7-2-176 0,-7 2 0 16,0 0 0-16,0 0 0 0,7-3 0 0,-7 3 0 16,7-1 0-16,-7 1 0 0,0 0 0 0,6-3 0 15,-6 3 0-15,5-4 0 0,-5 4-144 0,6-2 144 16,0-2 0-16,-2 0 0 0,-4 4 0 0,4-7 0 16,-1 1 0-16,0 0 0 0,0 2 0 0,-2-2-128 15,0-1 128-15,1 1 0 0,-1-2 0 0,0 1-128 16,-1 7 128-16,3-6 0 0,-2-3 0 0,0 1-128 15,-1 1 128-15,2-2 0 0,-2 3 0 0,1-5 0 16,2 2 0-16,-1-2 0 0,-2 1 0 0,2 1 0 0,-2-2 0 16,0 1 0-16,0-3 0 0,0 4 192 15,1-4-48-15,0 2-16 0,2 1 96 0,-2-4 16 0,1 1 0 0,-1 0 0 16,0 0 16-16,0 3 16 16,-1-1 0-16,0 2 0 0,2-1-128 0,-1 0-16 0,-1 3-128 0,0-4 192 15,1 2-192-15,-1 0 144 0,0 1-144 0,0-1 128 16,0-2-128-16,0 5 0 15,-1-5 0-15,1 5 0 0,0-4 0 0,0 4 0 0,-1-2 0 0,1 8 0 0,-2-9 0 0,2 9 0 32,-2-7 0-32,1 1-176 0,1 6 176 0,0 0 0 0,0 0 128 0,0 0-128 15,-3-8 128-15,0 1-128 0,3 7 128 0,0 0-128 16,0 0 0-16,0 0 0 0,0 0 0 0,0 0 0 0,0 0 0 0,0 0-240 16,0 0 48-16,0 0 0 15,0 0-2256-15,0 0-448 0,0 0-96 0,0 0-16 0</inkml:trace>
  <inkml:trace contextRef="#ctx0" brushRef="#br0" timeOffset="-115225.72">5611 14822 11519 0,'0'0'512'0,"0"0"96"0,0 0-480 0,0 0-128 0,3-6 0 0,-3 6 0 15,2-4 1184-15,-2 4 224 0,4-7 32 0,-4 7 16 16,3-6-992-16,-3 6-192 0,0 0-32 0,2-7-16 15,-2 7-16-15,0 0 0 0,2-4 0 0,-2 4 0 16,0 0 640-16,0 0 128 0,1-5 32 0,-1 5 0 16,0 0 336-16,0 0 80 15,0 0 16-15,0 0 0 0,0 0 32 0,0 0 0 0,0 0 0 0,0 0 0 16,0 0-384-16,0 0-80 0,0 0-16 0,0 0 0 16,-1 9 32-16,-2 2 16 0,2-2 0 0,0 4 0 15,-1-1-240-15,1 4-48 0,0-1-16 0,-1 0 0 0,1 4-352 0,0 1-64 16,-1 0 0-16,2-2-16 15,0 2-128-15,0-1-32 0,-1-2 0 0,1 0 0 0,0-1 48 0,0-3 16 16,-1 2 0-16,-1-2 0 16,2 0 176-16,0-4 16 0,0-1 16 0,0 1 0 0,0-9-416 0,0 0 0 15,0 0 0-15,0 0 0 0,0 0 0 0,0 0 0 16,0 0 0-16,0 0 0 16,0 0-384-16,0 0-48 0,0 0-16 0,-1-9 0 15,1 1 448-15,0-1 0 0,0-4 0 0,0 0 128 0,1 2-128 0,1-3 0 16,-1-2-128-16,0-1 128 0,2 1 0 0,0 2 0 15,-1-2 0-15,2 2 0 0,1-2 0 0,2-1 0 16,-1 1 0-16,2 2 0 0,0 1 0 0,1 0 176 16,-1 0-176-16,3-1 192 0,-1 4-192 0,1-1 160 15,-1 1-160-15,-1 3 160 0,2 1-160 0,-1-1 0 16,1 1-192-16,-2 2 192 0,0 1 0 0,0 1 0 16,-9 2 0-16,11 2 192 0,-3-2 16 0,-1 4 16 0,-7-4 0 0,7 7 0 15,-2-1 144-15,-1 3 16 0,-1 2 16 0,-1-1 0 0,0 3 32 0,-1 1 0 16,0 1 0-1,1 0 0-15,-1 2 48 0,-1-2 16 0,0 2 0 0,1 3 0 0,1-3-160 0,0 0-16 16,1 3-16-16,-1-3 0 16,1-1 80-16,1-2 0 0,0 2 16 0,1-3 0 0,0 1-224 0,1-1-48 15,-1 0-128-15,1-2 192 16,1-2-32-16,-1-2-16 0,1-1 0 0,0-2 0 0,-1-1-144 0,1-3 0 16,-7 0-192-16,8 0 192 15,-1-3-528-15,1-4 16 16,-3 1 0-16,2-2-15168 0,-3-5-3040 0</inkml:trace>
  <inkml:trace contextRef="#ctx0" brushRef="#br0" timeOffset="-112285.55">6204 14876 5519 0,'0'0'240'0,"0"0"64"0,0 0-304 0,0 0 0 16,0 0 0-16,0 0 0 0,0 0 4224 0,0 0 800 15,6-4 160-15,-6 4 16 0,5-6-2560 0,-5 6-512 16,5-3-96-16,-5 3-32 0,7-4-384 0,-1 2-80 16,-6 2 0-16,8-2-16 0,-1 0-16 0,0 2 0 15,1-3 0-15,0 2 0 0,0 1-624 0,0-3-128 0,1 3-32 0,1 0 0 16,0 0-128-16,0 0-16 15,1 0-16-15,-2 0 0 0,0 0-432 0,-1 0-128 0,-8 0 0 0,8 0 0 16,-2 0 0-16,-6 0-176 16,0 0 0-16,0 0 0 15,0 0-736-15,0 0-160 0,0 0-16 0,0 0-12032 16,0 0-2384-16</inkml:trace>
  <inkml:trace contextRef="#ctx0" brushRef="#br0" timeOffset="-112024.71">6233 15062 5519 0,'0'0'496'0,"0"0"-496"16,0 0 0-16,4 7 0 15,0-3 4544-15,-4-4 800 0,0 0 160 0,5 6 48 0,-5-6-2096 0,0 0-432 16,7 3-80-16,-7-3 0 16,8 4-1408-16,-8-4-288 0,7 0-48 0,-7 0-16 0,8 0-160 0,0 0-48 15,0 0 0-15,0 0 0 0,0-3-256 0,0 2-48 16,0-2-16-16,-1-1 0 0,1 2-656 0,-1-1 0 15,1 2 0-15,-1-2 0 0,-7 3 256 0,10 0 0 16,-1-4 16-16,0 4 0 0,-1-2-272 0,0 0 0 16,-2 0 0-16,2 2 0 0,0-3 0 0,1 3-320 15,2-1 32-15,-1-2 16 16,-1 0-3088-16,0 3-608 0</inkml:trace>
  <inkml:trace contextRef="#ctx0" brushRef="#br0" timeOffset="-111654.86">6785 14689 15663 0,'0'0'1392'0,"0"0"-1120"0,0 0-272 0,0 0 0 0,0 0 3200 0,0 0 592 16,0 0 112-16,0 0 32 15,0 0-1568-15,0 0-304 0,0 0-64 0,-2 8-16 0,2 1-704 0,-1 1-128 16,-2 3-48-16,1 1 0 16,-1-1-240-16,-1 4-48 0,0 0-16 0,0-2 0 0,-1 5 96 0,0 1 32 15,1 1 0-15,-1 3 0 16,1 1-128-16,0 1-32 0,0-1 0 0,1-1 0 0,1 1-128 0,0 0-16 16,2-2-16-16,0-1 0 0,-1-1-240 0,1-1-48 15,1-1-16-15,1 0 0 0,-2-7-176 0,1 0-128 16,0 0 192-16,-1-3-192 0,2-2 0 0,0 1 0 15,-2-9 0-15,0 0 0 0,3 7 0 0,-3-7 0 16,0 0 0-16,0 0 0 16,0 0-560-16,0 0-160 0,0 0-48 0,4-7 0 15,-2 1-1808-15,1-1-368 0,0-3-80 0</inkml:trace>
  <inkml:trace contextRef="#ctx0" brushRef="#br0" timeOffset="-80564.52">5758 11840 5519 0,'0'0'496'0,"-3"-4"-496"0,3 4 0 0,0 0 0 16,-3-6 3408-16,2-1 592 0,-1 3 112 0,2 4 32 15,0 0-2080-15,-2-4-400 0,2 4-96 0,0 0-16 16,0 0 384-16,0 0 80 0,0 0 16 0,0 0 0 0,0 0-336 0,0 0-64 15,0 0-16-15,0 11 0 16,0-1-416-16,0 6-96 0,2-1-16 0,-1 0 0 0,0 0-336 0,0 3-80 16,-1-1-16-16,2 3 0 15,-1-2-288-15,0 2-64 0,-1-1-16 0,2 4 0 0,-1-6-288 0,2 2 0 16,-1-2-208-16,1 0 80 16,0 0 368-16,-1 0 80 0,-1-4 0 0,2 1 16 0,-2 1-336 0,2-2 0 15,0-1 0-15,-1 1 0 0,1-4 0 0,-1-1 0 16,-2 1 0-16,0-9 0 0,2 7 0 0,-2-7 0 15,0 0-128-15,0 0 128 16,0 0-1696-16,0 0-256 0,0 0-48 0,0 0-10720 16,2-9-2128-16</inkml:trace>
  <inkml:trace contextRef="#ctx0" brushRef="#br0" timeOffset="-80085.03">6012 11785 27647 0,'0'0'1216'0,"0"0"256"0,0 0-1168 0,0 0-304 0,-2 8 0 0,0-1 0 16,-3-1 2512-16,1 3 448 16,0-1 96-16,0-1 16 0,-1 2-1696 0,1-1-336 0,0 1-64 15,0 2-16-15,-1 0-560 0,-1-3-112 16,1 1-32-16,1-1 0 0,2-1-96 0,-1 2-32 0,-1-3 0 0,4 1 0 15,1 1 160-15,2-2 32 0,-3-6 0 0,0 0 0 0,4 10 96 0,1-3 32 16,0 3 0 0,2-4 0-16,1-2-176 0,1 3-16 0,0-2-16 0,2-1 0 0,-1 0-240 0,2 0 0 15,1-2 0-15,0 1 0 16,0-2 176-16,2 2-176 0,-2-3 192 0,1 2-192 0,-1 0 160 0,-1-2-160 16,0 2 128-16,-1-2-128 15,1 3 224-15,-1-3-32 0,-2 1-16 0,-1 2 0 0,-2 1-176 0,1 0 128 16,-1 1-128-16,-6-5 128 0,0 0-128 0,4 8 0 15,0 4 144-15,-2-2-144 0,-2-2 160 0,-2 4-32 16,0-2-128-16,-1 1 192 0,-2 2-192 0,-2-3-128 16,-1-1 128-16,1 2-208 0,-3-2 208 0,1-1 0 15,0 1 0-15,0 2-144 0,-2-5 144 0,1 1 0 16,-2-1 0-16,0-2-128 0,1-4 128 0,-1 0-128 16,0 0 128-16,0-4-128 15,0 0-576-15,1-5-96 0,0 1-32 0,1-3 0 16,-1-4-2240-16,2 2-464 0,-5-20-96 0,1 6-16 0</inkml:trace>
  <inkml:trace contextRef="#ctx0" brushRef="#br0" timeOffset="-79933.9">5961 11829 16575 0,'0'0'1472'0,"5"1"-1168"0,5 5-304 0,0-3 0 16,-3-2 6720-16,4 2 1280 15,1 0 256-15,2-2 48 0,2 2-5264 0,1-3-1056 0,3 0-192 0,0 0-64 16,3 0-1056-16,-1-4-224 0,2-2-32 0,-1 1-16 0,-1-1-400 0,1-4 0 31,-2 1 0-31,-2 1 0 0,2-1-1568 0,-2 1-400 0,-4-1-80 16,-2-4 0-16</inkml:trace>
  <inkml:trace contextRef="#ctx0" brushRef="#br0" timeOffset="-79065.37">7610 13048 27407 0,'0'0'1216'0,"0"0"256"0,0 0-1184 0,0 0-288 0,0 0 0 0,0 0 0 16,0 0 2928-16,5 4 528 16,-5-4 96-16,0 0 32 0,2 10-1648 0,0 2-320 15,-4 1-64-15,0-2-16 0,-3 6-768 0,-3-2-144 16,0 0-48-16,0 4 0 0,-1-2-96 0,0-1-32 0,1 1 0 0,-1 3 0 0,0-3-144 0,1 2-48 15,1-1 0-15,2-1 0 16,2 0-256-16,2-4 160 0,0 0-160 0,2-3 128 0,3 2-128 0,2-4 128 16,2 1-128-16,3-2 128 15,2-1-128-15,1-2 128 0,3-4-128 0,2 3 128 16,0-2-128-16,2-1 0 0,0-4 0 0,1 1 0 16,1 0 0-16,-1-4-272 0,-1 0 64 0,0-2 16 15,-1-1-1392-15,-2-1-272 0,-4-2-48 0,1 0-16 16,-2-4-1024-16,-1 0-192 0,-3 1-64 0,-1-1 0 15,-3-2-3264-15,-1 2-672 0,-2-3-128 0,-2 0-32 0</inkml:trace>
  <inkml:trace contextRef="#ctx0" brushRef="#br0" timeOffset="-78867.01">7865 13024 31791 0,'0'0'1408'0,"-1"7"288"0,-2 3-1360 0,2 3-336 16,-2 2 0-16,1 4 0 0,-1 4 3136 0,0 0 576 16,1 1 96-16,-1 3 32 0,2 5-1792 0,-1-1-368 15,1 5-64-15,1 2-16 0,-1 3-560 0,-1 3-112 16,1 0-32-16,1 2 0 0,0 1-352 0,1-1-80 0,-1-3-16 0,3-5 0 15,0-1-304-15,1-2-144 16,0-1 128-16,0-4-128 0,-1-3 0 0,3-4 0 0,-2-3-224 0,1-3 80 16,-1-1 144-16,0-6 0 15,0-3 0-15,-4-7 0 16,0 0-1984-16,6-4-352 0,1-5-80 0,-2-2-16 16,-1-1-6288-16,-3-5-1264 0,-2-2-256 0,0-2-64 0</inkml:trace>
  <inkml:trace contextRef="#ctx0" brushRef="#br0" timeOffset="-78294.11">8165 13484 28095 0,'0'0'624'0,"0"0"128"0,0 0 16 0,0 0 16 0,3-9-624 0,0 5-160 16,1-3 0-16,0 3 0 0,-1-2 1520 0,0 2 272 15,-1-5 48-15,1 2 16 0,-1 1-880 0,1-1-160 0,-3 7-48 0,3-4 0 16,-3 4-48-16,2-6-16 0,-2 6 0 0,0 0 0 16,0 0 64-16,0 0 0 0,0 0 0 0,0 0 0 15,0 0 304-15,0 0 64 16,0 0 16-16,0 0 0 0,0 10-256 0,0-1-64 0,0-1 0 0,0 1 0 16,-1-1-304-16,0-1-64 15,1-7-16-15,-3 9 0 0,3-9-304 0,0 0-144 0,0 0 128 0,0 0-128 16,-5 4 128-16,5-4-128 0,0 0 128 0,-5-2-128 0,-1-3 0 0,2-1-224 15,0-2 32-15,2 1 0 16,1-3 192-16,1-2 0 0,0 2 0 0,1 2 0 0,0-1 0 0,-1-1 0 16,3 4 0-16,-3 6 0 15,0 0 0-15,0 0 0 0,0 0 0 0,0 0 160 0,0 0 32 0,5 6 0 16,-1 4 0-16,0-1 0 16,-3 1 304-16,0 3 64 0,1 0 16 0,-2-1 0 0,-2 1-320 0,2 0-48 15,-1 0-16-15,0-2 0 16,0 1-32-16,-1-4-16 0,2-8 0 0,0 0 0 0,0 0-144 0,0 0 0 15,0 0 0-15,0 0 0 16,0 0-1040-16,5-7-192 0,2-3-48 16,0-1 0-16,0-2-3264 0,9-17-672 0,-5 10-128 0,-5 14-32 0</inkml:trace>
  <inkml:trace contextRef="#ctx0" brushRef="#br0" timeOffset="-77654.96">8532 13171 35247 0,'0'0'1552'0,"0"0"336"0,0 0-1504 0,0 0-384 16,0 0 0-16,0 0 0 0,0 0 1664 0,0 0 256 0,0 0 48 0,0 0 16 15,0 0-880-15,0 0-160 0,0 0-48 0,0 0 0 0,0 0-704 0,0 0-192 16,0 0 0-16,0 0 0 16,0 0 0-16,2-7-272 0,0-2 64 0,3 1 16 0,1-1 352 0,1 3 80 15,1-2 16-15,1-1 0 16,0 2-256-16,2-2 0 0,0 4 0 0,2-2 0 0,1 2 144 0,0-2-16 16,0 3 0-16,1 0 0 15,-1 2-128-15,1 2 0 0,-1 0 0 0,-1 2-176 0,-1 0 352 0,0 3 64 16,-2-1 16-16,-1 3 0 0,-1-1-416 0,-3 5-80 15,-1-2-16-15,-1 5 0 0,-4-1 416 0,-3 3 80 16,-4 4 16-16,-3-2 0 0,-2 2 48 0,-1 2 16 16,-3 1 0-16,-2 1 0 0,0-3-320 0,-1 1 160 15,1-2-160-15,2-1 128 0,2-1 32 0,2-5 0 16,1 0 0-16,3-5 0 0,1-2-160 0,3 1 192 16,5-7-192-16,0 0 192 0,0 0-192 0,0 0 0 15,0 0 0-15,0 0 0 0,5-7 0 0,4 1 128 0,3-1-128 0,3 0 128 16,0 1 0-16,2 2 0 15,2 0 0-15,0-1 0 0,4 4 0 0,0-2 0 0,1 3 0 0,1 0 0 16,-1 0 80-16,1 3 16 16,2 0 0-16,-3 4 0 0,1 2 0 0,-2-1 0 0,-2 2 0 0,-3 6 0 15,-2 1 128-15,-5 3 32 16,-1 3 0-16,-4 4 0 0,-3-4-112 0,-3 5-16 0,-4 3 0 0,-3-1 0 16,-2 0-400-16,-3-2-96 15,-2 2-16-15,-2-4 0 0,-1-2 512 0,-1-1 112 0,-3 0 16 16,0-6 0-16,-1 0-384 0,-1-4 0 0,1-4 0 0,0-3-128 0,0-4 128 0,-1-2-128 31,1-4 128-31,1-3-128 0,0-3 0 0,3-3 0 0,1-3 0 0,0-1 0 31,2-3-832-31,4-1-144 0,1-1-48 0,4-1-21648 0</inkml:trace>
  <inkml:trace contextRef="#ctx0" brushRef="#br0" timeOffset="-76485">9103 12652 28095 0,'0'0'1248'0,"0"0"256"0,0 0-1200 0,5 7-304 0,-1-1 0 0,0 4 0 0,-3-6 3024 15,0 5 560-15,-1-1 96 0,0 2 32 0,0 2-1952 0,0-2-384 16,0 3-80-16,0 2-16 0,-1 4-400 0,-2-2-96 15,2 6-16-15,0-4 0 0,-1 1-192 0,1 1-64 16,-1-1 0-16,-1-1 0 0,0 2-192 0,2-4-64 16,1 3 0-16,0-3 0 0,-1 1 208 0,-1-3 48 15,2-5 0-15,0 3 0 0,0-4-512 0,0-2-320 16,0-7 64-16,0 0 0 0,0 0 256 0,0 0 0 16,0 0 0-16,0 0 0 0,0 0 0 0,0 0 0 15,0 0 0-15,0 0 0 0,3-7-256 0,-2-3 0 16,1-3 0-16,0-3 0 0,1 3 128 0,-1-1 128 0,1-3-192 0,1-3 192 15,-1 0 0-15,-1 1 0 16,1-2 0-16,0-2 0 0,0 4 0 0,1-2 0 0,2 1 0 0,1 3 0 16,1-2-320-16,1 3-64 15,2 1-16-15,1 2 0 0,0 3 400 0,-1 1-160 0,1 1 160 0,1 3 0 16,0-2 0-16,0 6 304 16,2 1-48-16,-2 1 0 0,-1 2 0 0,-1 3 0 15,1 1 0-15,-1-1 0 0,-2 5-64 0,-1-1 0 16,-3 3-16-16,2 0 0 0,-4 3-176 0,1 1-192 15,-1 3 32-15,0 1 16 0,-3 2 288 0,0 0 64 0,-2-2 16 0,1-2 0 0,-2 1-32 0,2-1 0 32,0-1 0-32,-1-5 0 0,0 0-192 0,1-3 144 0,1 3-144 0,1-6 128 0,-1-7-304 0,0 0-64 15,0 0-16-15,0 0 0 16,0 0 112-16,9 1 16 0,0-2 0 0,0-2 0 31,2-3-3328-31,-1-2-640 0,13-8-144 0,-6 3-14640 0</inkml:trace>
  <inkml:trace contextRef="#ctx0" brushRef="#br0" timeOffset="-76216.81">9619 12808 35007 0,'0'0'1552'0,"0"0"320"0,0 0-1488 0,6 3-384 15,-6-3 0-15,0 0 0 0,7 1 2528 0,1 2 432 16,-8-3 96-16,9 0 16 0,-1 0-1696 0,-1 0-336 16,1 0-64-16,2 0-16 0,0-3-448 0,2-1-112 0,1 2-16 15,0-2 0-15,-1-3-384 0,1 3 0 16,1 2 0-16,1-2 0 0,-2-3-176 0,0 4-112 0,1 0-32 0,-1 0 0 16,-1-1 576-16,-1 4 96 15,-1-3 32-15,1 2 0 16,-5-2-4096-16,-6 3-832 0,5 0-144 0,-5 0-48 0</inkml:trace>
  <inkml:trace contextRef="#ctx0" brushRef="#br0" timeOffset="-75876.82">10086 12538 31727 0,'0'0'704'0,"0"0"128"0,0 0 48 0,0 0 16 0,0 0-720 0,0 0-176 0,0 0 0 0,0 0 0 0,0 0 448 0,0 0 48 16,0 0 16-16,0 0 0 0,0 0-320 0,0 0-48 15,0 0-16-15,0 0 0 0,0 0-128 16,0 0 0-16,-1 10 0 0,0-3 0 0,-1 0 0 0,1 2 0 16,1-9 0-16,-1 8 0 0,-1 1 864 0,2 2 144 15,0-2 16-15,2-1 16 0,-1 1 704 0,0 1 144 16,1 3 32-16,-1 3 0 0,0-1-624 0,2 4-112 15,-1 1-32-15,1 1 0 0,1 1 64 0,0 2 16 16,0-1 0-16,1 1 0 0,0-2-128 0,1-1-16 16,-1-1-16-16,-1-3 0 15,0-2-1216-15,1-2-240 0,-1-5-64 0,0 1 0 0,-4-9 448 0,0 0-160 16,0 0 160-16,0 0 0 16,6-9-1296-16,1-1-160 0,-1-7-16 0,1-5-16 0</inkml:trace>
  <inkml:trace contextRef="#ctx0" brushRef="#br0" timeOffset="-73307.35">11184 13352 35135 0,'0'0'768'0,"0"0"176"0,0 0 16 0,0 0 16 0,0 0-784 0,0 0-192 0,0 0 0 0,8 2 0 16,-1-2 1088-16,1 0 160 0,0-2 32 0,0 0 16 16,-1 2-304-16,0-2-64 0,1 2-16 0,1-3 0 15,1 2-64-15,1 1-16 0,1-3 0 0,3 3 0 0,0-2-832 0,2 0-336 16,3 2 16-16,1 2 0 16,-4-2 320-16,0 0 0 0,0 0-144 0,-1 0 144 0,-2 0 256 0,-2 2 96 15,-2 2 32-15,0-1 0 0,-4-1-384 0,-6-2 0 16,0 0 0-16,3 7 0 15,-3-1-2288-15,-4 2-416 0,-3 2-96 0,-2-3-16 16,-1 5-1904-16,-17 12-384 0,3-10-80 0,14-7 0 0</inkml:trace>
  <inkml:trace contextRef="#ctx0" brushRef="#br0" timeOffset="-73115.24">11177 13581 28735 0,'0'0'640'0,"0"0"128"0,0 0 16 0,4 4 16 0,1 1-640 0,1 2-160 16,-6-7 0-16,6 4 0 0,3-2 2368 0,0-1 448 0,-1 2 96 0,3-3 16 15,-1 0-1280-15,2-3-256 16,-1 2-48-16,2-1-16 0,2-1-432 0,1-1-96 0,0 1-16 0,-1 2 0 16,1-2-320-16,0 0-64 15,-2 0-16-15,-1-1 0 0,1 1-208 0,-3 3-48 0,1-4-128 0,-3 4 192 16,-2 0-192-16,-1 0 0 16,1 0 0-16,-7 0 0 15,0 0-704-15,0 0-224 0,0 0-48 0,0 0-16 0</inkml:trace>
  <inkml:trace contextRef="#ctx0" brushRef="#br0" timeOffset="2655.92">12260 13229 24991 0,'0'0'544'0,"0"0"112"0,0 0 32 0,0 0 16 0,0 0-560 0,-1 9-144 0,1-9 0 0,0 0 0 16,0 0 1792-16,0 0 320 0,-3 6 64 0,3-6 0 15,0 0-928-15,0 0-192 0,0 0-32 0,0 0-16 0,-5 4-96 0,5-4-16 16,0 0 0-16,0 0 0 16,-6 0-704-16,6 0-192 0,-6-4 0 0,2 2 0 0,4 2 144 0,0 0 0 15,-2-8 0-15,0 1 0 16,2 1 0-16,0-1 0 0,-1-2 0 0,2-1 0 0,2-1 32 0,1 2 0 16,0-4 0-16,1 0 0 15,0-2 96-15,3 2 32 0,0 0 0 0,1 3 0 0,2 0-304 0,1 0 0 16,-1-1 0-16,4 2 0 0,-1-1 0 15,2 1 0-15,0 2 0 0,-1 3 0 0,1 2 0 0,-2 2 0 0,0 2 0 16,-1 1 0-16,-2-2 0 0,0 6 0 0,-2 4 0 16,-2 4 0-16,-2 1 176 0,-1 1 80 15,-3 4 0-15,-4 2 16 0,1 3-96 0,-3 1-32 16,-2 3 0-16,-1 2 0 0,-2 1 368 0,-2 1 80 16,-1 0 16-16,-2 2 0 0,1-5-272 0,-2 2-48 15,1 0-16-15,0-3 0 0,1-3-96 0,1-1-32 16,-4-2 0-16,2-4 0 0,2-1-144 0,1-6 0 15,1 0 0-15,0-2 0 0,2-2 0 0,1-1 0 16,2-4 0-16,-1-2 0 0,0 1 0 0,7-3-192 0,-6-6 64 16,1-1 128-16,-1 0-144 0,2 1 144 0,2-1 0 0,1-2 0 15,-1 1 0-15,2-1 0 0,2 1 0 16,0-1 0-16,1-4 0 0,1 3 0 0,0 0 0 0,1 3 0 16,0-3 0-16,0 6 0 0,1-2 0 0,0 3 0 15,2 2 0-15,0-2 0 0,1 1 0 0,1 2 0 16,1 2 0-16,1 2 0 0,0-1 0 0,-1-1 0 15,1 2 0-15,0 0 192 0,0 3-48 0,-1 2-16 16,1-5 384-16,5 6 80 0,0 0 16 0,0 0 0 0,-2-1-256 0,-1-1-48 16,1 1-16-16,-2-2 0 15,0-1-160-15,0 1-128 0,-1-3 192 0,-2 0-192 0,1-2 0 0,-4 2 0 16,1-1 0-16,1 0 0 16,1-3 0-16,-2-3 0 0,-1 0-160 0,1 2 160 15,0-2-960-15,0-1-64 0,0-2 0 0,0-1-13392 16,0-2-2672-16</inkml:trace>
  <inkml:trace contextRef="#ctx0" brushRef="#br0" timeOffset="3224.03">12960 13208 36447 0,'0'0'800'0,"6"-3"160"0,2-1 48 0,-1-2 16 0,-2-1-816 0,-1 3-208 15,-4 4 0-15,4-9 0 0,-2 2 1392 0,-2-1 224 0,0 8 48 16,-2-9 16-16,-4 3-1152 0,0-1-224 0,-5 1-48 0,0 2-16 16,-4 1-48-16,0 2-16 15,-4-2 0-15,1 6 0 0,-2 1 352 0,1 0 80 0,0 2 16 0,2 1 0 16,0-1-496-16,1 5-128 16,1-2 0-16,0-2 0 0,2-1 192 0,1 1 32 0,1-1 0 0,1 2 0 15,3-1-224-15,0-1 0 0,2 1 128 0,1-1-128 16,4-6 0-16,-1 9 0 0,2-1 0 0,2-1 0 15,2 2 0-15,1-1 0 0,2 1 0 0,1 0 0 0,2-1 0 0,1 1 144 16,1 2-16-16,2-1 0 16,1-1-128-16,1 2 0 0,1 2 0 0,1 0 0 0,-1 0 0 0,0 0 0 15,0 0 0-15,0 2 0 16,0 2 0-16,-1-2 0 0,-1 0-192 0,-2 3 192 0,-2 0 0 0,-1 2 0 16,-4-4 0-16,0 1 192 15,-3 3-192-15,-1-3 0 0,-2 0 144 0,-2 0-144 0,-3 0 544 0,-2 1 32 16,0-4 16-16,-2 2 0 15,-2-3-592-15,-1-2 0 0,-1-5 0 0,0 1 0 0,1-1 0 0,-1-2 128 16,0-1-128-16,0-2 0 0,-1-1 0 0,0 0 0 0,0-4 0 0,0 0 0 31,0-1-368-31,1-1-32 0,2-2-16 0,0-3 0 0,1-2 416 0,1-3-128 0,2 2 128 0,1-6 0 16,1 1-144-16,1-2 144 16,2-2-160-16,2 0 160 0,2-1 0 0,1 2 0 15,1 1 0-15,1-1 0 0,2 1 0 0,1 1 0 16,2 3 0-16,1 0 0 0,1-2 448 0,1 3 16 15,2 1 16-15,1 2 0 0,0 4-480 0,0-1 128 0,0 0-128 0,-1 3 0 32,2 0-384-32,-1 3-128 0,-1-1-32 0,-2 1 0 15,-1 1-2176-15,0-1-432 0,0 2-96 0,-1 0-16 0</inkml:trace>
  <inkml:trace contextRef="#ctx0" brushRef="#br0" timeOffset="3706.06">13312 13045 38751 0,'0'0'848'0,"0"0"176"0,0 0 48 0,0 0 16 0,0 9-864 0,0 2-224 0,-3-5 0 0,1 5 0 0,-2 1 1696 0,0-1 288 16,-1 1 64-16,-1 3 16 16,0-2-848-16,-1 4-160 0,-1 2-32 0,2 1-16 0,-2 0-624 0,1-1-112 15,0 2-16-15,-1 3-16 16,0-2-240-16,1 2 0 0,1 2 128 0,1-2-128 0,1 2 192 0,1-3 0 15,2 2 0-15,2 0 0 0,2-4-192 0,1 3 176 16,1-5-176-16,1 1 160 0,1-3 272 0,1 0 48 16,1 0 16-16,1-1 0 0,2-3-496 0,1 0 128 15,0-5-128-15,2 1 0 0,-1-5 0 0,3 1 0 16,0-4 0-16,2-2 0 16,-2-4-416-16,1 1-80 0,0-3-16 0,-1-3 0 0,0 1 320 0,0-2 48 15,-1 1 16-15,-3-3 0 0,-2 0 128 0,-2-4-208 16,-4 1 80-16,-1-1 128 0,-3 0 0 0,-2 4 0 15,-3-4 0-15,-3 1 0 0,-2 1-144 0,0 2 144 16,-1 0 0-16,-1 7 0 0,-1-1 0 0,1 3 0 0,-1 2 0 0,0 2 0 16,-1 2 0-16,0 2 0 15,1 3-128-15,0 3 128 0,0 1 0 0,1 2 0 0,0-1 0 0,2 2 0 16,1-1 176-16,2 3-176 16,-1-2 192-16,2-1-192 0,1 2 128 0,3-2-128 0,-1 0 0 0,4-4 0 15,0-1 0-15,1 1-144 0,-3-9-16 0,8 7 0 16,1-3 160-16,1-2 224 0,2-2-48 0,3 0-16 31,2-2-2080-31,2 0-432 0,3-4-80 0,3-1 0 16,3 1-5952-16,-2-1-1200 0,0 1-224 0,0-1-48 0</inkml:trace>
  <inkml:trace contextRef="#ctx0" brushRef="#br0" timeOffset="4243.84">13904 13358 10127 0,'4'-8'896'0,"4"2"-704"0,1-5-192 0,-1 0 0 15,-3-4 5184-15,1-1 1024 0,0 2 192 0,-1-2 32 16,-1 3-3648-16,-1-1-736 0,-2-2-128 0,0 3-48 0,-1-4-736 0,0 4-160 16,-2 2-16-16,0-2-16 15,0 3-688-15,-1 1-128 0,-2-2-128 0,-2 2 192 0,1 2-192 0,-2 4 0 16,0-1 0-16,-1 1 0 16,-2 3 592-16,2 0 48 0,0 0 0 0,0 4 0 0,-2 2-448 0,1 4-192 15,-3-6 160-15,2 5-160 0,2 1 208 0,0 1-48 16,-2-2-16-16,2 1 0 0,0 1 0 0,1 1 0 15,2 1 0-15,0-3 0 0,0 1-144 0,2-2 0 16,1-1-160-16,2 1 160 0,1-3 0 0,1 2 0 16,2 1 0-16,1-2 160 0,-4-7-160 0,6 7 0 0,2-4 0 0,0 1 0 15,1-1-128-15,2 0 128 16,-1-6-160-16,1 3 160 0,1-4-304 0,-2 0 48 0,1-1 0 0,-1-2 0 16,0-1 256-16,1 2 0 0,1-3 0 0,0-4 0 15,-1-2 0-15,0 5 0 0,-3-2 0 16,-2-2 0-16,1 4-128 0,-2 3 128 0,-1-3 0 15,-1 4 0-15,-3 6 0 0,0 0 0 0,0 0 0 16,0 0 0-16,0 0 0 0,0 0 0 0,1 6 0 0,0 1 0 0,-1 3 0 16,0 1 0-16,0 2 0 15,0 3 256-15,0 1 96 0,0 4 32 0,0 1 0 0,0-1 192 0,1 4 64 16,-1 2 0-16,0 0 0 16,0 3-272-16,0-3-48 0,0-1-16 0,0 1 0 0,-1 3-80 0,0-4-16 15,0-3 0-15,-1 1 0 16,2-3-80-16,0-1 0 0,0-3-128 0,0-2 192 0,0 1-192 0,0-5 0 15,0-4 0-15,0-7 0 0,3 7 0 0,-3-7 0 16,0 0 0-16,0 0 0 0,0 0-240 0,0 0-80 16,0 0-32-16,8-7 0 15,2 1-1536-15,-2-2-304 16,-1-5-64-16,2 2-16 0,3 0-3456 0,-2-1-688 0,-1-4-144 0,2 2-32 0</inkml:trace>
  <inkml:trace contextRef="#ctx0" brushRef="#br0" timeOffset="4643.89">14214 13175 41007 0,'0'0'896'0,"0"0"192"0,0 0 48 0,0 0 16 0,0 0-928 0,0 0-224 0,0 0 0 0,0 0 0 16,11 0 1200-16,-11 0 192 0,0 0 32 0,6 4 16 15,1-2-672-15,-7-2-144 0,6-2-32 0,2 1 0 16,1 1-288-16,1-3-64 0,0 3-16 0,2-1 0 15,1-5-224-15,1 2 176 0,1 2-176 0,0-6 160 16,1-1-160-16,1 2 0 0,0 1 0 0,0-1 0 16,-1-1 0-16,0 2 0 0,-1 0 128 0,0 3-128 0,-2-4 0 0,0 3 0 15,-1-2 0-15,-3-1 0 16,-1 3 0-16,-2 1 0 0,-6 3 0 0,0 0 0 0,0 0 0 0,0 0 0 16,0 0 0-16,0 0 0 15,3 7 0-15,-3 3 0 0,-1 4 128 0,-2 1-128 0,-1 2 336 0,-1 3-16 16,0 4 0-16,-2-1 0 15,-1 1-160-15,-1 2-32 0,1 4-128 0,0 0 192 0,1 0 112 0,0 3 16 16,0-3 0-16,4 0 0 0,-3 0-160 0,2-1-32 16,-1-4 0-16,1-3 0 0,0 2-128 0,2-4 0 15,0-1 0-15,1-4 0 0,1-2 0 0,0-3 0 16,0-1 0-16,0-9 0 0,0 0 0 0,0 0 0 16,0 0-192-16,0 0 192 15,0 0-2240-15,7-6-320 0,0-3-64 0,1 1-18080 0</inkml:trace>
  <inkml:trace contextRef="#ctx0" brushRef="#br0" timeOffset="8075.99">15022 13255 25343 0,'0'0'1120'0,"0"0"224"16,4-7-1072-16,-4 7-272 0,7-4 0 0,-7 4 0 0,1-6 2032 0,-1 6 336 15,0-7 80-15,-1 1 16 16,-2-1-1376-16,-2 3-256 0,-3-2-64 0,-1 3-16 0,-2-1-112 0,0 0 0 15,-2 4-16-15,-1-2 0 0,0 2-176 0,-2 2-48 16,1-1 0-16,-2 5 0 0,0-2-160 0,0 2-48 16,0 1 0-16,0-1 0 0,1 1-16 0,0-1-16 15,2 2 0-15,1-1 0 0,1-3-160 0,1 2 128 16,2 1-128-16,3-1 128 0,0 1-128 0,6-7 192 16,-2 6-192-16,0 1 192 0,2-7 160 0,3 7 32 15,2 2 16-15,2-1 0 0,1-2 48 0,1 3 0 16,3-2 0-16,1-1 0 0,1 2-128 0,2 1-32 15,1 2 0-15,1-2 0 0,1 4-288 0,-1 2 0 0,0-2 0 16,1 0 0-16,-2 0 256 0,1 4 0 0,-1-1 0 0,-1 1 0 16,-3 0-256-16,0 0 0 0,-4 0 128 15,-1-2-128-15,-3 2 144 0,-2 0-16 0,-2 3-128 0,-2-3 192 16,-6-1 16-16,2-2 0 0,-2 2 0 16,0-3 0-16,-4-2-208 0,1-1 0 0,-2-1 0 0,0-1 0 15,-1-1 0-15,0-5 0 0,-2 1 0 0,1-3 0 16,0-3 0-16,-1-1 0 0,0-1-160 0,0-1 160 15,2-2 0-15,3 1-160 0,0-3 160 0,3 0 0 0,0 0-128 0,2-3 128 16,-1 0 0-16,4-4 0 16,1 1 0-16,1-1-128 0,1 0 128 0,1 0 0 0,2 1 0 0,2-1 0 15,2 0 0-15,1 0 0 16,2 1 128-16,6-3-128 0,1-1 176 0,0 3-176 0,-1-4 208 0,1 5-64 16,1 2-16-16,-1-2 0 15,0 3-128-15,-1 0 0 0,-1 3 0 0,-2-1 0 0,-2 1 0 0,0 1-144 16,-2 2 144-16,0 0 0 15,-4 4 0-15,1-4 0 0,-7 7 0 0,6-4 0 16,-6 4-992-16,0 0-96 0,0 0 0 0,0 0-16 16,0 0-3760-16</inkml:trace>
  <inkml:trace contextRef="#ctx0" brushRef="#br0" timeOffset="8406.08">15351 13179 19343 0,'0'0'1728'0,"0"0"-1392"0,0 0-336 0,5 5 0 16,-1 2 5072-16,-4-7 944 0,0 0 192 0,2 6 48 15,0 5-3824-15,-1-1-768 0,-1 1-160 0,-1 2-32 16,0 0-720-16,0 0-160 0,-2 4-16 0,0 3-16 15,-1-1-96-15,2 2-16 0,0 5 0 0,1-2 0 16,-1-1-448-16,-1 4 0 0,0 3 0 0,1-1 0 16,0 1 256-16,0-3-64 0,-1 2 0 0,2-4 0 15,0 1-192-15,1-6 176 0,0-1-176 0,0 1 160 0,0-3-160 0,1-4 0 16,0-2 0-16,2-1 0 16,-3-10 0-16,0 0 0 0,0 0 0 0,0 0 0 15,8 3-896-15,-1-6-224 16,0-1-32-16,1-6-16 0,0-6-2480 0,1 2-512 0,-1-3-80 0,0-3-32 0</inkml:trace>
  <inkml:trace contextRef="#ctx0" brushRef="#br0" timeOffset="8944.36">15686 13212 23951 0,'0'0'2128'0,"-1"9"-1696"15,1 1-432-15,-1 1 0 0,-3-2 3904 0,0 1 688 16,0 1 144-16,0-2 16 0,0 0-2704 0,0-4-528 0,4-5-112 0,-5 6-32 16,5-6-1136-16,0 0-240 15,-5 1 0-15,5-1 0 0,-7-4 0 0,2 0 0 0,-2-2 0 0,5-1 0 16,0 0 0-16,2 1 0 16,2-3 0-16,0 1 0 0,2-1 0 0,2 1 0 0,-1-1 0 0,1-2 0 15,2 2 0-15,3 1 0 16,0-1 0-16,3-1 0 0,-1 0 144 0,1 0-144 0,2 3 160 0,-1-2-160 15,2 4 208-15,2-2-48 0,-1 1-16 0,1-1 0 0,-2 2 64 0,0 1 16 16,0 0 0-16,0 4 0 16,-2 1 32-16,0 5 0 0,-2 4 0 0,-1 1 0 0,-3 2 128 0,-1 4 16 15,-3-1 16-15,-3 3 0 16,-2 2-80-16,-2 5-16 0,-5 4 0 0,-2 3 0 0,-4 1-160 0,-1 3-32 16,-3 0-128-16,-2-1 192 15,0 4-32-15,-1-6-16 0,0-4 0 0,2-4 0 0,1 0-144 0,1-2-176 16,3-5 48-16,1-2 0 0,3-1 128 0,1-4 0 15,3-3 0-15,1-2 0 0,4-7 0 0,0 0 0 16,-1 6 0-16,1-6 0 0,0 0 0 0,0 0 176 16,9 4-48-16,3-4 0 0,1 3-128 0,1-3 0 15,2 0-160-15,2 0 160 0,2 0 0 0,0 0 0 16,1 0 0-16,1 0 0 0,0 0 0 0,0 0 0 16,1 2 0-16,-2 0 0 0,-3-2 0 0,-1 0 0 15,0 0 0-15,-1 0 0 0,-2 0 0 0,-1-2 0 16,-2 0 0-16,-2-1 0 0,-3 2 0 0,1-5-192 15,-3 0 48-15,0-1 16 16,-2 0-1904-16,0-3-368 0,-2 0-80 0,-2-1-17936 0</inkml:trace>
  <inkml:trace contextRef="#ctx0" brushRef="#br0" timeOffset="12216.35">17000 12871 9215 0,'0'0'816'0,"0"0"-656"0,1 7-160 0,2 3 0 16,1-1 4672-16,0 2 896 0,0-1 176 0,1 3 32 16,0 0-2880-16,-2 2-576 15,-1 3-112-15,2-1-32 0,0 4-960 0,0 1-208 0,0 2-48 0,-1 2 0 16,-1-1-416-16,1 4-96 0,0-2 0 0,-3 2-16 15,1 5-32-15,0 0 0 16,1 3 0-16,-1 2 0 0,0 4-48 0,0 1-16 0,-1-1 0 0,2 3 0 16,-1-2-176-16,0-1-32 0,-1 1-128 0,2-1 192 15,-1-2-64-15,0 0-128 0,1 3 176 0,0-4-176 16,0 1 128-16,-1 1-128 0,0-4 0 0,-1 1 0 16,0-5 0-16,0 1 0 0,-2-4 0 0,0-1 0 15,0 0 0-15,-1-7 0 0,-1 0 0 0,-1-5 0 16,-3 0 0-16,0-3 0 0,-1-6 0 0,-3 1 0 0,-2 1-128 0,-5-5 128 15,-3 1 0-15,-7-1-144 16,-2 1 144-16,-7-4-192 0,-5 1 192 0,-6-2-192 16,-2 0 192-16,-4 0 0 0,-5 2-144 0,-2-4 144 0,-3 3 0 0,-3-3-176 0,-3-3 176 0,0 3-128 31,-1 0 128-31,2 0 0 0,-1 0 0 0,-20 0 0 0,0-1 0 16,11-2 0-16,5 1 0 0,6 2 0 0,-1 2 0 15,1 2 0-15,14-1 0 0,-3-3 0 0,-1 2 0 16,2-2 0-16,1 0-128 0,2-2 128 0,1 4 0 15,0 0 128-15,-1-2-128 0,0 2 0 0,-1-2 0 16,-1-2 0-16,-2 2-128 0,3-2 128 0,3 2 0 0,2 0 128 0,0 0-128 16,2 0 0-16,-15 2 0 15,4-2 0-15,0 0 0 0,4 0 0 0,2 0 0 0,0 0 0 0,2 0 0 16,4 2 144-16,2-2 64 16,2 3 16-16,1-2 0 0,-1 2-224 0,1 1-256 0,-2-2 48 0,-3 0 16 15,-3 0 192-15,0-2-144 16,3 0 144-16,11 0-128 0,1 0 128 0,0 0 0 0,-5 0 0 0,4 0 0 15,0 3 0-15,1-3 0 0,0 1 0 0,-7 2 0 16,1-3 176-16,5 2 64 0,-1 0 16 0,3-2 0 16,1 0-256-16,3 2-160 0,1-2 32 0,-2 3 0 0,-1-2 128 0,2-1 0 15,-1 3 0-15,-1-3 0 16,1 3 0-16,1-2 0 0,1 1 0 0,1-2 128 0,2 0-128 0,-3 0-256 16,1-2 64-16,0 2 0 15,1 0 192-15,0 2 0 0,0-2 0 0,1 0 0 0,-1 0 128 0,3-2 48 16,-1 2 16-16,-1 0 0 0,-1 0-192 0,2 0-272 15,2-1 64-15,-1 1 16 0,-1 0 192 0,-1 0 256 16,3 1-48-16,-1-1-16 0,0-1-192 0,2-2 0 16,-1 3 0-16,0 3-160 0,1-2 32 0,0-1 0 15,1 0 0-15,0 0 0 0,0-1 128 0,3 1 0 16,-1-3 0-16,2 3 0 0,-1 3 0 0,0-3 0 16,2-3 0-16,2 3 0 0,-1 0 224 0,2 0 80 15,1 0 16-15,-1 0 0 0,3-3-320 0,0 3-176 16,1-1 32-16,1-2 0 0,-1 3 144 0,1 0 0 15,2 0 160-15,1-2-160 0,1 0 0 0,4 2 0 16,-6-2 0-16,0-2 0 0,6 4 0 0,0 0 0 16,0 0 0-16,0 0 0 0,-5-7 0 0,1 1 0 0,4 6 0 0,0 0 0 15,-4-7 0-15,0-2 0 16,-1 3 0-16,2-1 0 0,3 7 0 0,0 0 0 0,-3-8-128 0,3 8 128 16,0 0-208-16,0-9 64 15,0-2 16-15,0 2 0 0,0 9 128 0,0-8 0 0,2-5 0 0,-1 4-128 16,0-1 128-16,2-3 0 15,0-1 0-15,-2 4 0 0,0-3 0 0,-1 0 0 0,2-2 0 0,-1 0 0 16,0 0 0-16,0 2 176 0,1 0-48 0,-1 0 0 0,-1-4-128 0,0 1-176 16,1 2 48-16,1-2 0 15,-1-1 128-15,0 0 0 0,1 0 0 0,0-3 0 0,1 3 0 0,-2-2 0 16,2-1 0-16,1-2 0 16,0-2-208-16,0 1-16 0,-1-1 0 0,1 1 0 0,0-1 224 0,-1 2-176 15,1-2 176-15,-1 3-160 16,-1-1-240-16,1 1-48 0,-1-1-16 15,1-2 0-15,0 1 464 0,-1 0 0 0,0 2 0 0,-1 2 0 16,0-5 0-16,0 4 0 0,-1 1 0 0,0-2 0 0,0-1 0 0,0 3 0 16,2-3 0-16,-1 2 0 0,0 1 0 0,1 0 0 15,-1 0 0-15,0-1 0 0,1 0 0 16,-2 3 0-16,1 2 0 0,2 0 0 0,-1 0 0 0,1-2 0 16,-2 0 0-16,0 1 0 0,1-1 0 0,-1 2 0 15,0 0 0-15,1-1 0 0,-1 5 0 0,0-3 0 16,2 1 0-16,-2 0 0 0,-1-3 0 0,0 4 0 0,2 1 0 0,-2-3 0 15,0 4 0-15,1-3 0 16,0 2 0-16,0-2 0 0,-1 3 0 0,0-1 0 0,0-2 0 0,0 4 0 16,0-1 0-16,2-1 0 15,-1-1 0-15,-1 2 0 0,-1-1 0 0,1 2 0 0,0 1 0 0,1-1 0 16,0 3 0-16,1-2 0 16,-1-1 0-16,0-1 0 0,1 3 0 0,-1 0 0 0,-1 1 0 0,1-4 0 15,1 2 0-15,0 2 0 16,-1-1 0-16,2 3 0 0,0-1 0 0,-3 5 0 0,1-8 0 0,0 2 0 15,2-1 0-15,-3 7 0 0,4-2 0 0,-4 2 0 0,3-7 0 16,-3 7 0-16,3-4 0 0,-3 4 0 16,0 0 0-16,6-6 0 0,-2 2 0 0,0-3 0 0,-1 1 0 0,-3 6 0 15,0 0 0-15,6-3 0 16,-6 3 0-16,6-7 0 0,-1 3 0 0,1 1 0 0,-2-3 0 0,-4 6 0 16,5-4 0-16,-5 4 0 15,8 0 0-15,-2-2 0 0,-6 2 0 0,8-2 0 16,-1 2 0-16,-1-2 128 0,1 2 0 0,1-3-128 15,0 2 0-15,-1 1 0 0,1-3-192 0,1 1 48 0,1 0 144 0,-1 2 0 16,1 0 0-16,1-2 0 0,-2 2 384 0,1 0 96 16,2 0 32-16,0-3 0 0,0 2-320 15,-1 1-48-15,3 0-16 0,0 1 0 0,0-2-128 0,1 1 0 16,-2 0 0-16,1-3 0 0,1 6 0 0,0-3 0 16,1 0 0-16,1 0 0 0,2 0 0 0,-2 1 0 15,0-1 0-15,0 3 128 0,0-3-128 0,0 0 160 16,0 0-160-16,0 0 160 0,0-4-160 0,1 4 0 15,0-3 0-15,1-1-176 0,-2 4 304 0,1 0 64 16,0 0 16-16,1 0 0 0,-2 0 48 0,0 0 0 16,0 0 0-16,0 0 0 0,0 0-256 0,0-2-128 0,1 2 128 0,1 0-208 15,-2 0 208-15,1-2 160 16,0 0-32-16,-1 2 0 0,0 2-128 0,2 0 0 0,-1-2-192 16,0 2 192-16,2-2-144 0,-2 0 144 15,1 3 0-15,-1-2 0 0,0-1 0 0,1 0 192 0,-1 0 0 0,0 0 0 16,2 0-192-16,0 0-288 15,-2 0 64-15,2-1 16 0,-1-2 208 0,1 3 0 0,0 0 0 0,-1 0 0 16,0 0 0-16,-1-2 0 0,0 2 0 0,2-2 0 16,-1 0 160-16,1 2 80 0,0-3 16 0,1 3 0 15,0 3-256-15,1-3 0 0,0 2 0 0,2 0 0 0,-2-2 0 0,2 2 0 16,-1-2 0-16,-1 4 0 16,1-5 0-16,0 2 0 0,1-1 0 0,-4 3 0 15,0-3 0-15,1 0 0 0,0 0 0 0,0 0 0 16,0 0-128-16,-1 0-80 0,-2 0-16 0,1 0 0 0,0 0 368 0,1-3 80 15,-2 2 16-15,6-2 0 0,-2 1-240 0,2 0 0 16,-3 0 0-16,1-1 0 0,0 2-160 0,-1 1-80 16,-1 0-16-16,-1 1 0 0,1-1 400 0,1 0 80 15,-1-1 16-15,-1 1 0 0,2-3-240 0,0 3 0 16,0-4 0-16,0 4 0 0,1 2 0 0,1 0 0 16,-4-2 0-16,1 0 0 0,0 3 0 0,-1-3 0 15,0-3 0-15,-1 1 0 0,0 2-144 0,2 2-80 16,-1-2-16-16,1 4 0 0,-2-4 240 0,3 0 0 15,0 0 0-15,0 0 0 0,0 3 192 0,0-3 48 16,-1 2 0-16,1-2 0 0,1 0-96 0,-1 0-16 0,-3-2 0 0,1 2 0 16,0 0-384-16,2 0-96 15,2 4-16-15,-1-4 0 0,-1 0 512 0,0 2 112 0,-2-2 0 0,1 0 16 16,1 0-272-16,0 4 0 16,1-4 0-16,-1-1 0 0,-1-4 144 0,1 5 80 0,0 0 16 0,0 0 0 15,-2 0-240-15,4 0 0 16,0 2 0-16,1-2 0 0,-1 3 0 0,1-2 0 0,-1-1 0 0,1 3 0 15,0-3 0-15,-2 0 128 16,-1-3-128-16,0 3 0 0,0 0 0 0,0 3 0 0,0-3 0 0,-2 0 0 16,1 1 0-16,-2-1 0 0,-1 0 0 0,0 3 0 0,0-1 0 0,-1-2 0 15,1 2 0-15,0 0 0 16,0 1 0-16,0-3 0 0,0 1 0 0,0 2 0 16,-1-3 0-16,1 2 0 0,0-2 0 0,0 4 0 15,0-1 0-15,0-2 0 0,0 2 0 0,1 0 0 16,-1-2 0-16,2 1 0 0,-1 2 0 0,0-1 0 15,0-2 0-15,0 2 128 0,3 0-128 0,-2-3 0 0,0 1 0 16,-1 2 0-16,2-3 0 0,-1 2 0 0,1-1 0 0,-2 2 0 16,-1-3 128-16,0 3-128 0,0-2 0 0,0 2 0 15,1-1 0-15,-1 0 0 0,0 0 0 0,0 1 0 16,0-2 0-16,1 2 0 0,0 1 0 16,1-2 0-16,-1 0 0 0,0 3 0 0,-1-1 0 0,2-2 0 15,-1 0 0-15,2 0 0 0,-5 1 0 0,1-2 0 16,1-1 0-16,0 0 0 0,3 0 0 0,-2 0 0 0,-1 0 0 0,0 0 0 31,5-1 0-31,-2 1 0 0,-2 0 0 0,1 0 0 0,-1 0 0 0,-1 0 0 16,0 1 0-16,0-1 0 0,-1 0 0 0,0 0 0 15,-1 0 0-15,1 0 0 0,-2 3 0 0,1-1 0 16,-1 0 0-16,1-2 0 0,-1 2 0 0,-1-2 0 16,0 3 0-16,0-2 0 0,-1-1 0 0,0 0 0 15,0 0 0-15,1 0 0 0,-3 0 0 0,2 0 0 16,0 3 0-16,1-3 0 0,-1-3 0 0,1 3 0 0,0-1 0 0,0-2 0 15,0 3 0-15,-2-2-128 16,0 2 128-16,1 0 0 0,-1 0 0 0,-1 0 0 0,1 0 0 0,-2 2 0 16,-1-2 0-16,-2 3 0 15,1-2 0-15,-1 2 0 0,1 1 0 0,-2 0 0 0,-5-4 128 0,4 6-128 16,0 1 0-16,-1 2 144 0,-2-2-144 0,0 3 128 16,0-1-128-16,1 2 0 0,-1-1 144 0,0-1-144 15,-1 2 0-15,0 2 128 16,-1 1-128-16,2 2 0 0,1-3 128 0,-1 2-128 0,-1 0 160 0,1 2-160 15,1 3 0-15,0 0 128 0,1-3-128 0,-1 0 0 0,1 0 0 0,0 2 0 16,-1-3 128-16,1 1-128 16,-2-4 0-16,1 0 0 0,-1 2 0 0,0-6 0 31,-1-9-1328-31,0 0-256 0,0 0-48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8:47:04.52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27464 5900 43423 0,'0'0'960'0,"0"0"192"0,-1-15 32 0,1 15 32 0,5-5-960 0,0-2-256 0,1 1 0 0,0 2 0 0,-1 0 656 0,2 1 96 15,1 3 16-15,1-2 0 0,2 2-272 0,2 0-48 16,1-1-16-16,2 1 0 0,1-3 112 0,9 2 32 16,3-5 0-16,-3 5 0 0,3-2-448 0,4-3-128 0,3 2 0 0,7-3 0 15,5 5 0-15,3-5 0 16,4 3 0-16,15-2 0 0,-3-1 0 0,-1 1 0 15,-4 2 0-15,-3-3 0 0,-6 3 0 0,-6-1 0 16,-6 1 0-16,-7 0 0 0,-8-1 0 0,-8 4 0 0,-7 1 0 0,-11 0 0 16,0 0 0-16,-11 7 0 15,-7 5 0-15,-11-1 0 0,-9 2 0 0,-7 0 0 16,-4-1 0-16,-4 1 0 0,-2 0 0 0,0-3 0 0,2 2 0 0,0-1 0 16,2-1 0-16,3 1 0 15,3-2 0-15,5 1 0 0,2 1 0 0,2-2 0 0,3 0 0 0,5-1 0 16,1-2 0-16,5 1 0 0,3 2 0 15,2-2 0-15,1-3 0 0,3 2 0 0,4 1 0 0,1-1 0 16,1 1 160-16,3-3 80 0,4-4 16 0,0 9 0 16,2-3-256-16,1 1 128 0,5-3-128 0,3 0 0 15,1 0 0-15,3-2 0 0,4 1 0 0,2 1 0 0,2-4 0 0,5 3 0 16,0-3 0-16,5-3 0 16,3 3 0-16,2 0 0 0,2 0 0 0,2 0 0 0,1 0 0 0,1 3 0 15,-4-3 0-15,-1 1 0 16,-2 2 0-16,-3 0 0 0,-2 0 0 0,-6 1 0 0,-5 3-256 0,-4-4 0 15,-3 3 0-15,-3 0 0 16,-5 2 400-16,-6-8 96 0,-1 9 16 0,-7 2 0 0,-6-1-256 16,-10 3 0-16,-10 0 0 0,-5 1 0 15,-7-1 0-15,-1 1 144 0,-3-2-144 0,0 1 128 0,0-3-128 0,2 4 0 16,2-8 0-16,4 2 0 0,2-2 0 0,3 1 0 16,4 0-144-16,3-5 144 0,3 2 0 0,4-1 0 15,5-2 0-15,2 2 0 0,3 1 0 0,3-2 0 16,2 1 0-16,8-3 144 0,0 0 48 0,0 0 0 15,0 0 0-15,0 0 0 0,6 6-192 0,4 0 128 16,3-1-128-16,2 1 128 0,5-2 0 0,4 3 0 16,3-1 0-16,6 1 0 0,3 0 160 0,5-4 32 15,4 0 0-15,0-3 0 16,1 1-624-16,-8 2-112 0,2 0-32 0,-2-2 0 0,-2 2 448 0,-2-3 0 16,-2 2 0-16,-5-2 0 0,-3 1-128 0,-5-1 128 0,-6 0-128 0,-3 0 128 15,-10 0 0-15,0 0 128 16,-7 3 0-16,-6 1 0 0,-9 1 192 0,-8-1 64 0,-8 0 0 0,-7 3 0 15,-5-3-576-15,-3 1-96 0,-4-4-32 0,-13 2 0 16,3 1 320-16,8-4 0 0,5 0 0 0,7 0 0 16,6 0 0-16,5 0 0 0,2 0-128 0,4-4 128 15,3 1 0-15,5 2 0 0,4 1-128 0,3-3 128 16,5 3 0-16,3 0 0 0,7 0 0 0,0 0 144 31,0 0-880-31,0 0-176 0,11 3-48 0,3-3 0 0,22 0-6784 0,-2 4-1344 0,-17 0-288 16,5 2-48-16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8:47:06.46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23128 8569 23487 0,'-31'5'512'0,"19"0"128"0,0-3 0 0,0 0 16 0,0 1-528 0,1-3-128 0,0 0 0 0,2 1 0 0,0-1 1872 0,2 0 352 15,1-1 64-15,6 1 16 16,0 0-720-16,0 0-144 0,-6-3-32 0,6 3 0 16,0 0-256-16,0 0-48 0,0 0-16 0,0 0 0 15,0 0-96-15,-2-4-32 0,0-2 0 0,2 6 0 16,0 0-512-16,3-7-96 0,0 1-32 0,2-1 0 0,-1 1-192 0,2-1-128 16,2 0 128-16,1 0-128 15,3-3 128-15,3 0-128 0,2 1 128 0,2-4-128 0,5 5 0 0,3-1 0 16,5 2 0-16,3 1 0 0,4-2 128 0,5 1-128 15,2 1 128-15,-6-1-128 0,10 0 0 0,5 1 0 16,4-3 0-16,2 2 0 0,2 1 272 0,3 2-16 16,1 1 0-16,15 2 0 0,-6-2-256 0,-22 3 0 15,-5 3 0-15,-3-2 0 0,-5 4 0 0,-8-1 0 16,-7 3 0-16,-6-1 0 0,-7 2 0 0,-9 1 0 16,-8 2 0-16,-13 2 0 0,-10 4 0 0,-22 5 0 0,-14 2 0 0,-5-1 0 15,-4 1 0-15,-2-2 0 16,0-1 0-16,-2-1 0 0,-2-3 0 0,2 3 0 0,4-3 0 0,20-6 0 15,1 0 0-15,1-1 0 16,2 3 0-16,2-2 0 0,4-1 0 0,3 2 160 0,3-1-160 0,-3-1 128 16,6 3 112-16,12-4 16 0,3-1 0 0,2-1 0 15,2 2-64-15,3-3 0 16,4 2 0-16,1 1 0 0,2-5-192 0,4-4 144 0,3 10-144 0,2-4 128 16,3 2-128-16,3-1 128 15,2-2-128-15,4-1 128 0,5 2 0 0,4-2 0 0,3-1 0 0,4 1 0 0,2 2-128 0,4-2 0 16,3 1 0-16,4-3 0 15,4-2-176-15,2 0-64 0,1 0-16 0,0-2 0 16,1 0 416-16,0 2 80 0,-2 0 16 0,-1 0 0 16,0 0-256-16,-2 2 0 0,-2 0 0 0,-4-2-160 0,-4 2 160 15,-3-2 0-15,-5 4 128 0,-5-1-128 0,-5-2 272 0,-6 4-16 16,-6-1 0-16,-8 6 0 16,-6-3 256-16,-16 7 64 0,-14 1 0 0,-11 0 0 0,-8 2-576 0,-5 2 0 15,-4 1-160-15,-5 0 160 16,-4 3-128-16,0 1 128 0,0-5 0 0,7 1 0 0,6 0 0 0,17-6 0 15,3-1 0-15,3-2 0 0,3 2 0 0,3-3-176 16,4-1 176-16,5 2-128 0,3-5 256 0,3 1 48 16,4 0 16-16,3-4 0 0,3 3-192 0,5-6 0 0,0 0 0 15,0 0-176-15,5 1 176 0,5 2 0 0,3-3 128 0,4-3-128 16,4 2 0-16,4-2 0 16,5-1 0-16,7 2-128 0,6-1 128 0,6 2 176 15,3 1-48-15,4 0 0 0,5-3-128 0,4 3 0 0,3 0 0 0,7 0 0 16,3 0 0-16,-2 0-272 15,-2 0 64-15,-5 3 16 0,-3-2 192 0,8 2 160 16,-12-3-32-16,-10 0 0 0,-13 2-128 0,-8 2 128 0,-12-1-128 0,-7 1 128 16,-7 0-128-16,-6 2 0 15,-8 1 0-15,-7 2 0 0,-6-1 128 0,-8 3 0 16,-7 0 0-16,-11 2 0 0,-10-2-304 0,-6-1-64 0,-7 3-16 0,0 0 0 16,3-2 256-16,1 2-144 0,3 0 144 0,0 0-128 15,0 0 128-15,15-5-128 16,2 1 128-16,1 2-128 0,5-5 128 0,3 1 176 0,2 2-48 0,6-3 0 15,4-2-128-15,4 3 0 0,2-5 0 0,6 2 0 16,2-1 0-16,4-2 0 0,8-1 0 0,0 0 0 31,6-1-1744-31,6-2-384 0,5-1-80 0,7-1-16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8:46:00.4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4064 8013 7359 0,'0'0'320'0,"2"-6"80"0,-2-3-400 0,1 2 0 0,-1 7 0 0,1-8 0 16,-1 2 3776-16,0-1 688 0,0 7 128 0,0 0 16 0,2-6-2352 0,-2 6-464 16,0 0-112-16,0 0-16 15,0 0-368-15,0 0-80 0,0 0 0 0,0 0-16 0,0 0-272 0,-2 9-48 16,1-1-16-16,0 1 0 16,-1 1-256-16,1 1-48 0,0 2-16 0,-1 3 0 0,1-2 32 0,0 8 0 15,1-1 0-15,0 2 0 0,1-2 48 0,0 2 16 16,2-1 0-16,0-1 0 0,-1 2-32 0,1 0 0 15,-1-2 0-15,1-1 0 0,0 2-128 0,-1-4-32 16,1 1 0-16,0-2 0 0,-1 0-96 0,1-4-32 16,-2 1 0-16,0-1 0 0,1-1-128 0,-4-4-48 0,2 1 0 0,0-9 0 15,0 0-144-15,0 0 0 16,-1 7 0-16,1-7 0 0,0 0 0 0,0 0 0 16,0 0 0-16,0 0 0 0,0 0-192 0,-6-6 192 15,0 1-160-15,1-1 160 0,1-4-128 0,0 1 128 16,0-1 0-16,2-1-144 0,-1-2 144 0,2 0 0 15,-1 0 0-15,1-4-128 0,1 0 128 0,0 0 0 16,0-3 0-16,0 1-128 0,3-1 128 0,-1-1 0 0,2-1 0 0,0 1-128 16,1-1 128-16,1 1 0 15,-1-2 0-15,2 2-128 0,-2 2 128 0,1 2 0 0,1 0 0 16,1 1 0-16,1-1 0 0,3 1 0 16,1 6 0-16,1-1 0 0,2 1 128 0,-2 1-128 0,3 2 160 0,2 3-160 15,-1 2 128-15,0-1-128 0,1 2 0 0,-2 1 144 16,-2 0-144-16,0 1 0 0,-1 2 0 0,-2-3 0 15,-3 2 0-15,0 0 0 16,-1 0 0-16,-8-2 0 0,7 0 0 0,-1 3-192 0,-6-3 0 0,0 0 16 16,6 1-2752-16,-6-1-544 0</inkml:trace>
  <inkml:trace contextRef="#ctx0" brushRef="#br0" timeOffset="8232.69">4751 7797 21647 0,'0'0'960'0,"0"0"192"0,0 0-912 0,6-4-240 0,-1-2 0 0,-5 6 0 0,0 0 1568 0,0 0 272 16,0 0 48-16,0 0 16 15,0 0-560-15,0 0-128 0,0 0 0 0,0 0-16 0,0 0 192 0,2 10 32 16,-1 1 16-16,-1 2 0 16,-1 3-288-16,-1 3-64 0,1 2-16 0,-2 5 0 0,1 2-576 0,1 2-112 15,-1 5-32-15,1-1 0 0,2 6 128 0,1 3 32 16,-2-5 0-16,1 4 0 0,1 1-288 0,2-2-48 16,0-1-16-16,2 2 0 0,-1-1-32 0,3 15 0 15,-1-9 0-15,-1-21 0 0,-2 1 0 0,0-4 0 16,0-2 0-16,-1-4 0 0,0 3-128 0,0-7 0 15,1-4 0-15,-2-1 0 16,-2-8-832-16,0 0-128 0,0 0-48 0,0 0 0 16,-6-7-2592-16,-1 0-528 0</inkml:trace>
  <inkml:trace contextRef="#ctx0" brushRef="#br0" timeOffset="8840.42">3603 8017 6447 0,'0'0'272'0,"3"-6"80"16,-2-2-352-16,-1-1 0 0,-2 2 0 0,2 1 0 0,0-1 4272 0,0 7 784 16,0-6 144-16,0 6 48 0,-2-8-3056 0,2 8-592 0,0-7-128 0,0 7-32 15,0 0-368-15,0 0-80 16,0 0-16-16,0 0 0 0,0 0 32 0,0 0 0 15,-5 4 0-15,5-4 0 0,-4 9-48 0,2 2 0 16,-2-1 0-16,1 3 0 0,0 4-48 0,2 3-16 0,1 4 0 0,0-1 0 16,0 6-112-16,0-1-16 0,0 2-16 0,1 2 0 0,1 2-192 0,0 2-48 15,2-2 0-15,0 3 0 16,0-5-160-16,-1 5-32 0,1 0-16 0,1-1 0 0,1 1-176 0,0 0-128 16,-1-3 144-16,-1-4-144 15,0-1 0-15,1-2 0 0,0-3 0 0,-1-2 0 0,-3-5-128 0,1-4-80 16,-1-2-16-16,0-2 0 15,-1-9-2320-15,0 0-464 0,0 0-80 0</inkml:trace>
  <inkml:trace contextRef="#ctx0" brushRef="#br0" timeOffset="9482.74">5246 8138 35135 0,'0'0'768'0,"0"0"176"0,0 0 16 0,0 0 16 0,0 0-784 0,0 0-192 15,0 0 0-15,0 0 0 0,-4-8 1664 0,14 8 272 0,-1 0 64 0,2 0 16 16,1 0-672-16,-1 0-144 16,3 0-32-16,1 3 0 0,2-2-512 0,2-1-96 0,-1 0-32 0,2 3 0 15,1-3-400-15,-2 1-128 16,-2 2 0-16,2-1 0 15,-4 2-784-15,0 3-224 0,-2-3-32 0,-3 2-16 16,-2 1-3568-16,-3 2-720 0,-3-1-144 0,-4 1-16 0</inkml:trace>
  <inkml:trace contextRef="#ctx0" brushRef="#br0" timeOffset="9662.23">5259 8341 19343 0,'8'3'1728'0,"2"-1"-1392"16,2-1-336-16,2 2 0 15,2 0 5600-15,1-3 1056 0,1 0 192 0,1 0 64 0,-1 0-4880 0,2 0-976 16,1-3-192-16,0 3-32 16,0-4-704-16,-1 2-128 0,1-2 0 0,2 1 0 15,-5-1-1072-15,0 0-112 0,-1 1-32 0,0 1 0 16,-2-2-6656-16,-3 1-1328 0,-3 2-272 16,0-4-48-16</inkml:trace>
  <inkml:trace contextRef="#ctx0" brushRef="#br0" timeOffset="10009.87">6414 7474 29487 0,'0'0'1296'0,"0"0"288"16,0 0-1264-16,2 6-320 15,2 1 0-15,-1 3 0 0,-2 0 2048 0,2-3 368 0,0 4 64 0,-2 1 16 0,-1-2-1232 0,0 3-240 32,0 0-64-32,0 2 0 0,0 1-304 0,0 1-64 0,-1 0-16 0,1 0 0 0,0 2-144 0,0-2-48 15,-3-1 0-15,3 1 0 16,-1 0-192-16,-1-1-64 0,1-2 0 0,0 2 0 0,1-3-128 0,0-3 128 15,1 1-128-15,0-2 128 16,-1 2-1120-16,3-5-224 0,1 3-64 0,1-3 0 16,0 0-4608-16,2-1-912 0,1-5-192 0,1 0-48 0</inkml:trace>
  <inkml:trace contextRef="#ctx0" brushRef="#br0" timeOffset="10232.04">6669 7877 46079 0,'0'0'1024'0,"0"0"192"0,0 0 64 0,-5-2 0 0,-5 7-1024 0,-2-1-256 0,-3 0 0 0,1 2 0 16,-3-3 400-16,-1 1 48 16,-2 0 0-16,-2 1 0 0,-2-4-448 0,1 2 0 0,-2 1 0 0,1-2 0 15,0 2 192-15,2-1-64 16,0 0 0-16,2-2 0 15,2 4-1424-15,1-1-304 0,1-3-48 0,3 2-16 16,0 0-3424-16,-11 7-688 0,6 1-144 0,13-5-32 0</inkml:trace>
  <inkml:trace contextRef="#ctx0" brushRef="#br0" timeOffset="10822.58">6306 8350 28095 0,'0'0'1248'0,"0"0"256"0,0 0-1200 0,0 0-304 15,0 0 0-15,0 0 0 0,0 0 2672 0,0 0 464 16,0 0 112-16,0 0 16 0,0 0-1648 0,0 0-320 0,0 0-64 0,0 0-16 16,0 0-608-16,0 0-128 15,0 0-32-15,0 0 0 0,-2-4-256 0,3-2-48 0,2-1-16 0,1 0 0 16,0 1-128-16,2-1 128 15,5 1-128-15,-1-3 128 0,-2 1-128 0,1 1 0 0,3 1 0 0,0 2-176 16,0-3 176-16,2 5 0 16,2-2 128-16,-1 1-128 0,1 3 0 0,0 0 0 0,0 0 0 0,-2 3 0 15,0-2 0-15,-2 6 0 0,-1-1 0 0,-1 3-128 0,-2 2 128 0,-2-1 0 16,-3 6 128-16,-2 1-128 16,-1 0 0-16,-2 3 0 0,-3-1 0 0,-2 2 0 0,0 1 128 0,-2 2-128 15,-1 0 128-15,-1-1-128 16,1-3 0-16,-1 0 0 0,2-5 0 0,1 0 0 15,-1-2 0-15,3 0 0 0,2-5 0 0,1-2-128 16,3-6 128-16,0 0 0 0,0 0 0 0,0 0 0 0,0 0 0 0,8 3 0 16,4-3 0-16,0-3 0 15,1 2 0-15,2-2-128 0,1-1 128 0,1 0-128 0,1 2 128 0,2-1 176 16,0 3-48-16,-2-1 0 0,-2-2 0 0,-1 3 0 16,1 0 0-16,-1 3 0 15,-2-2-1232-15,-3 4-256 0,-2-1-48 0,-1 0-18176 16</inkml:trace>
  <inkml:trace contextRef="#ctx0" brushRef="#br0" timeOffset="11209.89">7200 8998 32255 0,'8'-2'704'0,"-1"-1"160"0,1-1 32 0,-1 0 0 0,-7 4-720 0,4-6-176 0,-2-1 0 0,-2 1 0 0,-2-1 1360 0,-5 3 240 31,-5-2 64-31,-3 0 0 0,-6 2-368 0,-7 2-64 0,-7 0-16 0,-4 0 0 0,-5 2-256 0,-1 2-48 16,-1 2-16-1,-1 0 0-15,-2 3-448 0,-5-2-112 0,-1-1-16 0,0 3 0 0,0-6-320 0,0 4 0 16,2 2 0-16,0-3 0 16,6 0 128-16,4 2-128 0,1 1 128 0,0-1-128 0,3 1 0 0,2-3 0 15,2 1 0-15,3-1-128 0,4 0 256 0,1-2 48 16,6 1 16-16,4-2 0 0,2-1-192 0,3 0 0 16,4 0 0-16,8 0 0 0,0 0-176 0,0 0-64 15,0 0-16-15,0 0 0 16,8-4-3008-16,2 4-624 0,5 0-112 0,0 4-32 0</inkml:trace>
  <inkml:trace contextRef="#ctx0" brushRef="#br0" timeOffset="11552.51">6516 9525 30175 0,'0'0'656'0,"0"0"144"0,7-3 32 0,-1-1 16 0,1 2-672 0,-7 2-176 0,0 0 0 0,8 2 0 16,-8-2 2032-16,0 0 368 0,6 8 80 0,-1 4 16 0,-1 1-832 0,-1 1-144 15,-1 6-48-15,1 0 0 16,-2 1-656-16,1 5-144 0,-1 0-32 0,0 0 0 0,-1-2-192 0,2-3-64 16,-1-2 0-16,0 1 0 0,-1 0-192 0,3-6-64 15,-2-1 0-15,1-4 0 16,0-2-560-16,-2-7-112 0,0 0-32 0,8-3 0 16,1-1-5568-1,2-5-1136-15,0-4-208 0,0-1-64 0</inkml:trace>
  <inkml:trace contextRef="#ctx0" brushRef="#br0" timeOffset="12002.75">7576 7547 9215 0,'0'0'816'0,"0"0"-656"0,3-6-160 0,-3 6 0 15,0 0 2816-15,0 0 544 0,0 0 96 0,6 6 32 16,-2 5-768-16,0 6-160 0,0 2-16 0,-2 8-16 16,1 3-1152-16,-1 6-224 0,1 8-64 0,-2 5 0 15,-1 2-192-15,2 12-64 0,0 4 0 0,1 9 0 0,1 7 48 0,0 4 0 16,1 9 0-16,1 5 0 0,1 11-288 0,1 1-48 16,0 4-16-16,4 14 0 0,1-2 304 0,1-6 48 15,0-4 16-15,2-5 0 0,0-4-128 0,-3-19-32 16,-1-6 0-16,0-4 0 0,-1-9-480 0,-3-16-112 15,0-8-16-15,-1-9 0 0,-2-8-128 0,-1-4 0 16,-3-10 0-16,-1-7 0 16,0-10-672-16,0 0-112 0,-6-1-32 0,-2-8 0 15,-1-6-2192-15,-2-4-432 0,-2-8-80 0</inkml:trace>
  <inkml:trace contextRef="#ctx0" brushRef="#br0" timeOffset="12622.28">5720 7674 13823 0,'0'0'1216'0,"0"0"-960"16,0 0-256-16,0 0 0 0,4 7 3728 0,1 2 704 15,0-1 144-15,-1 1 32 0,-1 1-2048 0,-2 4-416 16,2-4-80-16,-2 6-16 0,0 3-768 0,-1 0-144 15,0 3-48-15,0 4 0 0,0 4-448 0,0 4-112 16,0 7-16-16,0 5 0 0,0 8-304 0,0 4-64 16,-1 3-16-16,2 2 0 0,2 3 208 0,1 10 48 15,1 6 0-15,2 4 0 0,-2 4 96 0,1 3 32 16,2 3 0-16,0 1 0 0,4 0-160 0,0-2-32 0,-2-4 0 0,2-7 0 16,0-2 112-16,-1-5 16 15,3-3 0-15,-1-2 0 0,0-8-320 0,0-4-128 16,0-4 128-16,0-8-128 0,-1-5 0 0,0-8 0 0,-2-7 0 0,1-5 0 15,-1-6-896 1,-1-4-48-16,-1-6-16 0,1-4 0 16,0-6-2864-16,2-17-576 0,-14-1-112 0,9 8-32 0</inkml:trace>
  <inkml:trace contextRef="#ctx0" brushRef="#br0" timeOffset="13202.39">8251 8616 32703 0,'0'0'1456'0,"7"0"288"0,2 0-1392 16,0 0-352-16,2 0 0 0,-1-3 0 0,-1 3 2480 0,2-2 416 15,1 0 96-15,1 2 16 0,0-2-1856 0,0 0-352 0,-1 0-80 0,1-1-16 16,0 3-448-16,0 0-112 16,-1 0-16-16,-2 0 0 15,-2 3-608-15,0-1-128 0,-8-2-32 0,0 0 0 16,4 8-2352-16,-1-1-464 0,-3 2-112 0,-4 1-16 0</inkml:trace>
  <inkml:trace contextRef="#ctx0" brushRef="#br0" timeOffset="13391.86">8220 8877 38815 0,'0'0'848'0,"0"0"176"0,0 0 48 0,0 0 16 0,5-4-864 0,4 6-224 15,-1-4 0-15,1 2 0 0,2 0 1264 0,1-3 208 0,-3 2 32 0,4-5 16 16,1 3-816-16,1 0-176 15,-1-1-16-15,-1 0-16 0,3 0-352 0,-2-1-144 0,1 1 128 0,-1 0-128 16,-1-1 192-16,-1 1-64 0,0 0 0 16,-2 4 0-16,1-3-1424 15,-2 6-304-15,0-6-48 0,-9 3-16 0</inkml:trace>
  <inkml:trace contextRef="#ctx0" brushRef="#br0" timeOffset="13960.4">9371 8024 24127 0,'0'0'528'0,"0"-7"112"0,0 7 32 0,1-6 0 0,1-1-544 0,-1 1-128 0,0 2 0 0,-1 4 0 0,0 0 2176 0,0 0 416 16,0 0 80-16,0 0 16 0,0 0-848 0,0 0-176 16,0 0-16-16,3 6-16 0,0 5-704 0,-2-2-144 15,-1 4-16-15,1 2-16 0,-1 2 160 0,0 2 48 16,-1 3 0-16,1-1 0 0,0 2-720 0,0 0-240 16,1-2 144-16,1 1-144 0,-1 2 384 0,0 0 0 15,2-5 0-15,-2-2 0 0,2 0-256 0,-1-1-128 16,2 1 128-16,0-4-128 15,-1-2-2368-15,-1-2-576 0,1-1-96 0</inkml:trace>
  <inkml:trace contextRef="#ctx0" brushRef="#br0" timeOffset="14192.11">9591 8440 21183 0,'0'0'1888'0,"0"0"-1504"15,0 0-384-15,0 0 0 0,0 0 4528 0,-1 7 832 0,-4 0 160 0,-2-1 48 16,-2-2-3392-16,-4 3-656 16,-3-1-144-16,-2 1-32 0,-3-1-624 0,-3 3-128 0,-3-5-16 0,-3 3-16 15,-2-3-384-15,1 2-176 0,2 0 160 0,0-3-160 0,0 4 192 0,3-3-48 16,3-1-16-16,2 3 0 16,1-2-1072-16,3 0-208 0,4 1-64 0,2-1 0 31,3-1-1936-31,8-3-400 0,0 0-80 0,0 0-16 0</inkml:trace>
  <inkml:trace contextRef="#ctx0" brushRef="#br0" timeOffset="14822.17">9321 8950 35007 0,'0'0'1552'0,"0"0"320"0,0 0-1488 0,0 0-384 16,0 0 0-16,0 0 0 0,-5 5 1728 0,5-5 256 0,0 0 64 0,-6 1 16 16,6-1-848-16,0 0-160 0,-7 0-32 0,7 0-16 0,-7-1-656 0,2-1-128 15,5 2-32-15,0 0 0 16,-6-7-192-16,0 0-256 0,3 1 48 0,0-1 16 0,3 7 192 0,0-8 0 16,0-1 0-16,1-1 0 15,2 1 0-15,-1 2 0 0,2-1 0 0,2-1 0 0,1 0 256 0,1 1 112 16,1-1 16-16,2 2 0 15,1-3-256-15,1 3-128 0,1 1 128 0,1-1-128 0,0 1 0 0,1-1-128 16,1 3 0-16,-2 2 0 16,0 0 128-16,0 4 0 0,-2 0 0 0,0 2 0 0,-3 3 0 0,-1 2 144 15,-1 1-144-15,-2 3 0 0,-2 7 128 0,-6 1-128 16,0-1 0-16,-4 6 0 0,-2 0 0 0,-1 4 0 16,-2 0 0-16,-3 4 0 0,0-1 0 0,0 1 0 15,-1-1 0-15,1-3 0 0,-1 0 0 0,2-4 192 16,2-2-64-16,1-1-128 0,2-6 0 0,5-1 0 0,-1 1 0 0,1-6 0 15,3-2 0-15,0-9 0 16,0 0 0-16,0 0 0 0,10 0-256 0,2-3 64 16,3 2 0-16,0-4 0 0,2 1 352 0,0-4 80 0,0 1 16 0,2-2 0 15,0 3-256-15,1-1 176 16,1 1-176-16,1-1 160 0,-1 3-160 0,0 1 0 0,0 0 0 16,1-1 0-16,-2-2 0 0,-2 5 0 15,-2-2 0-15,-1 1 0 0,-4 2 0 0,-1 2-192 0,-4-2 32 0,-6 0-14048 31,0 0-2800-31</inkml:trace>
  <inkml:trace contextRef="#ctx0" brushRef="#br0" timeOffset="20112.24">9135 10794 25567 0,'0'0'1136'0,"0"0"224"0,0 0-1088 0,0 0-272 0,0 0 0 0,0 0 0 0,0 0 1984 0,0 0 352 15,0 0 64-15,0 0 16 16,0 0-1056-16,0 0-208 0,0 0-32 0,0 0-16 0,0 0-80 0,0 0 0 16,-2 9-16-16,0 2 0 0,0-1-432 0,-1 6-96 15,1-2-16-15,-2 3 0 0,0 3-112 0,1-1-32 16,0 1 0-16,1 4 0 0,1-3-64 0,-1 1 0 16,1-2-16-16,1 1 0 0,-1-2 16 0,1-2 0 15,0-1 0-15,1 1 0 0,0 0-256 0,1-4-240 16,-1-2 48-16,0-2 16 0,2-3 176 0,-3-6 176 15,0 0-48-15,0 0 0 0,0 0-128 0,0 0 0 16,0 0 0-16,0 0-176 16,0 0-3648-16,2-9-720 0</inkml:trace>
  <inkml:trace contextRef="#ctx0" brushRef="#br0" timeOffset="20530.14">9413 11364 19343 0,'0'0'1728'0,"0"0"-1392"16,0 0-336-16,0 0 0 0,0 0 3728 0,0 0 688 16,0 0 128-16,0 0 16 0,-8 0-2640 0,-1 0-544 15,-3 0-96-15,-2 0-32 0,-5 2-480 0,-3 2-112 16,0-1-16-16,-4 1 0 0,-3-2-304 0,-1 2-64 16,0-1-16-16,-2 1 0 0,2-4-256 0,1 4 160 15,1 1-160-15,0-1 128 0,-1 0-128 0,2-2 160 16,-2 2-160-16,3 0 160 0,1 2-160 0,1-3 0 15,2 1 0-15,1 2 0 0,3-5 0 0,2 2 0 16,3 1 128-16,2-2-128 0,2-2 128 0,3 0-128 16,6 0 128-16,0 0-128 0,0 0 192 0,0 0-64 0,0 0 0 0,0 0 0 31,0 0-2096-31,9 0-416 0,1 0-96 0,3-4-16 0</inkml:trace>
  <inkml:trace contextRef="#ctx0" brushRef="#br0" timeOffset="21280.58">8965 11760 23039 0,'0'0'1024'0,"0"0"192"0,0 0-960 0,0 0-256 16,0 0 0-16,0 0 0 0,0 0 2192 0,-5 6 400 16,5-6 80-16,0 0 16 0,0 0-1088 0,-5 4-192 15,5-4-64-15,0 0 0 0,0 0-512 0,0 0-96 0,-7 2-32 0,7-2 0 16,0 0-192-16,0 0-64 16,0 0 0-16,0 0 0 0,0 0 0 0,0 0 0 15,-4-6 0-15,4 6 0 0,-2-6-144 0,2 6-48 16,0-7 0-16,1 0 0 0,0 0-256 0,2 1 160 0,1-1-160 0,0 1 128 15,1 2 0-15,0-3 0 16,0-2 0-16,2 1 0 0,-1 2-128 0,2-1 128 0,-1 3-128 0,3-1 128 16,2 1-128-16,1 2 0 0,0 2 0 0,2-2 0 0,-2 2 128 15,1 2 0-15,1 0 0 0,-1 2 0 16,-1 3 0-16,0 2 0 0,-1 1 0 0,-3 3 0 0,-1 2-128 0,-1 3 128 16,-6-1-128-16,-1 3 128 15,-4 5-128-15,-1 1 0 0,-4 3 0 0,-3-2 0 0,-1 3 0 0,0-1 0 16,-2-1 0-16,-1-1-176 15,1-1 176-15,-1-3 0 0,2 0 0 0,1-3 0 0,1-6 0 0,1-1 0 16,1-4 128-16,2 2-128 16,1-5 0-16,2 1 0 0,5-7 0 0,0 0-128 0,0 0 128 0,0 0 0 15,0 0 0-15,0 0 0 0,0 0 0 0,0 0 0 16,5-3 0-16,5 3 0 0,0-1 0 16,2-2 0-16,2 1 128 0,2 1-128 0,1-2 176 0,3 3-48 15,1-3 0-15,1 3 0 0,0 0-128 0,2 0 128 16,-2 0-128-16,0 0 128 0,-1 3-128 0,-1-3 128 15,-3 3-128-15,-1-3 128 0,-3 0-128 0,-2 0 0 16,0 0 0-16,-3 0-176 16,-2 0-320-16,-6 0-64 0,0 0-16 0,0 0 0 15,4-10-3776-15,-4 1-768 0,-1-1-160 0,1-1-32 0</inkml:trace>
  <inkml:trace contextRef="#ctx0" brushRef="#br0" timeOffset="21942.29">10229 11107 25103 0,'0'0'1104'0,"0"0"240"0,7 0-1072 0,-7 0-272 0,0 0 0 15,0 0 0-15,6 6 2368 0,-6-6 400 16,0 0 96-16,0 0 16 0,-3 7-1136 0,-2 3-208 15,0 4-64-15,-4-1 0 0,-4 0-704 0,0 0-160 16,-2 4-32-16,-1-4 0 0,1 1-192 0,-1 2-64 16,0-3 0-16,2 2 0 0,0 0-320 0,0-2 0 0,0-2 0 0,1 2 0 15,2-3 0-15,1 0 0 0,1-2 0 0,2 1 0 16,2-3 176-16,1 1-48 0,4-7 0 0,0 0 0 0,0 0-128 0,3 4 128 31,-3-4-128-31,6 6 128 0,2-2 160 0,1 1 32 0,3-3 0 0,1 0 0 0,2 2-64 0,2-1 0 16,1 0 0-16,0-2 0 15,1 1-96-15,0 2-32 0,2 0 0 0,1 2 0 0,2-3 0 0,0 1 0 16,-2-1 0-16,-1 1 0 0,-3-1-128 0,-1-1 128 16,-2 0-128-16,-2 0 128 15,-3 2-128-15,-1-4 0 0,0 0 0 0,-1 3 0 0,-1-3 0 0,-7 0 0 16,6 0 0-16,-6 0 0 16,0 0-576-16,0 0-160 0,7-3-32 0,-7 3 0 15,7-4-3840-15,-4-2-768 0,-1-4-144 0,0 4-48 0</inkml:trace>
  <inkml:trace contextRef="#ctx0" brushRef="#br0" timeOffset="22233.35">10881 10893 40079 0,'0'0'880'0,"0"0"176"0,0 0 32 0,0 0 64 0,0 0-928 0,3 7-224 16,-1 3 0-16,0 1 0 0,-2 2 1168 0,-2 3 192 16,1 1 48-16,-3 2 0 0,0 5-512 0,2 4-112 0,-1 2-16 0,0 5 0 15,2 2-304-15,0 3-64 0,-2 3-16 0,2 1 0 0,-2 2-144 0,3-12-48 32,0 2 0-32,0 1 0 0,0 0-192 0,0-3 144 0,0-2-144 0,2-1 128 15,-2-3-128-15,2 6 128 16,-1-7-128-16,2-1 128 0,1-8-128 0,0 0 0 0,-1-4 0 0,-1-4 0 31,2-3-736-31,-4-7-176 0,0 0-48 0,0 0-13408 0,0 0-2688 0</inkml:trace>
  <inkml:trace contextRef="#ctx0" brushRef="#br0" timeOffset="23715.99">11543 11364 29487 0,'0'0'1296'0,"0"0"288"0,0 0-1264 0,0 0-320 16,0 0 0-16,0 0 0 15,0 0 2160-15,0 0 368 0,0 0 80 0,0 0 16 0,3 4-1232 0,5 1-240 16,2-1-64-16,0 0 0 15,0 1-304-15,2-4-64 0,3 2-16 0,0-1 0 0,2 0-512 0,3 0-192 16,2 2 144-16,3 2-144 16,1-3 128-16,5 1-128 0,3 0 128 0,4 3-128 0,1-5 0 0,4 2 0 15,4 2-224-15,4-5 80 0,3 2 144 0,2-1 0 0,1 0 128 0,2 0-128 16,2-1 0-16,1 2 0 16,-2-3 0-16,0 0 0 0,-2 0 0 0,-3 0 0 15,-5-4 0-15,-2 0 0 0,-1 2 0 0,-4-2 0 16,-3-2 0-16,-2 2-128 0,-3 1 128 0,-4-3 0 15,-3 2 0-15,-3 0 0 0,-3 2 144 0,-2 1 64 16,-3-2 16-16,-3 3 0 0,-2-3-224 0,-3 3 0 16,-1-1 0-16,-8 1 0 0,0 0 0 0,0 0 0 0,0 0 0 0,0 0 0 15,0 0 0-15,0 0 0 16,0 0 0-16,0 0 0 0,-8 4 0 0,-1 0 0 0,0-2 0 0,-3 2 0 16,-2 0 0-16,-2 2-160 15,-2-3 32-15,-2 4 0 0,0 0 128 0,1-1 128 0,-1 1-128 0,2-3 176 16,-3 2 64-16,2 1 16 15,2-1 0-15,0 1 0 0,2-1-256 0,-1 1 0 0,0-1-192 0,0 2 192 16,1-1 0-16,-1-1-128 16,-1 4 128-16,-1-3 0 0,-2 3 0 0,0 0 0 0,1-1 0 0,-2 2 0 15,-2-1 160-15,0 2-160 0,-2-2 160 0,1 1-160 0,1-1 256 0,-1 0-64 16,1-3 0-16,0 5 0 16,2-4 320-16,3 1 48 0,0-1 16 0,2 1 0 15,3-2-448-15,3-3-128 0,0 2 0 0,3 0 0 16,0-3-160-16,7-3-96 0,0 0 0 0,0 0-16 0,0 0 416 0,0 0 96 15,0 0 16-15,5-2 0 16,2-2-256-16,3-3 0 0,3 1 0 0,3-1 0 16,2 1 0-16,5-5 0 0,0 2 0 0,5 1 0 0,2-1 0 0,3-1 0 15,1-1 0-15,1-2 0 0,2-3 160 0,-1-1 96 16,0 0 0-16,-1 0 16 0,2-2-432 0,1 2-96 16,-3-3 0-16,-1 0-16 0,-1 3 272 0,-3 0 0 15,-4-1 0-15,-1 3 144 0,-4 2-144 0,-4 0 0 16,-4 3 0-16,-2-1 0 0,-4 2-240 0,-1 0-16 15,-2 2-16-15,-4 7 0 0,-2-6 272 0,-3-2 144 16,-5-1-16-16,-5 1 0 0,-3 1-128 0,-4 1 0 16,-6 1 0-16,-2 1 0 0,-1-3 0 0,-2 1 0 15,0 2 0-15,0-3 0 0,1 1 0 0,-2-1-176 0,-1-1 48 0,3 2 0 16,0-4 128-16,3 4 0 16,3-5 0-16,4 2 0 0,1-1 0 0,5 3 0 0,3 1 0 0,3-2 0 15,2-1 0-15,3 2 0 0,2 1 0 0,3 6 0 31,0 0-576-31,7-4-192 0,2-3-48 0,3-2-20160 0</inkml:trace>
  <inkml:trace contextRef="#ctx0" brushRef="#br0" timeOffset="25132.48">13700 11148 30175 0,'0'0'1344'0,"0"0"256"0,0 0-1280 0,5 6-320 0,0 1 0 0,-1-1 0 15,0 1 2992-15,0-1 528 0,0 3 96 0,-2 2 32 0,1-1-1664 0,0 1-320 16,-2 2-64-16,0 0 0 16,1 0-896-16,-1 0-192 0,-1-2-16 0,0-2-16 0,0-3-288 15,0-6-64-15,0 0-128 0,0 0 192 16,0 0-192-16,0 0-160 0,0 0 32 0,0-6 0 15,-1-3 128-15,-1-2 0 0,0-2 0 0,-1 0 0 0,0-1 0 0,1-2 0 16,-2-1 0-16,0 4 0 0,-1 0-160 0,-1 0-48 16,0 2-16-16,-2 2 0 0,0 1 352 0,-1 2 80 15,0 2 16-15,0 1 0 0,0 3-224 0,-2 4 0 16,-1 5 0-16,0 2 0 0,1-1 0 0,-1 6 0 16,3 1 0-16,-2 2 0 0,-1 5 0 0,2 0 0 15,-1 2 0-15,1 1 0 0,1 2 0 0,4-1 0 16,-1 0 0-16,2 0 0 0,1-2 176 0,1 2-176 15,4-5 192-15,0 2-192 0,1-4 0 0,2-4 0 16,2 3-192-16,2-3 48 0,0-4 144 0,1-3 0 16,1 2 0-16,2-4 0 0,1-1 0 0,1-4 0 0,0 3 0 0,2-6 0 15,3 0-144-15,0-3-112 0,-1-1 0 0,1-2-16 32,0-1-416-32,-1-2-80 0,2-2 0 0,-2-2-16 15,-2-4-384-15,0 0-80 0,-3 2-16 0,1-5 0 0,-1 3 1040 0,0 0 224 16,-1-3 0-16,1 3 0 0,-1-2-224 0,-3 1-80 0,1 1-16 0,-1-2 0 15,-1 2 320-15,0 1-192 16,-1 3 192-16,0 0-160 0,0-4 160 0,0 4 0 0,0 2 0 0,0 1 0 16,-1 1 0-16,1 1 0 0,0-1 0 0,0 1 0 0,1 1 256 0,0 2 64 15,0-2 32-15,1 6 0 16,-1-2-352-16,1 6 0 0,2-3 0 0,0 4 0 0,-2 0 400 0,2 3 16 16,-1 2 0-16,-1 1 0 15,-1 1 352-15,0 4 80 0,-1 0 16 0,-1 3 0 0,-2 0-240 0,-2 5-48 16,-2-2-16-16,-2 4 0 15,-5-1-176-15,0 0-16 0,-3 2-16 0,-2-2 0 0,-2-2-208 0,0-1-144 16,-1-1 192-16,-1-3-192 16,1-4 128-16,-1-4-128 0,1-3 0 0,0-2 0 0,1-1 0 0,-1-3 0 15,0-3 0-15,2-1 0 0,2-2 0 0,-1-5 0 16,1-2 0-16,1-2 0 0,1 0 0 0,3-1 0 16,-1-1 0-16,2 0 0 0,2-2 0 0,2 2 0 15,0-2 0-15,2 2 0 16,2-2 0-16,2 2 0 0,1-3 128 0,3 6-128 15,1 1-688-15,2-1-192 0,2 1-32 0,1 3-16 16,-1-1 144-16,1 2 16 0,0 3 16 0,-1-1 0 16,1 3-384-16,0 2-80 0,0-2 0 0,1 0-16 15,-3 1 16-15,0 3 0 0,0-2 0 0,-1 0 0 0,-2 2 656 0,1 0 144 16,-1 2 32-16,-2 0 0 0,0-2 384 0,0 3 128 0,-1 1 0 0,0-2 0 16,-2 0-128-16,1 0 0 15,-7-2 0-15,7 7 0 0,-1-3 1344 0,-1 2 256 0,-1 3 64 0,0-1 0 16,0 4-368-16,0 0-64 15,-1 1-16-15,-1 3 0 0,0-3-448 0,-1 4-112 16,-1 2-16-16,0 2 0 0,-1 2-96 0,-1-2-32 0,1-2 0 0,0 4 0 16,-1-6-192-16,1 0-64 15,1-3 0-15,0-2 0 0,0-2-256 0,0-10 160 0,0 0-160 0,0 0 128 0,0 0-304 0,0 0-64 16,0 0-16-16,0 0 0 16,0 0 256-16,3-10 0 15,-1-3 0-15,1-3 0 0,1-4 0 0,1 2 192 0,0-4-64 0,1-2-128 16,-1 1 0-16,1-1 0 0,2 2 0 0,0-2 0 15,1 1 160-15,0 6-160 0,2-3 128 0,1 3-128 16,-1 4 0-16,3 0 0 0,-3 6-224 0,2 1 80 16,2 2 144-16,-1 1 0 0,-2 6 0 0,0 1 0 0,-2 0 0 0,1 5 0 15,-2 1 128-15,0 3-128 0,0 3 176 0,-1 1-48 16,-1 0 0-16,-2 5 0 0,-1-1 0 0,-2 3 0 16,0-2 0-16,-1-1 0 0,0-1-128 0,1-3 128 15,-2-2-128-15,0 0 128 0,0-2-128 0,0 0 0 16,0-4 0-16,0-9 0 0,0 0 0 0,0 0 0 15,0 0 0-15,0 0-176 16,0 0-832-16,8-5-160 0,-1-3-48 0,1-1 0 16,0-4-1936-16,1-2-400 0,-1 0-80 0,0 2-16 0</inkml:trace>
  <inkml:trace contextRef="#ctx0" brushRef="#br0" timeOffset="26052.28">14764 11290 23951 0,'0'0'1056'0,"0"0"224"0,0 0-1024 0,0 0-256 0,6-4 0 0,-6 4 0 16,0 0 3344-16,0 0 624 0,0 0 112 0,6 0 16 15,-6 0-1744-15,0 0-368 16,5 4-64-16,1 3 0 0,-2 2-1088 0,-2 1-192 0,1 1-64 0,-2-1 0 16,0 6 0-16,-1 1 0 15,2 3 0-15,-1-1 0 0,0 2-304 0,1 2-64 0,0-2-16 0,1 1 0 16,0-5 112-16,-2 0 16 0,3-1 0 0,1-6 0 0,2 3-320 0,0-5 0 16,-7-8 128-16,8 9-128 15,3-5 0-15,-2 1 0 0,-9-5 0 0,9-5 0 0,2-3 0 0,-1-1 0 16,0-1-160-16,1-6 160 15,-3-5 0-15,1-1-176 0,-1-2 176 0,0 1-128 0,-2-4 128 0,-1 0 0 16,1 1 0-16,-2-4-128 16,0-1 128-16,0 3 0 0,-2 0 0 0,1 2-128 0,-1 2 128 0,2 5 0 15,-1 2 0-15,0 6 0 0,-1 2 0 0,1 3 0 0,-3 6 0 0,0 0 0 32,6 5-384-32,0 3-32 0,-1 1-16 0,0 4 0 15,0 1-1264 1,1 2-256-16,-1-2-48 0,0 2-16 0,0 1 32 0,-1 0 0 0,1 0 0 0,1-1 0 15,0 0 656-15,2-2 144 0,0-1 32 0,2 0 0 0,0 0 608 0,-1-2 128 16,0-2 32-16,0-1 0 0,2-2 912 0,-1-3 192 0,-1-2 48 0,2 2 0 16,-1-6 256-16,5-1 48 0,-1-2 16 0,2-1 0 15,-2 1-160-15,0-5-32 0,1 1 0 0,-1-1 0 16,1 0-384-16,-1-4-96 0,-1-1-16 0,0 2 0 16,2-2-176-16,-2-1-32 15,-1 2-16-15,-2-2 0 0,-1 2-48 0,-1-1 0 0,-1 2 0 0,-5 1 0 16,1 1-128-16,-2 4 0 15,-1 2 0-15,0 6 0 0,-2-7 128 0,-4 3 0 0,-2 4 0 0,-1 0 0 16,-1 7 64-16,-2 1 16 16,-1 1 0-16,-3 1 0 0,-1 7-208 0,1-1-288 0,-1 1 64 0,2 0 16 15,-1 3 576-15,3-1 112 0,1 1 32 0,2 4 0 16,1-5-208-16,2 2-48 16,2-1 0-16,1-1 0 0,1-2-256 0,3 3 0 0,3-3 128 0,1-4-128 15,4 0 240-15,1 0-16 0,1-5 0 0,3 1 0 16,3-1-224-16,1-1 0 0,3-2 0 0,-2-1 0 0,0-1 0 0,2-3 144 15,-2-3-144-15,-1-1 128 16,0-5-128-16,0 1-176 0,-1-4 48 0,0-1 0 0,-2-4-64 0,1 0 0 16,-1-2 0-16,-1-2 0 0,0 1 64 0,-1 0 0 15,0 1 0-15,-2-2 0 0,-1-2 128 0,-1 4 176 16,-2 0-48-16,-2 1 0 0,-2 1 112 0,-1 4 16 16,1-1 0-16,-2 4 0 15,-2 3-464-15,2 7-96 0,-2-7-16 0,2 7 0 0,0 0 512 0,-3 8 112 16,1-2 16-16,-1 5 0 0,0 2-464 0,1 3-96 15,-1-2-16-15,2 6 0 0,-2-1 256 0,2-2 160 16,-2 6-32-16,1 0 0 0,0 1 0 0,1-1 0 16,0-3 0-16,-1 1 0 0,1 1 416 0,0-5 80 15,-2-1 16-15,-1-2 0 0,2-1-352 0,-1 1-64 0,2-4-16 0,-1-3 0 16,2-7-208-16,0 0 0 16,0 0 0-16,0 0 0 0,0 0 0 0,-1-8 0 0,0-5 0 15,-1-6 0-15,2 2-128 0,0 0 128 0,2-2 0 16,0-2 0-16,2 1 0 0,2-4 0 15,0 2 0-15,2 1 0 0,1-1 0 0,2 1 0 0,0 1 0 0,2 3 0 16,3 0 0-16,-1 4 0 0,0 4 0 0,4-4 144 16,-1-1-144-16,3 3 0 0,-1 2 0 0,1 0 128 15,-1 1-128-15,5 1 0 0,-2 5 0 0,-8-1 128 16,-2 6-320-16,1-1-80 0,0 2-16 0,-1-1 0 31,-2 1-2688-31,-2 2-544 0,-1 1-96 0,-2-3-14208 0</inkml:trace>
  <inkml:trace contextRef="#ctx0" brushRef="#br0" timeOffset="27119.37">16098 11140 27231 0,'0'0'1216'0,"9"-3"240"16,-1-1-1168-16,-1 1-288 0,0 0 0 0,0-1 0 0,-7 4 1968 0,5-6 336 15,-5 6 64-15,0 0 0 16,2-6-1440-16,-2 6-288 0,0 0-64 0,0 0-16 0,0 0-560 0,0 0 0 15,0-8 0-15,-1 1 0 0,1 7 144 0,0 0-144 16,0 0 0-16,0 0 144 0,0 0-144 0,0 0 0 16,0 0 144-16,0 0-144 0,0 0 448 0,0 0 32 0,0 0 0 0,0 0 0 15,0 0 160-15,0 0 48 16,0 7 0-16,0-7 0 0,0 0 16 0,-1 7 16 0,1-1 0 0,0-6 0 16,0 7-528-16,0-7-192 15,-3 7 0-15,3-7 144 0,-2 7-16 0,2-7 0 16,0 0 0-16,0 0 0 0,0 0-128 0,0 0 128 15,0 0-128-15,0 0 128 0,0 0-128 0,0 0 0 0,0 0 0 0,-6-4 0 16,1 0-192-16,0-1 16 0,1-2 16 0,0 0 0 16,-1 0 160-16,0 0 176 0,-2 2-48 0,2 1 0 15,-2 0-128-15,-1 2 0 0,2 0 0 0,-2 2 0 16,0 2 0-16,0 0 0 16,-2 2 0-16,-1 0 0 0,-1 3 0 0,-1 5 128 0,-1-5-128 0,1 5 0 15,0 0 0-15,2 4-192 0,-2-2 0 0,1 4 16 16,1 3 448-16,1-1 96 0,4 0 16 0,-1-1 0 15,3 0-384-15,1 7 0 0,0-3 0 0,4 0 0 16,2-2 0-16,1-2-128 0,1-2 0 0,2-1 0 16,-1-2 256-16,2 0 64 0,1-5 16 0,2 0 0 0,-1-5-208 0,1 0 0 15,-1-2 0-15,0-2 0 16,0-5 0-16,1 1 0 0,0-2 0 0,1-5 0 0,-2 1-144 0,2-1 144 16,-2-2 0-16,0-3-144 15,0-1 144-15,-1 0 0 0,-1 0 0 0,0-2-128 0,-1-4 128 0,-1 2 0 16,-1 2 0-16,-2-3 0 0,0 3 0 0,-1 3-128 15,-1-1 128-15,1 4 0 0,-1-2 0 0,0 4 0 16,-1 1 0-16,2-1 0 16,-1 6 0-16,-1 5 0 0,0 0 0 0,0 0 0 0,0 0 0 0,0 0 128 15,3 13-128-15,-1 0 128 0,1 3-128 0,0 1 176 16,-1 6-176-16,-1 1 192 0,1 5-16 0,-1-6 0 16,0 8 0-16,1-4 0 0,-2 6 128 0,0 0 16 0,-2 1 16 0,1 0 0 15,-2-2-112-15,0 14-32 16,-1-3 0-16,-2 1 0 0,0-1-192 0,-1 1 128 0,-1-4-128 0,1 0 0 15,-3-4 0-15,1-2 0 16,1-8 0-16,0-3 0 0,1-3 0 0,0-3 0 16,1-6 0-16,-2-2 0 0,0-5 0 0,1-7 0 0,-1-1-160 0,2-2 160 15,-1-7-160-15,2-2 160 0,1-5-192 0,2-2 192 16,0-3-128-16,2-1 128 0,0-3 0 0,3-1 0 16,2-1 0-16,2-2-128 15,0 0 128-15,4 2 0 0,-1-1 0 0,4 5 0 0,0-1 0 0,3 0 0 16,1 1 0-16,2 4 0 0,0-1 0 0,1 1 0 15,2 6 0-15,1-3 0 0,-1 4 0 0,1 6 0 16,-1-3 0-16,0 2 0 0,-1 1 128 0,2 1-128 16,-2-2 0-16,-3 5 0 0,-2-1 128 0,0-2-128 15,-1-2 0-15,-1 1 0 0,-2-1 0 0,-2 2 0 0,0-4 0 0,-2 0 0 16,-2 0 0-16,-2 1 0 16,-1-1 0-16,-2 0 0 0,0 3-128 0,-1-2 128 0,-1 1 0 0,-3 1 0 15,-2 1-128-15,-1 2 128 0,-2 3 0 0,0 0 0 16,-1-1 0-16,-2 4 0 0,1 2 0 0,1 2 0 15,-3-1 0-15,0 2 0 0,0 0 0 0,-1 5 0 16,0-1 0-16,0 4 0 0,-1-2 0 0,1 6 0 16,1 1 128-16,1 0-128 0,1 3 0 0,1 3 128 0,2 1-128 0,1-1 0 15,0 1 128-15,4 0-128 16,0 1 0-16,4-5 144 0,-1 0-144 0,3 0 0 16,0-6 144-16,5 6-144 0,1-3 0 0,2-1 144 15,1-6-144-15,3 1 0 0,1-2 128 0,1-3-128 0,1-2 0 0,0-4 0 16,2 3 0-16,0-6 0 15,0-3 0-15,0-1 0 16,-1 1-1152-16,0-5-256 0,-1-2-32 0,2 0-16 16,1-4-2144-16,2-3-432 0,1 1-96 0</inkml:trace>
  <inkml:trace contextRef="#ctx0" brushRef="#br0" timeOffset="27472.77">16940 11117 20495 0,'0'0'896'0,"0"0"208"0,0 0-880 0,1-6-224 0,2-2 0 0,-3 8 0 16,0 0 2624-16,0 0 464 0,-6-7 112 0,-1 1 0 15,-3 3-1520-15,0 2-304 16,-2-2-64-16,-1 1-16 0,-3 2-512 0,1 0-96 0,-1 2-32 0,0 2 0 16,-1-1-192-16,1 3-32 0,2 1-16 0,0 0 0 15,1-1 80-15,2 1 16 0,1-1 0 0,2 2 0 16,2 1-112-16,3 2-16 0,0-1 0 0,3-1 0 0,1 4 240 0,2-2 32 16,2-1 16-16,2 1 0 15,2 1-192-15,1-2-32 0,2 1-16 0,1-1 0 0,0 3-96 0,2-4-16 16,0 2 0-16,0-1 0 0,-1 2-64 0,1 0 0 15,-1 0-16-15,-1-4 0 0,0 1-96 0,-1-1-16 16,-3 1 0-16,-1 1 0 0,-1 3-128 0,-1-2 0 16,-3 1 0-16,-2 2 128 0,-1 3-128 0,-3-1 160 15,-2-2-160-15,-1 2 160 0,-4 1-160 0,0-1 0 0,-3-2 0 0,0-1-176 16,-2-2 176-16,0-2 128 16,-2-3-128-16,-2-2 176 0,1 1-176 0,1-3-192 15,-1-4 32-15,1 0 16 0,-2 2 144 0,2-3 0 16,0-1 0-16,0-2 0 0,0 2-128 0,3-3 128 0,1 2-128 15,1-3 128 1,1-1-2624-16,1-2-432 0,3 1-80 0</inkml:trace>
  <inkml:trace contextRef="#ctx0" brushRef="#br0" timeOffset="30301.99">20674 8393 38751 0,'0'0'848'0,"0"0"176"0,0 0 48 0,0 0 16 0,0 0-864 0,0 0-224 0,-3 0 0 0,8 11 0 16,-2-5 864-16,1 5 128 0,-2 1 32 0,1 1 0 0,-2 1-592 0,1 3-112 15,-1 5-32-15,0-1 0 16,1 3-160-16,-2 5-128 0,0-2 192 0,1 2-192 0,-1 1 128 0,-1-2-128 16,-1 0 0-16,1-3 0 15,0-2 576-15,-1-2 48 0,2-2 16 0,-1-3 0 0,0-3-640 0,-1-3 0 16,1-3 0-16,1-7 0 15,-3 7 0-15,3-7 0 0,0 0 0 0,0 0 128 0,0 0-128 0,0 0 0 16,-1-11 0-16,1-5 0 0,0-1 0 0,1-5 0 16,1-5 0-16,-1-4 0 0,2-4 0 0,-1 1 0 15,2 0 0-15,1-1 0 0,1 3 0 0,-1 1 0 0,3 3 0 16,1 5 0-16,0 0 0 0,3 6 0 16,0 0 0-16,6 3 0 0,0 1 0 0,-1 1 0 0,0 4 0 15,-1 2 0-15,0 3 0 16,0 2 0-16,-2 1 0 0,-1 1 416 0,-2 4 16 0,0-1 0 0,0 3 0 15,-3-3 112-15,0 0 32 0,-3 2 0 0,0 1 0 16,-5-7-576-16,4 6 0 0,-4-6 0 0,0 0 0 31,0 0-288-31,0 0-160 0,0 0-48 0,0 0 0 16,0 0-1376-16,0 0-288 0,0 0-48 0,5-6-16 0,0-2-5456 16,-1-1-1104-16,-1-4-224 0,1 2-32 0</inkml:trace>
  <inkml:trace contextRef="#ctx0" brushRef="#br0" timeOffset="30652.49">21372 8160 12895 0,'5'-13'576'0,"-2"7"112"0,-1-2-560 0,2-2-128 0,-1-3 0 0,-1 0 0 0,0 0 2544 0,-1-1 464 15,-1 1 112-15,0 0 16 0,0 2-1184 0,0 2-224 16,-1-2-64-16,-1 5 0 0,1-1 208 0,1 7 48 15,0 0 0-15,0 0 0 0,-4 13-1536 16,0 1-384-16,0 7 0 0,-1 2 2432 0,1 6 400 16,-1 5 96-16,1 3 16 0,-1-1-1984 0,-1 1-384 0,2 0-64 0,1-1-32 15,-1 0-128-15,0 0-32 16,0 5 0-16,1 5 0 0,1 4-16 0,0 1-16 16,1 1 0-16,1-1 0 15,0-5-640-15,0-2-128 0,0-7-32 0,0-2 0 0,-1-4 512 0,2-5 0 0,0-3 0 0,1 1 0 16,-1-7 0-16,0 3 0 15,-1-3 0-15,0-4 0 0,0 0 288 0,0-4 48 16,0-9 16-16,0 0 0 16,0 0-1312-16,0 0-256 0,-5-5-48 0,-2-3-16 15,-1-4-1680-15,1 0-352 0,-4-3-64 0,-1-2-16 0</inkml:trace>
  <inkml:trace contextRef="#ctx0" brushRef="#br0" timeOffset="31152.56">20209 8296 19919 0,'0'0'432'0,"2"-13"80"0,0 0 32 0,-1 0 32 0,0 0-448 0,1 2-128 16,-1 2 0-16,-1 1 0 0,0 2 1888 0,0 6 352 0,0 0 80 0,0 0 16 16,0 0 128-16,0 0 32 0,0 0 0 0,1 8 0 15,0 4-864-15,-1-2-160 16,0 6-48-16,0 1 0 0,-1 2-128 0,0 2-16 0,-2 3-16 0,1 6 0 16,-1 3-400-16,0 1-80 15,1 5-16-15,0 2 0 0,0 2-448 0,-1 3-112 0,-1-3-16 0,0 13 0 16,0-2-192-16,2-11 0 0,-1 0 0 15,1-2 384-15,-2-4 16 0,2-4 16 0,1-1 0 16,1-4-416-16,1-5 0 0,2-3-144 0,0-3 144 0,-1-4-160 0,2-4 160 16,1-2-128-16,3-6 128 15,1-2-2384-15,2-4-400 0,1-3-80 0,1-5-16 0</inkml:trace>
  <inkml:trace contextRef="#ctx0" brushRef="#br0" timeOffset="31813.29">21738 8527 38239 0,'0'0'832'0,"0"0"192"0,0 0 16 0,0 0 48 0,4 6-880 0,-4-6-208 0,0 0 0 0,8 3 0 15,1 1 1216-15,0-1 208 0,2-2 48 0,-1 2 0 16,2-3-816-16,1 0-144 0,0-4-48 0,2 4 0 16,1 0-128-16,-1 0-16 0,1 0-16 0,0 0 0 15,-2 1-144-15,-1 2-32 16,0-1 0-16,-1-1 0 0,-3 5-128 0,0-2-176 0,-1 0 48 0,-1 2 0 31,-3-2-1344-31,-2 3-256 0,-2 2-48 0,-2 0-16 0</inkml:trace>
  <inkml:trace contextRef="#ctx0" brushRef="#br0" timeOffset="31992.82">21753 8747 34783 0,'0'0'1536'0,"0"0"320"0,5 6-1472 0,2 1-384 16,-1 0 0-16,2-4 0 16,1 3 2448-16,2-2 432 0,-2-2 64 0,1 0 32 0,2 0-2096 0,1 2-432 15,3-1-64-15,0-1-32 16,-2-4-176-16,-1 2-48 0,1-3 0 0,1 2 0 0,-2 1-400 0,0-3-96 15,-1-1-16-15,0 2 0 16,-2-1-5312-16,-2-1-1088 0,-4-2-192 0,-4 6-64 0</inkml:trace>
  <inkml:trace contextRef="#ctx0" brushRef="#br0" timeOffset="34992.04">22708 8127 21183 0,'0'0'944'0,"0"0"192"0,0 0-912 0,0 0-224 15,0 0 0-15,0 0 0 0,0 0 3008 0,-2 10 576 0,1 3 96 0,0 1 32 16,-1 3-1232-16,1 5-240 15,-2 2-64-15,1 6 0 0,-1 3-1408 0,-1 1-304 0,2 8-48 0,-2 2-16 16,0 6 176-16,0 4 48 16,0 2 0-16,0 0 0 0,0 5-496 0,1-2-128 0,1-2 0 0,0 2 0 15,2 1 0-15,0-2 0 0,2 1 0 0,-1-3 0 0,0-2 240 0,1-4 16 16,-1-3 16-16,0-4 0 16,-1-4-16-16,2-2-16 0,-1-7 0 0,0-4 0 0,2-5-240 0,-1-4 0 15,0-7 0-15,0-3 0 16,-2-7 0-16,0 0 0 0,6-4 0 0,-1-6-160 15,0-3-1024-15,0-4-208 16,1-5-32-16,-1 1-16 0,0-6-4112 0,2-29-816 0,-3 13-160 0,-2 26-48 0</inkml:trace>
  <inkml:trace contextRef="#ctx0" brushRef="#br0" timeOffset="35342.23">22945 8736 24879 0,'0'0'1088'0,"0"0"256"0,0 0-1088 0,0 0-256 0,0 0 0 0,0 0 0 16,0 0 2560-16,0 0 448 0,0 0 80 0,0 0 32 16,0 0-1616-16,0 0-320 0,0 0-64 0,0 0-16 0,9-2-336 0,0 0-64 15,-1 0 0-15,-2 1-16 16,-6 1-176-16,9-3-16 0,1-1-16 0,0 1 0 0,1-1-96 0,-4 2 0 16,3 2-16-16,0-3 0 15,1 2 16-15,-1 1 0 0,1 0 0 0,-1 1 0 0,-2 2-384 0,1-1 0 16,0 0 0-16,0 0 0 15,-1 2-640-15,0-4-192 0,-8 0-32 0,0 0-19152 16</inkml:trace>
  <inkml:trace contextRef="#ctx0" brushRef="#br0" timeOffset="36050.99">23905 8210 32543 0,'0'0'704'0,"0"0"160"0,0 0 32 0,0 0 16 0,0 0-720 0,0 0-192 0,0 0 0 0,0 0 0 16,0 0 1552-16,0 0 288 16,0 0 48-16,0 0 16 0,0 0-976 0,-8 0-192 0,0 3-32 0,0-2-16 15,-1-1-432-15,-2 0-96 0,0 0-16 0,-3 0 0 0,1-1-144 0,-1-2 0 16,-2 0 0-16,2 3 0 16,1 0 0-16,0 0 0 0,1 0 0 0,0 0 0 0,0 0 0 0,2 0 0 15,1-1-160-15,1 1 160 16,0 0 0-16,1 1 0 0,1 2 0 0,1 1 160 0,5-4-160 0,-4 6 0 15,0 1 0-15,1-1 0 16,0 1 0-16,2 4 0 0,-1-2 0 0,0-3 0 0,1 5 0 0,0-1 0 16,-2-1 0-16,2 2 0 0,-1 2 544 0,1 0 80 15,-2 0 16-15,1-2 0 0,1-1-416 0,-1-1-80 16,1-1-16-16,0 1 0 0,-2 0-128 0,3-9 0 16,-1 8 0-16,1-8 0 0,0 0 128 0,0 0 0 15,0 0 0-15,0 0 0 0,0 0-128 0,0 0-176 16,0 0 48-16,0 0 0 0,0 0 128 0,0 0 0 15,9-1 0-15,0-2 0 0,1 1 0 0,1 0 224 16,1-3-48-16,0 5-16 0,-2-1-160 0,1 1-224 0,2 1 48 0,0-1 16 16,1 0 160-16,1 3 0 15,-2-1 0-15,1 2 0 0,-1 0 352 0,0 3 0 0,-1-1 0 0,-2 4 0 16,0-3-352-16,0 0 0 16,-3 2 0-16,-2 2 0 0,-1-1 0 0,-2 3 0 0,-2 0 0 0,-1 0 128 15,-1-2-128-15,-2 2 192 0,-3-3-64 16,-1 2 0-16,-2-1-128 0,-1-5 0 0,1 1 0 0,-2 1 0 15,0-6 0-15,-1 2 0 0,0-1 0 0,0-3 0 16,1 0 0-16,0 0 0 0,1-3 0 0,-1-1 0 16,1 2 0-16,1 0 0 0,1-3-128 0,1 4 128 15,1-2-240-15,2-1 48 0,5 4 0 0,0 0 0 16,0 0-128-16,0 0 0 0,0 0-16 0,0 0 0 31,0 0-2480-31,0 0-512 0,0 0-80 0,0 0-32 0</inkml:trace>
  <inkml:trace contextRef="#ctx0" brushRef="#br0" timeOffset="36352.6">24092 8819 12895 0,'0'0'1152'0,"8"1"-928"0,0 2-224 0,-2-1 0 0,-6-2 3200 0,0 0 576 15,7 0 128-15,-7 0 32 0,0 0-1376 0,0 0-288 16,0 0-48-16,0 0-16 0,0 0-688 0,-8-2-144 0,-4 2-32 0,-5 2 0 15,-5 0-192-15,-6 0-32 16,-3-2-16-16,-3 3 0 0,-3 4-384 0,-2-4-80 16,-4-3 0-16,2 4-16 0,0-1-240 0,3 1-64 15,2-1 0-15,2 1 0 0,1 5-320 0,3-5 0 16,0 0 0-16,5-4 0 0,4 2 320 0,4 2 0 0,2 3 0 0,4-5 0 16,1 2-320-16,4-4 0 15,-1 4 0-15,7-4 0 0,0 0 176 0,0 0-48 0,0 0 0 0,0 0 0 31,12 3-1536-31,1-1-304 0,0 0-64 0,2-2-16 16,-2 0-2656-16,0 0-544 0</inkml:trace>
  <inkml:trace contextRef="#ctx0" brushRef="#br0" timeOffset="36810.29">23717 9132 21183 0,'0'0'464'0,"-9"-7"112"0,10-6 0 0,3 3 16 0,2 1-464 0,-2 2-128 16,-1-1 0-16,1 2 0 15,0-1 1456-15,0 1 272 0,0-4 48 0,0 6 16 0,-4 4 608 0,0 0 128 16,0 0 32-16,0 0 0 16,0 0-832-16,0 0-144 0,0 0-48 0,4 7 0 0,-1 4-352 0,-2 2-80 15,-1-3-16-15,1 3 0 0,-1 3-400 0,-1-2-96 16,0 3-16-16,-1-1 0 0,1-2-352 0,0 2-80 16,1 1-16-16,0-4 0 0,0 0-128 0,1-2 0 0,0-2 0 0,3 2 0 15,2-1 0-15,-3-3 0 0,4-1 0 16,1-3 128-16,1 1 0 0,1-2 0 0,2 2 0 15,0-4-128-15,1 0-176 16,0 0 48-16,2 0 0 0,0 0 128 0,1 0 0 0,-1-4 0 0,-1 2 0 16,0-1 0-16,-1 2 0 0,1-5 0 0,-3 3 0 15,-2-1-128-15,1 1 0 16,-1-4 0-16,0 4 0 16,-1-7-2160-16,0 2-416 0,-2-2-96 0,-2 1-16 15,0-2-1936-15,4-17-400 0,-4 4-80 0,-4 20-16 0</inkml:trace>
  <inkml:trace contextRef="#ctx0" brushRef="#br0" timeOffset="36963.33">24029 9059 33231 0,'0'0'720'0,"0"0"160"0,0 0 16 0,-4 7 64 0,0 5-768 0,0-1-192 0,0 3 0 0,0 4 0 16,0-1 2688-16,0 4 496 0,1 2 96 0,0 0 32 0,0 3-1776 0,1-1-368 15,0 2-64-15,2-1-16 0,2 0-400 0,0 1-96 0,1 2-16 0,0-5 0 32,-1-1-144-32,2-2-48 0,0-4 0 0,1-1 0 0,2 0-384 0,-1-6 0 15,1-2-224-15,1 1 80 16,0-2-304-16,-2-3-48 0,-6-4-16 0,8-4 0 15,0-3-3168-15,5-12-640 16,-3-2-128-16,-7 8-32 0</inkml:trace>
  <inkml:trace contextRef="#ctx0" brushRef="#br0" timeOffset="37573.04">24570 8113 11967 0,'3'-7'1072'0,"-2"-2"-864"0,1 1-208 0,1-1 0 0,0-1 2704 0,-1 3 496 16,1 1 112-16,-2-3 16 16,2 2-384-16,-1 3-64 0,-2 4 0 0,0 0-16 0,0 0-752 0,0 0-128 15,0 0-48-15,6 13 0 0,-2 0-672 0,-2 8-144 16,0 1-32-16,-2 5 0 0,0 3-176 0,1 4-32 16,0 2-16-16,-1 8 0 0,0-1-400 0,0 7-80 15,-1 6 0-15,1 7-16 0,-1 8-208 0,2 5-32 16,-1 3-128-16,2 3 192 0,1 4 0 0,1 1-16 15,1 2 0-15,1-3 0 0,0-5 288 0,-1-1 64 16,2-8 16-16,-2-5 0 0,-1-7-176 0,1-6-48 16,0-8 0-16,1-8 0 0,-2-6-320 0,0-8 0 0,0-4 0 0,-1-10-192 15,0-3-48-15,-3-7-16 0,0 0 0 0,4-8 0 16,0-5 256-16,-1-3 0 0,-2-4 0 16,0-3 0-1,0-2-1280-15,-2-4-192 0,0-1-64 0,0 2 0 16,-1 0-4400-16,2-29-880 0,7 13-176 0,-10 24-48 0</inkml:trace>
  <inkml:trace contextRef="#ctx0" brushRef="#br0" timeOffset="38280.68">25133 8696 23951 0,'0'0'512'0,"0"0"128"0,0 0 0 0,0 0 64 0,0 0-576 0,0 0-128 0,0 0 0 0,0 0 0 15,0 0 336-15,0 0 48 16,0 0 0-16,0 0 0 0</inkml:trace>
  <inkml:trace contextRef="#ctx0" brushRef="#br0" timeOffset="38611.37">25107 8689 31391 0,'0'0'1392'0,"0"0"272"0,0 0-1328 0,0 0-336 0,0 0 0 0,0 0 0 0,0 0 2000 0,0 0 336 15,0 0 64-15,0 0 16 16,0 0-1424-16,6 4-288 0,-6-4-48 0,0 0-16 0,8 3-512 0,0-2-128 16,-8-1 0-16,8 0 0 0,0-1 0 0,1 1 0 15,1-3 0-15,1-1 0 0,-1 2 544 0,4-2 80 16,-1 1 16-16,2-1 0 0,1 2-416 0,1 0-80 16,-1-3-16-16,1 4 0 0,0-2 32 0,-1 0 0 15,-2 2 0-15,0 1 0 0,-1-2-160 0,1 2 0 16,-3 2 0-16,0-2 0 15,-2 4-304-15,-2-4-80 0,-7 0-32 0,0 0 0 16,0 0-3360-16,1 7-656 0,-4 2-144 0,-5-1-32 0</inkml:trace>
  <inkml:trace contextRef="#ctx0" brushRef="#br0" timeOffset="38820.48">25082 8883 35135 0,'0'0'1552'0,"0"0"320"0,0 0-1488 0,7 3-384 16,-1-2 0-16,2 2 0 0,1-3 2304 0,2-3 400 16,0 2 80-16,2-2 16 0,1 3-1408 0,-3 0-288 0,1 0-48 0,1 3-16 0,0-3-544 0,2 0-112 15,-1 0-32-15,1 0 0 16,-1-3-176-16,0 3-48 0,-1 0 0 0,2 0 0 0,-1 0-128 0,1 0 0 16,-4 0 0-16,1 0 0 15,3 0-1600-15,-2 0-368 0,-1 0-64 0,-1 0-16 0</inkml:trace>
  <inkml:trace contextRef="#ctx0" brushRef="#br0" timeOffset="39528.16">26475 8300 38239 0,'0'0'832'0,"0"0"192"0,8 3 16 0,-8-3 48 0,0 0-880 0,0 0-208 0,0 0 0 0,0 0 0 15,0 0 864-15,0 0 128 0,0 0 32 0,0 0 0 16,-6 0-624-16,-3 0-112 15,-3 0-32-15,-4 0 0 0,-4 0-256 0,0 1 0 0,-4 2 0 0,2-3 0 16,-2 0 0-16,1 0-144 0,-1 2 16 0,0-2 0 0,2 0 128 0,1 0 0 16,2 4 0-16,3 0 0 15,1-4 0-15,2 6 0 0,1-5 0 0,3 4 0 0,1-1 192 0,2 3 64 16,1-3 0-16,1 2 16 16,0 3 80-16,3-2 16 0,-1 1 0 0,2 1 0 0,0-1 16 0,2 3 0 15,-1 0 0-15,-1-1 0 16,0 0-112-16,0 0-16 0,0-1 0 0,0 2 0 0,-3 2 112 0,2 0 16 15,-2 1 0-15,1-3 0 16,-1 2-208-16,2-3-48 0,-3 2 0 0,1-4 0 0,1 1-128 16,-1-2 0-16,3-7 0 0,0 0 0 15,0 0 0-15,0 0 0 0,0 0 0 0,0 0 0 0,0 0 0 0,0 0 0 16,0 0 0-16,0 0 0 0,8-3 0 0,1 2 0 16,0-2 0-16,2-1 0 0,0-1 0 0,1 4 0 15,1-5 0-15,2 5 0 16,0-1 0-16,1-2 0 0,0 4 0 0,3-3 0 0,1 0 0 0,-2 3 0 15,-1 0 0-15,-3 3 0 0,-1 1 0 0,0 2 0 16,0 1 0-16,-1 2 0 0,-2-2 0 0,1 3 0 16,-4-1 0-16,3 4 0 0,-5-1 0 0,-1 1 0 15,-3 0 0-15,-2 1 0 0,-3 1 0 0,-3-2 0 0,-1-1 0 0,-6 1 0 16,-3 0 0-16,1-4 0 0,-1 2 0 16,-1-4 0-16,1-1 0 0,-1-2 0 0,1 1 0 15,0-3 0-15,0 0 0 16,0-2 0-16,1-2 0 0,1 0 0 0,4 0 0 0,-1-1 0 0,3-1 0 15,-1 1 0-15,4 0 0 0,6 3 0 0,0 0 0 16,-4-4 0-16,4 4 0 0,0 0 0 0,0 0 0 16,0 0-1408-16,7-7-304 0,0 4-64 0,4-1-16 31,1 2-2048-31,2 4-400 0</inkml:trace>
  <inkml:trace contextRef="#ctx0" brushRef="#br0" timeOffset="39762.58">26616 8857 35007 0,'0'0'768'0,"0"0"176"0,0 0 16 0,0 0 16 0,0 0-784 0,0 0-192 15,0 0 0-15,-8-1 0 0,-3-2 1408 0,-2 0 224 0,-5 2 48 0,-3 1 16 16,-5 0-464-16,-1 0-80 16,0 0-32-16,-2 1 0 0,-1 2-480 0,-1-3-112 15,-2 3-16-15,1-2 0 0,1 4-96 0,1-1-32 16,1-4 0-16,3 4 0 0,4-1-192 0,1 1-64 0,1 1 0 0,3-1 0 15,1-3-128-15,3 2 0 16,3 1 0-16,2-2 0 0,8-2 0 0,-5 4 0 0,5-4 0 0,0 0 0 31,0 0-2304-31,0 0-480 0,5 7-96 0,3-5-32 0</inkml:trace>
  <inkml:trace contextRef="#ctx0" brushRef="#br0" timeOffset="40562.51">26207 9190 22575 0,'0'0'496'0,"0"0"96"0,0 0 32 0,0 0 16 0,0 0-512 0,4-4-128 0,1-6 0 0,-1 4 0 15,0-2 640-15,0 2 96 0,0-4 32 0,1 0 0 16,0 1-112-16,-1 1-16 16,0-3 0-16,0 0 0 0,-1 3 320 0,1-1 48 0,-3 2 16 0,2 0 0 15,-3 7 512-15,0 0 96 16,0 0 32-16,0 0 0 0,0 0-256 0,0 0-64 0,0 0 0 0,0 0 0 15,0 0-192-15,2 10-64 16,0 0 0-16,-2-1 0 0,-3 4-448 0,-1 0-112 16,-1 2-16-16,0 2 0 0,-1-1-192 0,1-2-64 0,0 2 0 0,1-3 0 15,-1 1 0-15,2 2 0 0,3-3 0 0,1 1 0 16,2-3-256-16,1 1 0 0,0-2 0 0,2-1 0 16,2-1 0-16,1-1 0 0,2-1 0 0,1-2 0 15,1-1 320-15,0 1 0 0,1-2 0 0,2-2 0 16,1 0-512-16,0-2-112 0,0 0-16 0,0-3 0 15,-1 1 320-15,1-2 0 0,0-2 0 0,0-1 0 32,0-2-880-32,0-2-112 0,-4 3-32 0,-1-3 0 0,-2-3-512 0,-2 1-96 0,-1-4-32 0,-1 2 0 15,1-3 208-15,-5 3 48 0,-3-3 0 0,-2 3 0 16,0-1 608-16,-1 4 128 0,0 1 32 0,0 2 0 0,-2 2 512 0,1 5 128 16,0-1 0-16,5 5 0 0,-8 2 1088 0,0 1 256 15,0 5 64-15,1 4 0 16,-1-1 192-16,1 5 64 0,-1 1 0 0,2 5 0 0,-1 2-208 0,2 0-48 15,1 2 0-15,1-5 0 0,1 5-704 0,-1 0-160 16,1 0-32-16,-1-1 0 0,0-1 0 0,2 1 0 16,0-2 0-16,-1-2 0 0,1 1-512 0,1-4 0 0,0-1 0 0,1-2 0 15,1-4 0-15,-2-3 0 16,0 1 0-16,0-9 0 0,0 0 0 0,0 0 0 16,0 0 0-16,2-7 0 15,1-1-1536-15,2-5-400 0,-1-2-96 0,0-2-19264 0</inkml:trace>
  <inkml:trace contextRef="#ctx0" brushRef="#br0" timeOffset="43723.26">26237 11060 35007 0,'0'0'768'0,"0"0"176"0,0 0 16 0,0 0 16 0,0 0-784 0,0 0-192 0,0 0 0 0,-8 1 0 16,0 2 896-16,1-3 128 0,-3 2 16 0,1-2 16 15,-1 2-560-15,-1-2-112 0,1 2-32 0,-1-2 0 16,-1-2-352-16,1 2 0 0,-1-4 0 0,0 4-128 16,-1 0 128-16,1 0 0 0,0 0 128 0,2 0-128 15,0 0 0-15,0 2 0 0,1 0 0 0,1 0 0 0,-1 2 128 0,1-1-128 16,0 1 128-16,1 2-128 16,0-3 128-16,2 3-128 0,0 1 128 0,-1 1-128 0,0 1 256 0,1 1 0 15,2 1-16-15,0 1 0 16,1-4 16-16,-1 1 16 0,-1 1 0 0,1-1 0 0,2 2 208 0,0-5 32 15,0 2 16-15,1-8 0 16,0 9-320-16,0-2-64 0,0-7-16 0,0 0 0 0,1 7 224 0,-1-7 32 16,0 0 16-16,0 0 0 0,0 0-400 15,0 0 0-15,6 0 0 0,2 0-224 0,0 0-128 16,-8 0-32-16,9 0 0 0,0 0 384 0,2 0 0 0,-1 2-144 16,2 0 144-16,0-2 0 0,1 2 0 15,-1 5 0-15,0-3 0 0,-1 2 160 0,3 1-160 16,0 2 160-16,0 1-160 0,1 1 0 0,-3-1 0 15,-2 3 0-15,-1 0 0 0,0 1 128 0,-2-1-128 16,-3 4 0-16,-2 0 0 0,-3-2 176 0,0 0-176 16,-2 1 192-16,-3 1-192 0,-2-4 0 0,0 1 0 15,-1-2 0-15,-3-2-192 0,-1 0 192 0,-1-4 160 0,-1-2-32 0,1 0 0 16,-1-4-128-16,1-3-224 16,-1 2 48-16,1-3 16 0,-2-1 160 0,2-2 0 0,1-1 0 0,1 2 0 15,2-3 0-15,2 2 0 16,1-1 0-16,3-1 0 0,4 9 0 0,0-6 0 0,-1-1 0 0,1 7 0 31,5-6-1696-31,3 2-416 0,1 4-64 0</inkml:trace>
  <inkml:trace contextRef="#ctx0" brushRef="#br0" timeOffset="44012.79">26477 11719 33631 0,'0'0'1488'0,"0"0"304"0,0 0-1424 0,0 0-368 15,0 0 0-15,0 0 0 0,-11 0 1952 0,0 1 320 16,-5-1 64-16,-4 2 16 0,-5-4-1280 0,-4 4-256 16,-3-2-48-16,-5 0-16 0,-4 0-224 0,-2 0-32 15,-1 0-16-15,-2-2 0 0,0 1-288 0,1-2-48 16,4 3-16-16,3-3 0 0,-2-1-128 0,5 4 0 0,2 0 0 15,3 0 128-15,4 3 0 16,2-3 0-16,2 1 0 0,-2 6-400 0,6-3-96 16,5 1-16-16,4-1 0 15,1 2-2656-15,5 1-544 0,3-7-96 0,2 9-32 0</inkml:trace>
  <inkml:trace contextRef="#ctx0" brushRef="#br0" timeOffset="44462.23">26005 11975 31327 0,'0'0'688'0,"0"0"144"0,0 0 16 0,0 0 48 0,0 0-720 0,7 0-176 0,-7 0 0 0,5 4 0 0,-5-4 1728 0,4 7 304 0,-4-7 64 0,3 10 16 16,-3-1-928-16,-2-1-176 15,1 4-48-15,-2-2 0 0,-2 4 64 0,1-4 0 16,0 3 0-16,0 0 0 0,0 0-624 0,2-2-112 16,-1 2-32-16,2-3 0 0,-2 3 112 0,1 1 16 15,0-4 0-15,2 1 0 0,0 0-384 0,0-3 0 0,0 1 0 0,4 2 0 16,2-5 0-16,0 1 0 0,3-1 0 16,2-4 0-16,-1 0 0 0,2-2 0 0,0 0 0 31,1 0-1264-31,1-4-320 0,2-2-64 0,0-1-16 15,-2-3-1680-15,3-3-352 0,-1 0-64 0,-4 2-11296 0</inkml:trace>
  <inkml:trace contextRef="#ctx0" brushRef="#br0" timeOffset="44622.29">26224 11999 35007 0,'0'0'768'0,"0"0"176"0,0 0 16 0,-3 10 16 0,-1 3-784 0,1 0-192 0,-4 5 0 0,0 4 0 0,0 1 1936 0,0 2 352 16,0 4 64-16,1 1 16 15,-1 4-1344-15,1-1-256 0,-1 4-48 0,2-1-16 0,0-2-48 0,1 2-16 16,3-4 0-16,1 0 0 15,0-2-400-15,1-8-96 0,1-2-16 0,2-3 0 0,0-4-128 0,0 1 0 16,0-4 0-16,1-4 0 16,2-2-2224-16,1-4-464 0,1-6-112 0,-1-5-16 0</inkml:trace>
  <inkml:trace contextRef="#ctx0" brushRef="#br0" timeOffset="45282.63">27075 11517 27231 0,'0'0'1216'0,"0"0"240"0,0 0-1168 0,0 0-288 0,0 0 0 0,0 0 0 0,0 0 1920 0,4 0 320 16,3 0 64-16,-1 0 0 0,0 0-704 0,0 2-160 15,-6-2-32-15,11 4 0 0,-1-1-1120 16,-1 1-288-16,2 0 0 0,-1 1 1408 0,2 2 240 16,1 1 32-16,-1 1 16 0,1-3-1168 0,1 5-224 15,1-5-48-15,0 5-16 0,3-2-240 0,-3 1 176 0,0 1-176 0,0 2 160 16,1 0-160-16,-2 0 0 15,1 0 0-15,-2 0 128 0,-1 0-128 0,-2-2 0 16,-1-1 0-16,-1 0 0 0,-1-3 0 0,-3 3 0 16,-2-4 0-16,-2-6 0 0,-2 4-288 0,-2 3 64 0,-1-3 16 0,-2 1 0 15,-2-1 208-15,-3 2 0 0,-2-2 0 0,-3 3 0 16,-4-3 0-16,-2 2 0 16,0 1 0-16,-1-1 0 0,-1 3 0 0,1-2 0 0,0 4 0 0,2-2 0 15,2 1 0-15,-6 3 0 16,2 0 128-16,5 0-128 0,3-2 0 0,1 2 160 0,2-3-160 0,2 1 128 15,1-2-128-15,5-2-176 0,0-1 48 0,1 2 0 16,4-8 288-16,0 0 64 0,0 5 16 0,1-1 0 16,3 0-80-16,3 0-16 0,2-1 0 0,3-1 0 31,3-2-1600-31,3 0-320 0,0 0-64 0,1-2-17856 0</inkml:trace>
  <inkml:trace contextRef="#ctx0" brushRef="#br0" timeOffset="45592.99">28179 11433 28095 0,'0'0'1248'0,"0"0"256"0,3-7-1200 0,1 4-304 15,0 0 0-15,-4 3 0 0,4-7 1600 0,-4 7 272 16,0 0 48-16,0 0 16 0,0 0-112 0,0 0-32 15,-5 17 0-15,-2 0 0 16,-1 3-1424-16,0 0-368 0,-1 2 1184 0,-1-1 160 0,-1 3 48 0,1 2 0 16,-5 14-1008-16,2 4-192 15,0-1-32-15,0 5-16 0,2 1 224 0,2-1 32 16,1-1 16-16,1-6 0 0,0-2-240 0,3-13-48 0,1 1-128 0,1-6 192 16,1 1-192-16,-1-5 0 0,2 0 0 0,2-4 0 15,-2 0 0-15,2-5 0 0,-2-8 0 0,0 0 0 31,0 0-2032-31,9-1-400 0,16-15-64 0,-6-8-32 0</inkml:trace>
  <inkml:trace contextRef="#ctx0" brushRef="#br0" timeOffset="46832.22">28794 11759 14735 0,'0'0'640'0,"0"0"160"16,0 0-640-16,0 0-160 0,0 0 0 0,0 0 0 16,0 0 4096-16,0 0 768 0,-4 4 176 0,4-4 16 0,-3 7-2960 0,3-7-608 15,-3 4-112-15,3-4-32 16,0 0-576-16,0 0-128 0,0 0-32 0,0 0 0 0,0 0 64 0,0 0 16 15,0 0 0-15,8 5 0 0,0-1-240 0,3-2-64 16,-1 0 0-16,1-2 0 0,2 0 128 0,2 2 0 16,4-2 16-16,3 0 0 0,2 0-256 0,2 0-48 0,1 0-16 0,3-2 0 15,2 4 48-15,12-2 16 16,3 3 0-16,5-2 0 0,4 2-272 0,-8-1 0 0,7-2 0 0,0 0 0 16,-1-2 0-16,1 2 0 15,0 0 0-15,0 0 0 0,1 0 0 0,15 2 0 0,-3 0 0 0,-4-2 0 16,-5 0 0-16,-17 0 0 0,-2 0 0 0,-4 2 0 15,0-2 0-15,-6 2 0 0,-3-2 0 0,-2 2 0 16,-1 1 0-16,-3-3 0 16,-3 1 0-16,-1 2 0 0,-1-3 0 0,-2 2 0 0,-2-2 0 0,0 4 0 15,-2-1 0-15,1-2 0 0,-4 2 0 0,0 1 0 0,-3 1 0 0,0-1 0 16,-4-4 0 0,0 0 0-16,0 4 0 0,0 3 0 0,0-1 0 0,-4-2 0 0,-3 3 0 0,2-2 0 15,-3-1 0-15,0 2 0 16,-2 1 0-16,1-1 0 0,-2 1 0 0,1-1 0 15,-2 2 0-15,-1-4 0 0,1 1 0 0,0 2 0 16,-3-3 0-16,-1 2 0 0,2 1 0 0,-2-3 0 0,-1 3 0 0,-2-1 0 16,-3 1 0-16,-1-1 0 0,-4 3 0 0,-1-1 0 15,-1-1-144-15,-1 2 144 16,-2-1 0-16,3-2 0 0,3 1 144 0,0 2-144 0,1-2 192 0,-5-1-192 16,4 2 192-16,4-3-192 15,2-1 128-15,3 0-128 0,2-1 0 0,5-2 0 0,2 2 0 0,2-3 0 16,6 0 0-16,0 0 0 0,0 0 0 0,0 0 0 15,0 0 0-15,0 0 0 0,0 0 128 0,1-4-128 16,4-3 0-16,3 5 0 0,2-5 0 0,2 0 0 16,1 1 0-16,3-2 0 0,4-1 128 0,3 1-128 15,5-5 0-15,3 0 0 0,3-3 128 0,10-5-128 16,-3-1 0-16,-9 5 0 0,-1-3 0 0,-1-1 0 0,-1 4 0 0,-1-2 0 16,-2-1 0-16,-1 3 0 0,-3 4 0 0,-1-3 0 15,-4 2 0-15,-3 1 0 16,0 3 0-16,-4 0 0 0,-2-1 0 0,-4 2 0 0,-3 1 0 0,-2-1-144 15,-4-1 144-15,-5 1-128 0,-3 1 128 0,-1 3-128 16,-6 1 128-16,-2 1 0 0,-3 2 0 0,-4-2 0 16,-2-1 0-16,-4-1 0 15,-3 1 0-15,-4-3 0 0,2 1 0 0,5-2 0 16,4 1 0-16,2 2 0 0,4 1 0 0,-3-2 0 0,6 2 0 16,5 1 192-16,7-1-16 0,10 4-16 0,-6-2 0 15,0 0-160-15,6 2 0 0,0 0 0 0,5-5 0 31,6 5-1088-31,2-1-240 0,4-2-48 0</inkml:trace>
  <inkml:trace contextRef="#ctx0" brushRef="#br0" timeOffset="47850.43">31036 11480 31503 0,'0'0'688'0,"0"0"144"0,0 0 16 0,0 0 48 0,0 0-704 0,0 0-192 0,4-1 0 0,-4 1 0 0,0 0 1760 0,0 0 320 16,0 0 64-16,0 0 16 15,0 0-768-15,0 10-160 0,-2 3-16 0,1 1-16 0,-2 0-432 0,0 6-96 16,-4-1-16-16,0 5 0 0,1 2-384 0,-1 2-80 16,2 2 0-16,-1 9-16 0,-1 2-176 0,3-9 0 15,1 2 0-15,1 2 0 0,1-6 0 0,-1 0 0 16,1-4 0-16,1-2 0 0,0-5 0 0,1 2 128 16,-1-5-128-16,0-6 128 0,0-2-128 0,0-8 0 0,0 0 0 0,0 0-176 15,0 0 176-15,-5-4 0 16,0-3 0-16,-1-5 0 0,0-1-256 0,-2-2 48 0,-1-2 0 0,0-2 0 15,-2-4 208-15,1 5 0 0,-2-2 0 0,2 3-144 16,-1 2 144-16,1 4 0 0,-2-2 0 0,0 6 0 16,0 4 0-16,0 3 0 0,1 1 0 0,0 4 0 0,1 3 0 0,1 2 0 15,-1 6 0-15,1 1 0 16,-1 0 0-16,1 0 128 0,1 3 0 0,0 0 0 16,1-1-128-16,2 1 0 0,1-3 0 0,1 0 0 15,1-1 128-15,1-3 0 0,2 0 0 0,0-3 0 0,0 1-128 0,1-1 0 16,3-1 0-16,3-2 0 15,2-1 0-15,0 2 0 0,-1-5 0 0,2 0 128 0,4-3-128 0,-1-3 0 16,1 0 0-16,0-1 0 16,1-2-128-16,2 2-64 0,1-5 0 0,-1 1 0 15,2-4 192-15,-1 2-128 0,0-3 128 0,-1-1-128 16,2 0-528-16,-3-2-112 0,0 2 0 0,0-6-16 16,-1 3 16-16,-1-2 16 0,0 2 0 0,-4 1 0 0,0 3 304 0,-1-2 64 15,0 0 16-15,-1 2 0 16,0-2 368-16,0 3 0 0,-1 4 0 0,0-1 0 0,0 3-192 0,0 2 48 15,-2 0 0-15,-1 1 0 16,-5 3 432-16,0 0 96 0,0 0 0 0,0 0 16 0,3 7 304 0,-2-1 64 16,-2 4 16-16,-2 0 0 0,1 3-144 0,-2 0-16 0,-3 2-16 15,1 0 0-15,-1 2-224 0,2 0-32 16,0 3-16-16,-1 0 0 0,1 1-16 0,1-4-16 0,3 2 0 0,0 1 0 16,-1-3-160-16,4-1-16 15,0-3-128-15,2 0 192 0,0-3-192 0,1 1 0 0,2-5 128 0,-1 1-128 16,-6-7 0-16,8 0 0 0,3 0 0 0,-1 0-14144 15,2-4-2768-15</inkml:trace>
  <inkml:trace contextRef="#ctx0" brushRef="#br0" timeOffset="48352.38">31419 11800 35135 0,'0'0'768'0,"0"0"176"0,0 0 16 0,0 0 16 0,0 0-784 0,0 0-192 16,0 0 0-16,0 0 0 16,0 0 1680-16,0 0 304 0,0 0 48 0,0 0 16 0,0 0-960 0,0 0-176 15,0 0-32-15,2 10-16 0,0 3-368 16,1 0-80-16,0 3-16 0,1-1 0 0,-2 0 304 0,2 0 64 16,-1 4 16-16,1 1 0 0,0 0-640 0,0-1-144 15,-2 1 0-15,1-2 0 0,-1 2 192 0,1-4 64 16,1 3 0-16,0-4 0 0,-2-2-432 0,1 0-80 0,0-3 0 0,-1-1-16 15,-2-9 272-15,0 0 176 16,0 0-32-16,0 0 0 0,0 0-144 0,8 2-192 16,-3-6 32-16,1 0 16 0,-1-5 144 0,0-2 0 0,2-2 0 0,-1-4 128 15,2 0-128-15,0-3 0 16,0-2 0-16,1-5-128 0,0 1 128 0,0-1 0 0,1 4 0 0,-3 2 128 16,0 1-128-16,-1 1-160 0,1-1 160 15,0 3-208-15,-2 0 208 0,-1 4 0 0,1 2 0 0,2 2 160 31,-2 3-1104-31,-5 6-208 0,0 0-64 0,0 0 0 16,0 0-2112-16,0 0-448 0,5 2-64 0,-2 5-32 0</inkml:trace>
  <inkml:trace contextRef="#ctx0" brushRef="#br0" timeOffset="48962.69">31660 11975 33983 0,'0'0'752'0,"0"0"144"0,8 7 48 0,-8-7 0 0,0 0-752 0,7 1-192 0,1 2 0 0,0-1 0 16,-1-4 1056-16,3 2 176 0,0-4 48 0,1-3 0 0,-1 1-752 0,2-1-144 15,1-2-16-15,1-2-16 16,1 2-224-16,-1 1-128 0,-1-5 128 0,-1 3-128 0,0-3 0 0,-2 2 0 16,1 0 0-16,-3-3 0 15,-1 4 0-15,0-1-128 0,-2-2 0 0,-2 3 0 0,-2 1 128 0,-1 2-128 16,-2 1 128-16,-2 2-128 0,4 4 128 0,-7-3 0 16,-2 3 128-16,0 3-128 0,-2 1 176 0,1 2-48 15,-3 3 0-15,0 2 0 0,0 2 416 0,-1 0 80 16,1 1 16-16,2 5 0 0,0-2-320 0,2 0-48 15,1 2-16-15,1 2 0 0,2-1-96 0,1 0-32 16,2-3 0-16,2 0 0 0,1-2-368 0,0 3-80 16,2-3 0-16,2-3-16 0,2 0 464 0,2-4 80 15,3-2 32-15,2 1 0 0,2-3-112 0,1 1-128 0,1-4 176 0,2 2-176 16,-1-3 128-16,2-3-128 16,-1-1 0-16,-2 0 0 0,1-5 0 0,-2-1-176 0,-2-3 32 0,1-4 0 15,-3 0-96-15,-1 0-16 0,0-6 0 0,-3 4 0 16,-1-5 256-16,-2 4 0 0,0-1 0 0,-1 2 0 15,-1 2 0-15,-2 1 0 0,1 2 0 0,-2 1 0 16,1 3 0-16,-1 3 0 0,-1 7 0 0,0 0 0 16,0 0 0-16,0 0 0 0,0 0 0 0,-1 7 0 15,-2 3 0-15,2 0 0 0,-2 3 0 0,1 2 0 16,-1 3 384-16,0-1-48 0,1 3 0 0,-1-2 0 0,-1 2 288 0,0 2 48 16,0-3 16-16,2 0 0 15,-2 0-240-15,1 1-64 0,0-4 0 0,1-2 0 0,-1-1-384 0,1 0 128 16,0-3-128-16,1-3 0 15,1-7 0-15,0 0 0 0,0 0 0 0,0 0 0 16,0 0 0-16,0 0 0 0,1-10 0 0,2-1 0 0,0-4 0 16,0-2 0-16,1-3 0 0,2-1 0 0,0 1-128 0,1-3 128 15,-1 1 0-15,2 1 0 0,1-3 0 0,2 2 0 16,1 2 0-16,1 3 0 0,2 0 0 0,2 0 0 16,-1 1 0-16,1 3 0 0,-1 0 0 0,0 5 0 15,-2-1 0-15,-1 5 0 0,-1 2 0 0,0 2-224 16,-2 0 48-16,-1 5 16 15,-1-1-1488-15,-1 2-288 0,-2 2-64 0,0 5-16880 0</inkml:trace>
  <inkml:trace contextRef="#ctx0" brushRef="#br0" timeOffset="49732.72">32505 12012 32255 0,'0'0'704'0,"7"-3"160"0,-1-1 32 0,2-1 0 0,0-3-720 0,0 2-176 0,-2-5 0 0,0-2 0 15,-2 3 1056-15,-2-2 176 0,0-3 48 0,-2 5 0 16,0-2-512-16,-2-1-112 16,0 3-16-16,-2-3 0 0,-3 2-352 0,-1 2-80 0,0 1-16 0,-2 4 0 15,-3 1 64-15,-2 3 16 0,1 0 0 0,-2 7 0 16,-1 0 128-16,0 0 32 0,0 7 0 0,0-1 0 16,0 0 16-16,1 4 0 0,1 2 0 0,0-2 0 0,4 6-96 0,0-2-16 15,2-2 0-15,0 1 0 16,3-3-176-16,3 0-32 0,0-4-128 0,2 0 192 0,-1-2-192 0,5-2 144 15,1-3-144-15,-4-6 128 16,8 7-128-16,2-6 0 0,2-2 0 0,1-2 0 0,0-1 0 0,2-5-176 16,-1-1 48-16,0-3 0 15,1 0 0-15,-1-4 0 0,1 1 0 0,-2 1 0 0,-1-2 128 0,-2 2-128 16,-1-2 128-16,-1 4-128 0,0 2 128 0,-2 2 0 16,0 1 0-16,-6 8 0 0,0 0 0 0,0 0-128 15,0 0 128-15,5 4-128 0,-1 6 128 0,0 4 176 16,0 1-48-16,-2 5 0 0,1 1 0 0,-3 2 0 15,1 4 0-15,1 0 0 0,-4 2-128 0,1 1 0 16,0 4 0-16,-2-1 128 0,-1 1 80 0,0 1 16 16,-1-1 0-16,-2-1 0 0,-1-3-32 0,2-2 0 15,-3-2 0-15,1-3 0 0,0-3-192 0,0-4 0 0,0-6 0 0,0 1 0 16,2-7 0-16,-1-2 0 0,0-2 0 0,0-4 0 16,0-2 0-16,1-3-160 0,-2-6 32 0,1 0 0 15,2-3 0-15,1-1 0 16,2-2 0-16,0-1 0 0,2-2 128 0,2 0-128 0,0-2 128 0,4 3-128 31,3-1-368-31,3 2-64 0,2 2-16 0,3 3 0 16,1 0 0-16,2 3 0 0,1 1 0 0,1 4 0 0,0-2 576 0,2 2 192 0,0-2 0 0,0 5 0 15,0-5-192-15,0 5-256 0,-1-3 48 0,1 1 16 16,-2-1 192-16,-1 1-144 0,-4-4 144 0,0-2-128 0,-1-2 128 0,-2 3 0 16,-1-2 0-16,0 0 0 15,-4-5 0-15,-1 3 0 0,-2 0 0 0,-2 0 0 0,-2 1 0 0,-1-1-128 16,-1 4 128-16,-2-1-128 15,-2 2 128-15,-1 4-128 0,-1-1 128 0,0 5-128 0,-2 1 128 0,-1 6-128 16,0 1 128-16,-2 1-128 16,-1 0 352-16,-1 5 80 0,-1 0 16 0,1 3 0 0,-2 3 448 0,2 1 112 15,2 2 16-15,0-2 0 0,2 3-368 0,1 1-64 16,0 1-16-16,2-1 0 0,2 2-448 0,1-2-208 16,2-4 16-16,1 2 0 0,1-3 48 0,0-2 16 15,5-1 0-15,0 1 0 0,1-5 608 0,3-1 128 16,3-2 32-16,0-1 0 0,2-1-640 0,0-2 0 15,4 0-192-15,0-2 64 16,2-2-1280-16,3-2-256 0,4 0-64 0</inkml:trace>
  <inkml:trace contextRef="#ctx0" brushRef="#br0" timeOffset="50052.57">33319 11815 6447 0,'2'-17'576'0,"-1"8"-576"0,1 0 0 0,-2-1 0 0,-2 0 4096 0,0 3 720 15,-2-3 144-15,-1 3 32 0,-3 0-2160 0,0 2-416 0,-1 1-96 0,1 4-16 16,-1 0-656-16,-2 4-144 16,-1 1-32-16,1-1 0 0,-1 2-192 0,0 4-64 0,0-2 0 0,-1 1 0 15,3 4-256-15,1 0-48 0,2-1-16 0,3 1 0 0,1 0-448 0,3 0-112 16,2-3-16-16,2 4 0 16,1-1 192-16,3 0 48 0,0 0 0 0,1 0 0 0,1-3-320 0,3 6-64 15,2-1-16-15,1 2 0 16,-1-2 80-16,1-2 16 0,0 2 0 0,1 2 0 0,-3 1 64 15,-2-3 0-15,-2-2 16 0,-3 0 0 16,-3-3-64-16,-4 3-16 0,-1-4 0 0,-5 6 0 0,-4-5-256 0,-5 3 0 16,-4 1 0-16,-1-5 0 0,-3 4 0 0,-4-3 0 15,-1-3-160-15,-4-1 160 0,-1-2-288 16,-2-4 16-16,-2-4 0 0,-11-5 0 16,-1-1-2544-16,2-3-512 0,1-2-112 0,2-4-16 0</inkml:trace>
  <inkml:trace contextRef="#ctx0" brushRef="#br0" timeOffset="50212.96">32053 11264 53439 0,'0'0'1184'0,"0"0"240"0,-15-8 48 0,15 8 16 0,0 0-1184 0,0 7-304 0,0 1 0 0,1-2 0 15,-1 3 464-15,1-2 48 16,1-1 0-16,-2-6 0 15,2 4-1344-15,1 3-256 0,-1-1-48 0,2 1-16 0</inkml:trace>
  <inkml:trace contextRef="#ctx0" brushRef="#br0" timeOffset="90463.32">27733 5058 35999 0,'0'0'784'0,"0"0"176"0,0 0 16 0,0 0 48 0,0 0-832 0,0 9-192 0,-9-9 0 0,9 10 0 0,0 1 1536 0,0-2 272 15,0 1 48-15,0 3 16 16,0 0-832-16,0 1-160 0,0-1-48 0,0 1 0 0,-2 2-352 0,2 1-80 16,-1 0-16-16,1-1 0 15,-1-2-384-15,1-1 0 0,0 0 0 0,0 0 0 0,0-2 0 0,0-2 0 16,0-1 0-16,0-8 0 0,-2 6 0 0,2-6 0 0,0 0 0 0,0 0 0 16,0 0 0-16,0 0 0 15,0 0 0-15,0 0 0 0,2-8-304 0,-1-3-32 16,0 0-16-16,1-2 0 0,-1 0 352 0,2-1 128 15,-1 1 0-15,1-3 0 0,-1 1-128 0,2-2 0 0,0 0 0 16,-1 2 0-16,1-2 208 0,1 1 16 16,0-1 0-16,0 0 0 0,1 1-224 0,0 2 128 0,1 1-128 0,1 0 0 15,0 2 0-15,-1 1 0 0,1-2 0 0,0 4 0 16,3-1 0-16,0 2 0 16,1 1 0-16,1-1 0 0,0 3 352 0,2 0-32 0,-2 2 0 0,1-2 0 15,-2 1-320-15,1 3 0 16,-1-3 0-16,-3 3 0 15,-9 0-640-15,0 0-192 0,0 0-32 0,0 0-19744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8:47:38.7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4034 7217 18143 0,'0'0'800'0,"0"0"160"0,0 0-768 0,0 0-192 0,0 0 0 0,0 0 0 15,0 0 2496-15,0 0 464 16,0 0 96-16,0 0 16 0,7-2-1328 0,-7 2-256 15,0 0-48-15,5-4-16 0,-5 4-624 0,1-7-128 16,-2-2-32-16,-2 2 0 0,-1 0-176 0,-2 0-32 0,-3 0-16 16,-3 1 0-16,-2 1 96 0,2 3 32 15,-3 0 0-15,0 2 0 0,-4 2 160 0,0 2 48 16,-4 3 0-16,1-1 0 0,0 4 128 0,-4 0 16 0,6 0 16 0,3 0 0 16,0 0-592-16,3 3-112 15,-1 0-16-15,3-2-16 0,3 2-48 0,1 0 0 0,4-3 0 0,2 4 0 16,0-1 0-16,4 1 0 15,2-5 0-15,2 2 0 0,3-1-128 0,3-1 0 0,1-2 0 0,2-1 128 16,-1 1-128-16,4-3 0 0,3 2 0 0,2-2 0 16,2 2-176-16,-1-2 176 0,1-1-128 0,0 0 128 15,-1 4 0-15,-6-3 0 0,-1 0 0 0,-1 1-128 0,-3 3 128 0,-1-2 0 16,-2 3 0-16,-1-1 0 16,-2 4 0-16,-1 5 0 0,0 0 0 0,-4 3 128 0,-2-1-128 0,-2 2 0 15,-2 3 128-15,-3-1-128 16,-1 0 0-16,-1 0 0 0,-3-3 0 0,-1 0 0 0,2 1 0 0,-3-6 0 15,0 2 0-15,2-6 0 0,-1-1 0 0,0-1-128 16,-1 1 128-16,-2-7 0 0,-1 1-128 0,1-1 128 16,2-3-128-16,1-3 128 0,-2 2 0 0,2-4-160 15,1 1 160-15,2-5 0 16,-2-2-1904-16,3-2-272 0,4 0-48 0,1 0-16400 0</inkml:trace>
  <inkml:trace contextRef="#ctx0" brushRef="#br0" timeOffset="279.89">4290 7225 18431 0,'0'0'816'0,"0"0"160"0,0 0-784 0,2 7-192 16,-2-7 0-16,3 10 0 0,-1 3 5648 0,0-1 1088 0,-1-2 224 0,-1 7 32 15,0 0-4608-15,-1 3-912 16,-2 0-192-16,2 3-48 0,0 1-656 0,-1 5-144 0,1-2-32 0,0 3 0 16,-1 3-64-16,2-3-16 15,0 3 0-15,2-2 0 0,-2-2-320 0,1 1-288 0,2-3 48 0,2-4 16 16,0-2 224-16,2-1 0 0,-1-3 0 0,2-2 0 16,1-4 0-16,-1-5 0 0,0 1 0 0,1-4-144 15,0-6-1584-15,2 0-320 0,0-3-64 0,1-5-11360 16,1-2-2272-16</inkml:trace>
  <inkml:trace contextRef="#ctx0" brushRef="#br0" timeOffset="467.61">4453 7543 11055 0,'-14'-5'976'0,"7"5"-784"15,-2 0-192-15,-1 0 0 16,-2 3 5488-16,-3-1 1040 0,0 0 224 0,-2 0 32 0,-2 0-3232 0,1 3-656 16,0-1-128-16,-1-2-16 0,0 2-1552 0,2 0-304 15,0-1-64-15,1 1-16 0,2-4-576 0,0 2-112 16,3 1-128-16,0-2 176 0,2-1-176 0,1 3 0 15,0-3 0-15,8 0 0 16,0 0-768-16,0 0-128 0,0 0-16 0,0 0-16 16,0 0-2288-16,0 0-464 0,7 4-96 0,2 2-12544 15</inkml:trace>
  <inkml:trace contextRef="#ctx0" brushRef="#br0" timeOffset="1170.11">4404 7648 11967 0,'9'0'1072'0,"1"0"-864"15,-1 3-208-15,2-3 0 0,1-3 3808 0,-1 3 720 16,1-4 144-16,-1 2 16 0,-1-2-2000 0,1 0-416 15,-1-3-80-15,2 3-16 0,0-2-736 0,-2-1-160 16,-2-2-16-16,0 0-16 0,0-2-544 0,-2 1-128 16,-1-3 0-16,-1 2-16 0,2 1-368 0,-4-3-64 0,-2 1 0 15,-1 1-128-15,-2 1 160 0,1 3-160 16,-2-2 128-16,0 5-128 0,-3 0 176 0,1 0-48 0,-2 2-128 16,-1 2 192-16,-2 4-16 0,2 0-16 0,0 2 0 0,0 3 0 0,-2 2 32 0,1 2 0 15,-1 3 0-15,1-2 0 16,1 6-16-16,2-1 0 0,1 5 0 0,2-2 0 0,1-1 16 0,2 0 0 15,2 1 0 1,2-2 0-16,1 0-48 0,2-3 0 0,2 0 0 0,2-2 0 0,2 0-144 0,1-5 0 16,2-1 0-16,-2-2 0 0,1-3 0 0,2-1 0 15,1-3-144-15,0-3 144 0,1-4-304 0,1 0 48 16,-1-5 16-16,0 0 0 16,1-4-560-16,-2-1-112 0,-2 0-32 0,1-2 0 15,-4-1-48-15,-3 0-16 0,-2 1 0 0,-2-1 0 0,-2-1 608 0,-2 1 112 16,-2 1 32-16,-2 2 0 0,-2 0 256 0,-1 1-160 15,3 3 160-15,-1 5-128 0,-2 1 128 0,6 7 128 0,0 0-128 0,0 0 176 16,-5 10 528-16,0 0 128 16,1 3 0-16,1 2 16 0,2 4-16 0,2 1-16 15,2 3 0-15,1 4 0 0,0 3-176 0,1 0-48 0,-1 0 0 0,1 3 0 16,0-3-144-16,1 0-48 16,-1 0 0-16,0 0 0 0,-1 3-128 0,0-2-16 0,1-2-16 0,-1-1 0 15,0-2-240-15,-1-6 176 16,-1-1-176-16,1-4 160 0,-2-4-160 0,1-4 0 0,-2-7 0 0,0 0 0 15,0 0 0-15,-4-7-144 16,-2-2 144-16,1-6-208 0,-3-2 208 0,2-4-192 0,-1-6 192 0,-1 4-192 16,-1-3 192-16,0-5 0 0,1 4-160 0,0-2 160 15,0-1 0-15,2 0 0 0,2 0 0 0,3 4 0 16,1-1-208-16,1 4 80 0,4-1 128 0,2 1-208 31,1-1-304-31,1 4-48 0,1 3-16 0,3 0 0 16,3 2 96-16,4 0 16 0,1 4 0 0,0 0 0 0,-2 1 336 0,1 3 128 0,1 0 0 0,-1 4-144 15,-3 3 144-15,-2 1 0 0,1 4 160 0,-2 2-160 0,-2 0 320 0,-1 3-48 16,-7 4 0-16,-2-1 0 16,-3 7 240-16,-2-1 64 0,-5 2 0 0,-3 2 0 0,-5-2-288 0,-1 1-48 15,-3-1-16-15,1-2 0 0,-2-1-224 0,0-3 176 16,1-2-176-16,2-2 160 0,1-5-160 0,1-2 0 16,0-4 0-16,2 0 0 0,3-4 0 0,4-2 0 15,0-1-128-15,4-2 128 16,1-1-2688-16,3-3-480 0</inkml:trace>
  <inkml:trace contextRef="#ctx0" brushRef="#br0" timeOffset="1521.32">5370 7262 13823 0,'0'0'1216'0,"0"0"-960"0,0 0-256 0,0 0 0 0,0 0 4192 0,0 0 800 15,-5-4 144-15,5 4 48 16,0 0-1984-16,-5 4-384 0,-1 1-64 0,2 3-32 15,0 1-960-15,2 5-192 0,-2-1-32 0,1 7-16 16,1 0-624-16,0 6-112 0,2 1-16 0,2 4-16 16,-2-1-304-16,4 5-48 15,0 3-16-15,-1-1 0 0,0-2-160 0,1-1-32 0,0-4-16 0,0 0 0 16,0-3-176-16,0-4 0 0,0-3 0 0,0-6 0 0,0-1 0 0,-2-4 0 16,-2-9-224-16,0 0-15280 15,0 0-3056-15</inkml:trace>
  <inkml:trace contextRef="#ctx0" brushRef="#br0" timeOffset="2010.59">5775 7378 42383 0,'0'0'1872'0,"0"0"400"0,0 0-1824 0,0 0-448 16,2 9 0-16,-2-9 0 0,3 8 1936 0,-3-8 304 16,0 0 48-16,4 9 16 0,1-2-1392 0,-2 2-272 15,-3-9-48-15,0 0-16 0,0 0-448 0,2 8-128 16,0 1 0-16,0-2 0 16,1 1-1360-16,0 1-304 0,-1 1-48 0,1-1-20000 0</inkml:trace>
  <inkml:trace contextRef="#ctx0" brushRef="#br0" timeOffset="2190.46">5789 7748 36159 0,'0'0'1600'0,"0"0"336"0,0 0-1552 0,3 4-384 16,-3-4 0-16,4 6 0 16,-4-6 2336-16,0 0 384 0,0 0 80 0,0 0 16 0,6 5-1904 0,-6-5-368 31,7 2-80-31,-7-2-16 0,8-2-448 0,0 0 0 0,-2-1 0 0,2-1 0 31,0 2-1536-31,4-2-416 0,1 0-80 0,1-3-16 0</inkml:trace>
  <inkml:trace contextRef="#ctx0" brushRef="#br0" timeOffset="2820.12">6669 7279 38927 0,'0'0'1728'0,"0"0"352"0,0 0-1664 0,0 0-416 16,0 0 0-16,-6 5 0 0,-1-1 1520 0,-1 2 208 16,-1-2 64-16,-1 2 0 0,-2-2-976 0,-3 2-192 15,-2-2-48-15,0 0 0 0,-1-1-400 0,-2-1-176 16,-1 0 128-16,-1 0-128 0,0 1 0 0,1-2 0 15,1-1 0-15,1 0 0 0,-1 0 0 0,3 3 0 16,1-3 0-16,2 2 0 0,2 0 0 0,2 0 0 16,0 2 0-16,3-1 0 0,0 1 128 0,2 0-128 15,1 1 128-15,1 3-128 0,1-2 0 0,2 3 0 0,0 2 0 0,1 2 0 16,2 3 240-16,-1 1-48 0,2 0 0 0,0 2 0 16,1 1-192-16,2 1 144 0,-2-1-144 15,0 3 128-15,-1 3-128 0,-1-2 0 0,0 0 0 0,-1-1 0 16,1-1 0-16,-1-1 0 0,0 2 0 0,-1-2-176 15,-1 1 176-15,-1-4 0 0,-1-2 0 0,2 0 0 0,0-5 0 0,0 1-128 16,0-4 128-16,-1-1-128 16,1-7 128-16,0 0 0 0,0 0 0 0,0 0 0 0,0 0 0 0,0 0-128 15,0 0 128-15,-4-7-128 0,-1-1 128 0,2-1-128 16,-1-1 128-16,2-4-128 0,-2 1 128 0,1 0-128 16,-1 0 128-16,0 0-128 0,2 3 128 0,-1-3 0 15,2 2 128-15,-1 1-128 0,2 0 0 0,0 0-240 16,0 10 48-16,0 0 0 0,3-7 192 0,-3 7 0 15,5-6 0-15,-5 6 160 0,7-4-160 0,1-1 128 16,1 3-128-16,0 0 128 0,0-1 0 0,2 3 0 16,-1-1 0-16,2 1 0 0,0 0-128 0,0 0 0 15,1 1 0-15,0-1-176 0,0 0 176 0,0 0 176 16,0-1-48-16,0-2 0 0,-1 2-128 0,-2-2 0 16,0 1 0-16,-1-2-176 0,0 0 176 0,0-1 0 15,-1 1 0-15,0 0 0 0,0 1 0 0,-1 0-128 0,0 2 128 16,-7 1-128-1,7-4-1696-15,-7 4-336 0,6-5-64 0,-6 5-16832 0</inkml:trace>
  <inkml:trace contextRef="#ctx0" brushRef="#br0" timeOffset="3041.25">6689 7517 31215 0,'0'0'1376'0,"0"0"288"0,0 0-1328 0,0 0-336 0,0 0 0 0,0 0 0 16,0 0 2304-16,4 7 384 0,0 3 64 0,-2-1 32 16,1-1-1296-16,-2 3-256 0,1 0-48 0,-1 3-16 15,-1-3-544-15,1 5-112 0,1-3-32 0,-1 2 0 16,0 0-480-16,0 2 128 16,1 0-128-16,0-4 0 0,1 3 192 0,0-3 0 0,-1-2 0 0,2-1 0 15,0-1-192-15,1-5 0 0,-5-4 0 0,8 4 0 16,0-1-2496-16,0-3-560 15,1-3-96-15</inkml:trace>
  <inkml:trace contextRef="#ctx0" brushRef="#br0" timeOffset="3487.68">6896 7474 34383 0,'0'0'1520'0,"0"0"320"0,2 8-1472 0,0 1-368 16,-1 1 0-16,0 3 0 0,1-2 2672 0,-2 2 464 15,0 0 80-15,0 3 32 0,-2-2-2240 0,2 6-448 16,-1-3-96-16,0 3-16 0,-1-1 0 0,1-2 0 16,-1 3 0-16,0-3 0 0,1 0-448 0,0-1 0 15,-1-3 0-15,1-3 0 0,0-1 144 0,1-1-144 16,0-8 128-16,0 0-128 0,0 0 0 0,0 0 0 0,0 0-224 0,0 0 80 16,0 0 144-16,0-10-128 15,0-1 128-15,1-2-128 0,2 0 0 0,1-3 0 0,-2 2 0 0,1-3 0 16,-1-3 128-16,2 3 0 15,0-1 0-15,0 1 0 0,1 0-240 0,2 3-16 0,0 0 0 0,0 1 0 16,1 0 112-16,0 0 16 0,0 3 0 0,1 0 0 16,-1 4 128-16,1-1-128 0,2 3 128 0,-2 2-128 15,0 2 128-15,-1 0 0 0,0 2 128 0,0 2-128 16,-2 3 128-16,1 2-128 0,-1-1 128 0,1 5-128 16,-1 0 224-16,-1 3-32 0,1-2 0 0,-1 3 0 0,0 3 112 0,-1-4 16 15,0 1 0-15,1 0 0 16,1 0-160-16,-1 1-32 0,0-4 0 0,2 2 0 0,-1-4 0 0,2 0 0 15,0-2 0-15,1 1 0 0,1-5-128 0,1-3 0 16,1 1 0-16,2-4-176 0,2 0-160 0,1-3-48 16,0-2 0-16,0-4 0 15,-1-2-1984-15,1-2-384 0,-2-4-96 0,1-1-15792 0</inkml:trace>
  <inkml:trace contextRef="#ctx0" brushRef="#br0" timeOffset="3889.72">7556 7232 17503 0,'0'0'1552'0,"0"0"-1232"16,5 9-320-16,-1-1 0 0,-3 3 5584 0,1 0 1072 16,-1 2 192-16,-1-3 64 0,1 4-4000 0,1 3-800 0,-1 0-144 0,0 2-48 15,1 1-608-15,-4 3-128 16,1 1-32-16,0 2 0 0,-1 2-912 0,1 1-240 16,-2-2 0-16,2 2 0 0,0-4 0 0,-1 0 0 0,1-4 0 0,0-4 0 15,0-2-272-15,1-2 48 16,1-2 16-16,0-5 0 0,-1-6 208 0,0 0 0 0,0 0 0 0,0 0 0 15,0 0-192-15,-2-13 0 16,-2 0 0-16,-2-4 0 0,0 2-368 0,-2-3-64 0,-1 1-16 0,-2 2 0 16,0 0 256-16,-1 2 64 0,-1 3 0 0,-2 1 0 15,0 2 144-15,0 3 48 0,-1 2 0 0,2 4 0 16,0 2 128-16,-1 3 128 0,1 2-128 0,1 1 176 0,0 3-176 0,-1 0 0 16,3 4 144-16,0 0-144 15,1 1 160-15,2 0-32 0,1-1-128 0,3 3 192 0,2-3 64 0,0 0 16 16,2-4 0-16,4 1 0 15,2-1 48-15,-1 0 16 0,1-2 0 0,2 1 0 0,3-5-80 0,2 0-32 16,1-1 0-16,1-3 0 0,-1-2-224 0,4-1-160 16,3-1 32-16,2-2 0 0,0-3 128 0,2-1 0 15,0 1 128-15,0-5-128 0,0 1-128 0,-2-3-112 16,0 0-16-16,-2-4 0 16,-2-3-1840-16,-3 0-368 0,-4-3-80 0,-4-3-17424 0</inkml:trace>
  <inkml:trace contextRef="#ctx0" brushRef="#br0" timeOffset="4060.49">6753 7135 48383 0,'0'0'1072'0,"0"0"208"0,0 0 64 0,-9 6 0 0,9-6-1088 0,0 0-256 15,-3 7 0-15,3-7 0 0,0 0 208 0,0 0-16 0,0 0 0 0,0 0 0 31,0 0-2096-31,0 0-416 0,15 0-96 0,0-3-16 0</inkml:trace>
  <inkml:trace contextRef="#ctx0" brushRef="#br0" timeOffset="5270.14">8445 7674 27647 0,'0'0'608'0,"0"0"128"0,0 0 32 0,7 0 0 0,-7 0-624 0,6-4-144 0,0-1 0 0,-1 0 0 16,0-4 1152-16,0 2 208 0,0-3 48 0,1-3 0 15,-4-1-512-15,1 1-112 0,-2 0-16 0,-2-1 0 16,-2-4-768-16,-1-1 0 0,-1 0-144 0,-3 3 16 0,0 1 912 0,1 0 192 16,-3 4 48-16,1 2 0 15,-1 1-256-15,-2 3-64 0,0 1 0 0,-1 3 0 0,-1 2 0 0,-1 2 0 16,-2 3 0-16,0 2 0 15,0 4-144-15,0 0-48 0,-1 3 0 0,1 2 0 0,0 3-256 0,0 2-48 16,1-1-16-16,3 3 0 0,1-2 64 0,2-1 0 16,2 5 0-16,3-2 0 0,1-1-256 0,1 0 0 15,3-5 0-15,3 0 0 0,-1-1 400 0,4 0 48 16,1-4 0-16,3 1 0 0,-1-1-448 0,3-5 0 16,1 1-224-16,2-3 80 0,2-2 144 0,0-1 176 15,2-3-48-15,-1-3 0 16,0-1-512-16,-1-2-96 0,-1-5-32 0,0-2 0 0,-2 0 512 0,1 0 0 15,-2-4 0-15,-1 0 0 0,-2-3-320 0,0 1 16 16,-3-1 16-16,0 0 0 0,-2-1 288 0,-1 4 0 16,-2-2-128-16,0 3 128 0,-2 2 0 0,0 2 0 15,0 1 0-15,0 3 0 0,-2 2 0 0,2 6 0 16,0 0-192-16,0 0 192 0,0 0 0 0,0 0 128 0,-2 8 0 0,-1 4 16 16,2 2-16-16,0-1-128 15,-1 0 192-15,1 4-64 0,1 0-128 0,1 3 160 0,1-1-160 0,0 1 160 16,1 1-160-16,1-5 128 15,1 1-128-15,0 0 128 0,3 0-128 0,1-1 0 0,0-2 0 0,2 2 0 16,1-6 0-16,1-1 0 0,1-2 0 0,1-1 0 16,-1-2 0-16,2-1 0 0,-1-2 0 0,2-2 0 15,0-4 0-15,0-2 0 0,0-1 0 0,0-1 0 0,-1 1 0 0,0-3 0 16,-2-3 0-16,-1 0 0 16,1-3-304-16,-3 1-32 0,-2-1-16 0,-1 0 0 0,-1 2 352 0,-1-3 128 15,-2 5 0-15,-1-1 0 16,0 1-640-16,-1 1-128 0,0 2-16 0,-2 2-16 0,-2 1 224 0,2 7 64 15,0 0 0-15,0 0 0 0,0 0 512 0,-5 2 96 16,0 4 32-16,0 3 0 0,-2 2-256 0,2 2 0 16,-1 3 0-16,3 1 0 15,-1 0 432-15,0 0 32 0,1 2 16 0,0 1 0 0,1 1 80 0,1-2 16 16,-1 5 0-16,2-4 0 0,0-1-192 0,2-2-16 16,-2-4-16-16,1 3 0 0,0-4-160 0,0 0-16 15,-1-2-16-15,2-1 0 0,-2-9-160 0,0 0-224 16,0 0 48-16,0 0 16 0,0 0 464 0,2-6 80 15,1-3 32-15,0-2 0 0,-2-2-416 0,2 0 0 16,-2 0 0-16,1-1 0 0,1-5-272 0,0 5-96 16,-1 1-16-16,1-3 0 0,1 3 640 0,0 1 112 15,0-1 16-15,1 0 16 16,0 4-656-16,0-2-128 0,2 1-16 0,1 3-16 0,1 1 416 0,-1 3 128 16,0-1 0-16,-2 4 0 0,-6 0-128 0,8 4 128 0,-1-1-128 0,-1 3 128 15,1 2 48-15,-1 1 16 16,0 0 0-16,0 2 0 0,-1 2 48 0,2 1 16 0,-2-1 0 0,2 1 0 15,-1-1 400-15,1 0 96 16,-1-3 16-16,1 3 0 0,1-2-768 0,1-2 0 0,0 1 0 0,2-3 0 16,0 2 0-16,2-4 0 15,1 5 0-15,0-6 144 0,0-2-16 0,2 1 0 0,0-2 0 0,2-1 0 16,2-1-400-16,-1 1-96 0,0-7-16 0,-1 1 0 31,-1-3-2752-31,0-2-576 0,-2-2-96 0,-2-4-32 0</inkml:trace>
  <inkml:trace contextRef="#ctx0" brushRef="#br0" timeOffset="30770.03">6289 8896 11967 0,'0'0'1072'0,"0"0"-864"15,0 0-208-15,0 0 0 0,0 0 4544 0,0 0 880 0,0 0 160 0,0 0 48 16,0 0-3072-16,6-4-592 16,-1-2-128-16,-1-1-32 0,-3-2-1680 0,0 1-320 0,-1-1-80 0,-1-2-16 0,-1-2 480 15,-2 0 80 1,0 0 32-16,-2 3 0 0,0-3-608 0,-2 2-112 15,-1 5-32-15,0-1 0 0,-2 4 448 0,1 0 144 0,-2 3 0 0,0 3 0 16,-1 4-144-16,1 0 0 0,-2 3 144 0,1 3-144 16,-2 0 480-16,2 3 32 0,-1 1 0 0,1 3 0 15,0 1-80-15,1-2-16 0,0 3 0 0,3-1 0 16,1 2-80-16,2 0-16 0,2 1 0 0,0-1 0 0,1 1 64 0,3 0 0 16,1-2 0-16,3-1 0 15,2-2-160-15,0 1-32 0,2-3 0 0,2 0 0 0,1-4-192 0,1-2 144 16,-1-2-144-16,1-3 128 15,0 1-128-15,1-3 0 0,0-4 0 0,0-4 0 0,0 0 0 0,1-5-272 16,-3-2 64-16,1-2 16 0,0 0-64 16,-2-4 0-16,1 1 0 0,-2-1 0 0,-2-2 112 0,-1-2 16 15,1 1 0-15,-2-2 0 0,-1 5 0 0,0 0 0 16,-3 0 0-16,2 1 0 0,-2 3 128 0,0 3 0 16,1-1 0-16,-1 2 0 0,-1 1 0 0,0 8 0 0,0-5 128 0,0 5-128 15,0 0 128-15,0 0-128 16,0 0 128-16,0 0-128 0,-4 9 320 0,3 1 0 0,-2 1 0 0,2 1 0 15,-1 2 160-15,2-1 32 16,0 0 0-16,0 4 0 0,2-1-160 0,-1 1-32 16,2 0 0-16,1-1 0 0,0 1 0 0,1-3 0 15,1 2 0-15,2-3 0 0,0 0-96 0,1 2-32 0,0-2 0 0,1-4 0 16,0 1-192-16,3-1 0 16,-1-2 0-16,1-3-160 0,0 0 160 0,2-4 0 15,-2 0 0-15,0-4 0 0,0 1-128 0,-1-3 0 0,-1-2 0 0,1-1 0 31,-1-2-464-31,-2 2-96 0,0-4-16 0,-1 3 0 0,-2-4-1792 0,1 4-352 0,-1-3-80 0,1 2-16 32,-3-2-144-32,0 3-48 0,-1-2 0 0,0 4 0 0,0-1 1088 0,0 1 192 0,-1-1 64 0,0 2 0 31,-2 7 256-31,0 0 48 0,2-6 16 0,-2 6 0 0,0 0 2304 0,0 0 448 0,0 0 112 0,0 0 16 16,0 0 1584-16,0 0 320 0,-1 9 64 0,0-1 16 0,-2 1-576 0,0 2-96 15,1-1-32-15,-1 2 0 16,1 2-960-16,-1-1-208 0,2 3-48 0,-1-2 0 0,0 3-448 0,-1 3-112 15,2 0-16-15,1-1 0 16,0-2-144-16,1 0-48 0,0 0 0 0,2 2 0 0,0-5-256 0,1-1-48 16,-2 0-16-16,2-2 0 0,1-2-384 0,1-2 0 15,-6-7 0-15,6 6 0 0,1-5 0 0,-1-1 0 16,1-1 0-16,-1-5 0 16,2-4-3392-16,-1 0-768 0,-1-7-160 0,1 1-32 0</inkml:trace>
  <inkml:trace contextRef="#ctx0" brushRef="#br0" timeOffset="31268.12">6968 8907 30175 0,'0'0'656'0,"0"0"144"0,0 0 32 0,0 0 16 0,0 0-672 0,6 2-176 16,1-4 0-16,-7 2 0 0,8 0 1984 0,0 2 352 15,0-2 80-15,-1 0 16 0,1-2-1184 0,1 0-224 16,1 2-64-16,0-2 0 0,3 2-448 0,-1-3-112 0,0 2-16 0,1 1 0 16,1-3-144-16,1 3-48 15,-2 0 0-15,0 0 0 0,-1 3-192 0,-1-3 144 0,-1 4-144 0,-3-2 128 32,0 0-3072-32,-2 3-608 0,-5-5-128 0,0 0-32 0</inkml:trace>
  <inkml:trace contextRef="#ctx0" brushRef="#br0" timeOffset="31441">7022 9069 41471 0,'7'4'912'0,"3"-1"192"0,-3-1 48 0,3 0 0 0,-1 0-928 0,0-2-224 0,0 1 0 0,2 2 0 0,-1-3 960 0,2 3 160 16,1-3 32-16,0 0 0 0,0 0-624 0,0 0-112 15,0-3-32-15,0 0 0 16,1 2-384-16,-1 1-224 0,-2-2 32 0,1 0 0 15,-1 0-464 1,-1-1-96-16,-1-1-16 0,-1 1-12480 0,0 0-2512 0</inkml:trace>
  <inkml:trace contextRef="#ctx0" brushRef="#br0" timeOffset="31740.84">7738 8663 18431 0,'0'0'816'0,"0"0"160"0,0 0-784 0,0 0-192 15,0 0 0-15,0 0 0 0,0 0 5360 0,-4 11 1024 16,-3 0 208-16,2 0 32 0,0 2-4256 0,0 1-864 16,0 3-160-16,-2 6-48 0,0 0-464 0,1 3-80 0,2 1-32 0,0 0 0 15,0 1-224-15,3 0-48 16,1 3-16-16,-2-1 0 0,2 2-176 0,3-2-16 0,1 1-16 0,1-1 0 15,0-4-224-15,2 1 128 16,0-3-128-16,-1-2 0 0,1-2 128 0,-1-3-128 0,1-3 0 0,-2-1 144 31,0-2-1552-31,-1-2-304 0,-4-9-64 0,0 0-16 0,0 0-8192 16,0 0-1632-16,0 0-336 0,0 0-64 0</inkml:trace>
  <inkml:trace contextRef="#ctx0" brushRef="#br0" timeOffset="32708.02">6083 10088 22111 0,'0'0'480'0,"0"0"96"0,0 0 32 0,0 0 32 0,2-7-512 0,-2 7-128 0,0 0 0 0,0 0 0 15,0 0 2272-15,0 0 432 16,0 0 96-16,0 0 16 0,0 0-512 0,0 0-112 0,5 7-16 0,-1 3 0 15,0 0-912-15,-1 3-192 16,-1 1-48-16,1 3 0 0,-2 3-352 0,2 2-80 0,-2 4-16 0,1-2 0 16,-1 1-48-16,2 1-16 0,-2 0 0 0,0 0 0 15,1 0-96-15,-1-2-32 0,0 0 0 0,-1-1 0 16,0-3-144-16,0-3-48 0,0 0 0 0,0-1 0 16,0-3-192-16,0-3 0 0,0-10 0 0,0 0 0 15,-2 7 0-15,2-7-256 0,0 0 48 0,0 0 16 0,-6-4 192 0,1-3-144 16,0-2 144-16,0-4-128 15,-1-1 128-15,1-2 0 0,0-4 0 0,1-3 0 0,0-1 0 0,1-2-128 16,1 2 128-16,-1-2-128 0,2-1 128 0,1 0 0 16,1 1 128-16,2 3-128 0,1 2 0 0,2 1-240 15,2 0 48-15,1 3 0 0,2 2 192 0,1 0 256 16,2 0-48-16,2 4-16 0,-1 1-192 0,4-2 0 16,0 1 0-16,2 3 0 0,0 2 0 0,1-1 0 15,1 1 0-15,0-1 0 0,0 5 0 0,-1-2 0 16,-1 1 0-16,0 2 0 15,-2-2-624-15,0 3-160 0,-4-2-48 0,0-2 0 16,-3 1-5520-16,-3-1-1120 0,-1-2-208 0,0-1-64 0</inkml:trace>
  <inkml:trace contextRef="#ctx0" brushRef="#br0" timeOffset="33000.98">6703 10189 19343 0,'0'0'1728'0,"0"0"-1392"0,0 0-336 0,0 0 0 0,0 0 3856 0,7 2 704 15,-7-2 144-15,6 0 32 16,2 0-2592-16,0 0-512 0,-1-3-96 0,1 0-32 0,-1-1-768 0,1 0-160 15,0-1-16-15,1 1-16 16,2 0-240-16,-1-3-48 0,1 1-16 0,-1 3 0 0,1-1-240 0,0 2 0 16,3-2 0-16,-3 4 0 15,0-3 0-15,-2 3 0 0,-9 0 192 0,7 5-48 16,-7-5-1952-16,0 0-400 0,-2 8-80 0,-2-1-16 0</inkml:trace>
  <inkml:trace contextRef="#ctx0" brushRef="#br0" timeOffset="33170.08">6720 10368 9215 0,'0'0'400'0,"7"3"96"0,1 3-496 0,1-2 0 15,0 3 0-15,0-4 0 0,-1 0 7520 0,1 1 1408 16,2-1 288-16,-1 1 48 0,1-4-6704 0,-1 0-1328 16,-1 0-272-16,2 0-48 0,1-1-576 0,-1-2-112 0,1-1-32 0,0-2 0 31,0-1-1120-31,0 0-224 0,-1 1-64 0,-1-3 0 0</inkml:trace>
  <inkml:trace contextRef="#ctx0" brushRef="#br0" timeOffset="33870.78">7559 10226 7599 0,'-14'-6'320'0,"14"6"96"0,-6-5-416 0,1 1 0 15,-1-2 0-15,1-1 0 0,-1 0 2128 0,0 1 352 0,2-2 64 0,2-4 16 16,-1 4-160-16,2-1-32 15,1-1 0-15,0 1 0 0,0 1-352 0,1-4-80 0,2 4-16 0,-1-1 0 16,2 1-400-16,0-1-96 16,3 2-16-16,1 3 0 0,0-2-512 0,-1 2-96 0,1-3-32 0,1 5 0 15,2-2-400-15,-1 1-96 16,1 1-16-16,-1 0 0 0,1 2-256 0,1 2 160 0,-1 0-160 0,3 2 128 16,-1 1 160-16,-2 2 32 0,2-3 0 0,-1 6 0 0,0 1 144 0,-1 5 48 15,-2 1 0-15,-1 2 0 16,-2 1-208-16,-2 3-48 0,-1 4 0 0,-2 3 0 15,-1 0-96-15,-3 0-32 0,-2 4 0 0,-3-1 0 16,-1 0 0-16,-3-2 0 0,-1 2 0 0,0-7 0 0,-1-3 112 0,-1 0 16 16,0-5 0-16,0 0 0 15,1-5-256-15,-2-2-160 0,0-4 32 0,1-1 0 0,-2-5 128 0,1-2-128 16,0-2 128-16,2-3-128 0,1-5 128 0,1 1-128 16,-1-6 128-16,2-3-128 0,2-2 128 0,1-2 0 15,3-4 0-15,1 1 0 0,3-1 0 0,1 0 0 16,2-3 0-16,2 4 0 0,2-2 0 0,0 2 0 15,3 0 0-15,2 2 0 0,1 5 0 0,2-1 0 16,2 0 128-16,1 6-128 0,0 1-128 0,1 4-112 16,0 1-16-16,1 1 0 15,0 2-2960-15,0 5-608 0,-1 5-112 0,-1-1-32 0</inkml:trace>
  <inkml:trace contextRef="#ctx0" brushRef="#br0" timeOffset="34130.37">7927 10514 43535 0,'0'0'960'0,"5"4"192"0,0-2 32 0,-5-2 48 0,0 0-976 0,0 0-256 0,0 0 0 0,0 0 0 0,0 0 864 0,0 0 128 16,5-2 32-16,-5 2 0 15,0 0-624-15,3-7-112 0,-3 0-32 0,1 1 0 0,-1-1-96 0,0 7-32 16,1-7 0-16,-1-3 0 16,0 10-128-16,2-9 0 0,-1 1 0 0,0-1-176 31,1 1-720-31,0-1-160 0,0 0-32 0,0 1 0 0,2-1-4544 0,1 1-928 0,-1-1-176 0,0 2-48 0</inkml:trace>
  <inkml:trace contextRef="#ctx0" brushRef="#br0" timeOffset="34670.22">8336 10072 28735 0,'0'0'1280'0,"7"-4"256"0,-2-2-1232 0,-1-5-304 16,-1 1 0-16,-2 1 0 0,-1-4 1456 0,-1 2 224 15,-3-5 48-15,-1 2 16 0,-3 1-528 0,-1 2-96 0,-2-2-32 0,-1 4 0 16,-1 1-640-16,1-1-144 15,-2 3-32-15,-2 2 0 32,-1 1-272-32,-10 12 0 0,-15 17-128 0,7-2 128 15,11-3 544-15,6 1 208 16,2-1 32-16,4-1 16 0,4-3-592 0,3 2-208 16,2 1 144-16,3-3-144 0,2 0 256 0,0-1-16 0,5-3-16 0,-1 0 0 0,1-1-224 0,2-3 0 15,3-2 0-15,0-1 0 16,-3-2 0-16,3-1 0 0,1-6-208 0,-1 2 64 0,-2-5 0 0,2 0 0 15,0-2 0-15,1-1 0 16,-1-2 144-16,-1-2 0 0,0 0 0 0,-1 0 0 16,1-4 128-16,-2 4 48 0,0-1 16 0,-1 1 0 15,-2-1-192-15,1 4 0 0,-2-2 0 0,-1 4 128 0,-1-1-128 16,-1 5 0-16,-2 4 0 0,0 0 0 0,0 0-208 0,0 0 16 16,0 0 16-16,0 0 0 15,0 0 176-15,0 0 128 0,3 7-128 0,-2 3 176 0,1-1 48 0,-2 4 16 16,0-1 0-16,-2 7 0 0,1-1 144 0,0 4 16 15,-1-2 16-15,1 3 0 0,0 1 32 0,-1 0 0 16,0 2 0-16,-1 0 0 0,3 1-208 0,-1 2-48 16,0-4 0-16,1 1 0 0,0-2 192 0,0-4 16 15,1-1 16-15,0 1 0 0,1-6 0 0,0 2 0 16,1-3 0-16,-1-2 0 0,0-1-416 0,-1-3-320 16,-1-7 48-16,0 0 16 0,0 0 256 0,0 0-128 15,0 0 128-15,0 0 0 16,0 0-1392-16,7-4-160 0,-3-7-48 0,-2 2-12128 0,3-1-2432 0</inkml:trace>
  <inkml:trace contextRef="#ctx0" brushRef="#br0" timeOffset="35420.3">8809 10002 2751 0,'0'0'128'0,"7"0"16"0,-1 2-144 0,1-2 0 0,-7 0 0 0,8-2 0 16,-8 2 6448-16,6-3 1248 0,-6 3 256 0,0 0 48 0,0 0-5472 0,6-4-1104 15,-5-3-208-15,-1 7-64 16,0 0-608-16,0 0-128 0,0 0-32 0,0 0 0 0,-8-1 0 0,-1-1 0 15,-2 2 0-15,1 0 0 0,-2 2 128 0,0-1 32 16,1 2 0-16,-1 1 0 0,-1-4-16 0,0 3 0 16,-1 1 0-16,3-4 0 0,-1 2-528 0,0-1 0 15,0 2 0-15,2 1 0 0,1-4 144 0,1 3-144 16,0 1 0-16,1-2 144 0,1 2-144 0,1-1 0 16,-2 1 0-16,7-4 0 0,-5 4 128 0,5-4 80 15,0 0 32-15,-4 6 0 0,0-1 80 0,0 3 32 16,1-1 0-16,1 2 0 0,-1 1 80 0,2 0 16 15,1-3 0-15,-1 3 0 0,-1 0-192 0,0 1-16 16,2 0-16-16,0 0 0 0,0-3-224 0,0 1 0 16,0 1 0-16,0-3 0 0,0 2 0 0,0-2 0 0,0 0 0 0,0-7 0 15,0 0 192-15,0 7-64 16,0-7-128-16,0 0 192 0,0 0-192 0,0 0-160 16,0 0 32-16,0 0 0 0,0 0 128 0,0 0 0 0,0 0 0 0,0 0 0 15,0 0 0-15,0 0 0 16,0 0 0-16,6 0 0 0,-6 0 0 0,8-1 176 0,1-2-48 0,0 3 0 15,1-3-128-15,0 2 0 0,2-1 0 0,1-1 0 16,0 2 0-16,0 1-144 0,1 0 0 0,2 0 0 16,1 0 432-16,2 1 96 0,-1 2 0 0,-1 0 16 15,-1 3-192-15,1 0-32 0,0 2-16 0,-2 1 0 16,0 2-32-16,-2-1-128 0,-1 3 192 0,-2 0-64 16,-2 1-128-16,-3-1 192 0,-1 4-192 0,-1 0 192 15,-2-2-192-15,-1 5 128 0,-2-3-128 0,-4 3 128 0,-2-3 64 0,-1 0 0 16,-3-4 0-16,-1 4 0 0,-2 0-192 0,-2-1 0 15,-2-6 0-15,0 1 0 0,-1-2 0 0,0-1 0 16,1-2 144-16,-2-1-144 0,0-3 0 0,0-2 0 16,1 0 0-16,2 0 0 0,1-4 0 0,2 1 0 15,2 2 0-15,2-4 0 0,0 1-240 0,2-3 48 0,1 3 0 0,0-2 0 16,3 2 192-16,1-3 256 16,1 1-48-16,2-1-16 0,0 1-192 0,1-4-128 15,1 4 128-15,-1 6-208 0,4-4 80 0,1-5 128 16,0 1-208-16,1-1 80 0</inkml:trace>
  <inkml:trace contextRef="#ctx0" brushRef="#br0" timeOffset="37241.04">6008 11590 1839 0,'0'0'160'0,"0"0"-160"16,1 9 0-16,-1-1 0 15,0 1 3904-15,1-2 736 0,-1-7 160 0,3 6 16 0,0 1-3728 0,-3-7-768 16,0 0-128-16,0 0-48 16,4 8 48-16,0 1 0 0,0-2 0 0,1-1 0 0,0 5-320 15,0-2-64 1,0-1-16-16,2 3 0 0,0 0 544 0,-2-1 112 0,0 0 32 0,0 0 0 0,1-3 1216 0,-3 0 240 16,1 3 48-16,0-4 16 15,-4-6-128-15,0 0-16 0,0 0-16 0,0 0 0 0,0 0-864 0,0 0-160 16,0 0-48-16,0 0 0 0,3-6-448 0,-2-5-80 15,1 1-32-15,-2-3 0 16,-3-3 32-16,0 3 0 0,-1-4 0 0,-1 4 0 0,-1-2-96 0,-2 0-16 16,-1 0 0-16,1 2 0 0,0 0 432 0,-3 2 80 15,0-2 0-15,0 4 16 0,2 3-320 0,-2-1-64 16,-2 3-16-16,0 2 0 0,1 2 80 0,1 0 16 16,-1 5 0-16,-1-1 0 0,-2 2 64 0,1 2 16 15,-2 5 0-15,-1 3 0 0,-1 1-144 0,-2 3-32 16,3 1 0-16,0 5 0 0,0-3-256 0,1 6 0 15,2-1 0-15,2 2 0 0,1 0 0 0,1 0 0 16,1 0 0-16,4-1 0 0,1-2 176 0,3-3 16 16,2-2 16-16,2-2 0 0,1 0 272 0,2-3 48 0,3-3 16 0,0-2 0 15,3-2-544-15,1-3 0 16,2 1 0-16,2-3 0 0,1-4 128 0,2 2-128 16,-1-3 0-16,2 0 0 0,2 0-320 0,-1-3-160 0,-1-1-32 0,-2 0-16 15,0-2 352-15,-1-3 176 16,0-2-160-16,-1-2 160 0,-2-3 0 0,-1-1 0 15,-1 0-128-15,-1-2 128 0,-3-1-192 0,-2-1 16 16,-1-1 0-16,-3-2 0 0,-2 1 176 0,-1 2 0 0,-1-2 0 0,-2 4 0 16,0 2 0-16,-1 0 0 0,-2 4 0 0,2 2 0 15,2 5 0-15,2 6 0 0,-4-4 0 0,4 4 0 16,0 0 0-16,0 0 0 0,-3 8 0 0,2 1 0 0,0 1 224 0,1 6 80 16,0 1 16-16,1 0 0 15,2 3 96-15,-1-1 32 0,2 2 0 0,1 1 0 0,1-1-448 0,1 3 128 16,1-4-128-16,0-1 0 15,3 2 304-15,-1-1-32 0,-1-7 0 0,2 3 0 0,2-6-272 0,-1 3 0 16,-1-6 0-16,3 1 0 0,-1-3 0 0,0-1 0 16,-1-4 0-16,1 0 0 0,-2-4 0 0,1-1 0 15,-1-3 0-15,0-1 0 0,-1-2 0 0,0-2 0 16,-1 0 0-16,2-1 0 0,-2-2 0 0,0-1 0 16,-1 0 0-16,-2-2 0 0,0 2-240 0,-2 3 0 15,-2-2 0-15,1 3 0 0,-2-1 240 0,1 3 0 16,-2 0 0-16,0 3 0 0,-2-1 0 0,2 2 0 15,0 7 0-15,0 0 0 0,0 0 0 0,0 0 0 16,0 0 0-16,0 0 0 0,-4 4 0 0,3 5-192 16,-2 2 192-16,1-2-192 0,-1 4 192 0,0 1 0 15,1 2 0-15,1 4 0 0,-1-3 352 0,1 2-32 16,1-2-16-16,0 0 0 0,0 0-304 0,0 0 0 0,0-1 0 0,1 0 0 0,-1-6 0 16,2 1 0-1,-1-1 0-15,0-3 0 0,-1-7 0 0,0 0 0 0,0 0 0 0,0 0 0 16,0 0-128-16,0 0-48 15,3-7 0-15,-2-3 0 0,0-1 304 0,1 1 48 0,-1-6 16 0,0 3 0 16,1-4-192-16,-1 4 0 16,0 0 0-16,1-2 0 0,-1 0-176 0,2 4-64 0,-1-2-16 0,1 4 0 15,-3 9 256-15,4-7 0 0,-4 7 0 0,0 0 0 16,6-4 0-16,1 4 0 0,-1 3 0 0,1 4 0 16,-1-1 0-16,1 2 0 0,0 2 0 0,-1 2 0 0,-1 3 128 0,2-2 128 15,-1 0 32-15,1 0 0 16,-2 0-144-16,2 0-16 0,-1-2-128 0,1-1 192 0,-2 1-192 0,2 0 176 15,-1-3-176-15,2-1 160 16,0-1-160-16,0-2 0 0,0 1 0 0,1-3 0 0,1 0 0 0,2-2 0 16,1-2 0-16,2 0 0 15,0-3-320-15,2 1-112 0,0-2-16 0,0-2-14544 16,2-5-2928-16</inkml:trace>
  <inkml:trace contextRef="#ctx0" brushRef="#br0" timeOffset="37461.05">6802 11627 10127 0,'1'6'896'0,"1"4"-704"0,-2-10-192 0,4 6 0 16,-4-6 7248-16,0 0 1424 16,4 7 288-16,-4-7 48 0,0 0-5872 0,0 0-1152 0,0 0-256 0,0 0-32 15,8 4-880-15,0-2-176 16,0 0-48-16,1-2 0 0,0 0-592 0,2 0 0 0,0 0 0 0,3 0 0 15,0 0 0-15,0-2 0 16,3 0 0-16,0 2 128 0,-1-4-128 0,0 1 0 0,0 0 0 0,-3 2 0 31,-3 1-2496-31,-2-2-432 0,-8 2-80 0</inkml:trace>
  <inkml:trace contextRef="#ctx0" brushRef="#br0" timeOffset="37650.53">6859 11817 35999 0,'0'0'1600'0,"5"6"320"0,1 0-1536 0,0-3-384 16,-1 4 0-16,2-3 0 16,-7-4 2336-16,7 4 400 0,-1-1 80 0,-6-3 0 0,8 2-1888 0,0-2-384 15,-8 0-80-15,9 0-16 0,0 0-448 0,2-2 0 16,-1-1 0-16,2 2 0 0,1-5 0 0,0 2 128 16,0 3-128-16,0-2 0 15,0 1-1136-15,0-2-320 0,1 4-64 0,-3-3-16 0</inkml:trace>
  <inkml:trace contextRef="#ctx0" brushRef="#br0" timeOffset="38710.12">7687 11483 28335 0,'0'0'624'0,"0"0"128"0,0 0 16 0,0 0 32 0,0 0-640 0,0 0-160 0,0 0 0 0,-3 6 0 16,3-6 2432-16,-1 11 464 16,1 2 96-16,-1 0 16 0,-1 1-1088 0,1 2-192 0,0 1-64 0,-1 3 0 15,0-1-608-15,-1 5-128 0,2 0-32 0,1 2 0 16,0 4-192-16,0 0-64 0,0 0 0 0,1 3 0 16,2-3-304-16,-2 0-64 0,0 0-16 0,1-4 0 0,0 2-256 0,1-4 0 15,0-2 0-15,0-5 0 16,0-4 0-16,0 0 0 0,-1-2 0 0,2-5 0 0,-4-6 0 0,0 0-144 15,0 0 16-15,0 0 0 16,8-4-2816-16,0-2-576 16,-1-4-96-16,-2-3-32 0</inkml:trace>
  <inkml:trace contextRef="#ctx0" brushRef="#br0" timeOffset="39059.99">8280 11316 40543 0,'0'0'896'0,"0"0"176"0,-1 10 32 0,0 0 48 0,-2 3-928 0,-1 0-224 0,-3-1 0 0,0 4 0 15,-3-3 1168-15,-1 7 192 16,-2-1 48-16,-2 2 0 0,-1 3-672 0,-1-1-128 0,0 0-32 0,2 0 0 15,-2 1-192-15,1-1-64 16,1 1 0-16,4 2 0 0,0 0-320 0,2 2 0 0,3 1 0 0,2-2 0 16,1 2 576-16,3-2 64 15,1 4 0-15,3-3 0 0,3 0-496 0,2-2-144 16,3 2 0-16,2-2 0 0,3 0 592 0,3-3 16 0,1-3 0 0,2 1 0 0,1-5-608 0,2-2-288 16,0-3 32-16,0 0 0 15,1-4-64-15,-2-3 0 0,-3 0 0 0,-3-5 0 31,0-5-2560-31,-2-2-512 0,-3 2-96 0,-1-7-32 0</inkml:trace>
  <inkml:trace contextRef="#ctx0" brushRef="#br0" timeOffset="39661.44">8602 11619 24879 0,'0'0'544'0,"0"0"112"0,0 0 32 0,0 0 16 0,0 0-576 0,0 0-128 16,0 0 0-16,0 0 0 0,0 0 1056 0,0 0 176 0,-2-7 48 0,0 1 0 16,0-1-320-16,0 1-48 0,2 6-16 0,2-9 0 15,0 1 0-15,1 1 0 0,-3 7 0 0,5-6 0 16,2-1-48-16,1 1-16 0,0-1 0 0,-1 0 0 0,1 4-144 0,1 0-48 15,2-1 0-15,1 4 0 16,-3 0-304-16,3 1-64 0,1 2-16 0,1 1 0 16,1 1-48-16,-1 3-16 0,0-1 0 0,1 2 0 15,-2 1 64-15,-1 3 0 0,-2-2 0 0,-1 4 0 0,-1 2 96 0,-3 1 32 16,-1 1 0-16,-4 5 0 0,-2-2 144 0,-2 2 48 16,-3-1 0-16,-1 3 0 15,-2-2-320-15,-2 2-48 0,-1-5-16 0,-1 1 0 0,-1-5 112 0,1 0 16 16,-1-2 0-16,1-3 0 0,-2-5-320 15,1-1 160-15,-1-5-160 0,0 2 128 16,2-6-128-16,-1-1 0 0,1-3 0 0,1-2 0 0,1-1 0 0,2-5-176 16,0 0 48-16,2-2 0 0,1-6 128 0,0 2 0 15,3-1 0-15,-1 1 0 0,1 2 0 0,3-1 0 16,2-4 128-16,2 1-128 0,1 6-240 0,2 0-112 16,3 1-32-16,2-1 0 15,-1 1-2048-15,2 3-400 0,2 3-96 0,2 3-16 0</inkml:trace>
  <inkml:trace contextRef="#ctx0" brushRef="#br0" timeOffset="39901.66">8986 11880 36159 0,'0'0'1600'0,"0"0"336"0,0 0-1552 0,0 0-384 0,0 0 0 0,0 0 0 16,0 0 1920-16,0 0 320 0,0 0 48 0,0 0 16 16,0 0-1184-16,0 0-224 0,0 0-64 0,5 0 0 0,-5 0-560 0,0 0-112 15,7-4-32-15,-7 4 0 16,0 0-128-16,6-3 128 0,-6 3-128 0,6-6 128 16,0 2-128-16,1 0-176 0,-1-2 48 0,1 3 0 15,-2-4-2768-15,2 3-560 16,0 0-96-16,0-1-32 0</inkml:trace>
  <inkml:trace contextRef="#ctx0" brushRef="#br0" timeOffset="40391.06">9389 11597 28671 0,'0'0'1280'0,"7"-7"256"0,0-1-1232 0,-2-3-304 15,-1 0 0-15,0-2 0 0,0 2 1568 0,-3-2 256 0,-1 0 48 0,-1-1 16 16,-2 1-944-16,-1 2-192 15,-1 2-48-15,-2-1 0 0,-1 1-304 0,-2 1-64 0,-2 1-16 0,-1 2 0 16,-1 4-96-16,-2 1-32 16,0 1 0-16,3 4 0 0,-3-1 112 0,2 0 16 0,1 3 0 0,0-1 0 15,1 1 0-15,0 3 0 0,2-1 0 0,1 2 0 16,-1-1 256-16,3 3 48 16,0 0 16-16,2 0 0 0,2 1-208 0,0-1-48 0,2 0 0 0,1 0 0 15,1-3-144-15,1 1-48 0,2-2 0 0,1 1 0 16,0-3-192-16,2 0 0 0,1-3 0 0,1-1 0 15,0 3 0-15,1-5 144 0,1 2-144 0,-1-3 128 16,1-3-128-16,-1-1-272 0,2 0 64 0,0-2 16 0,-2 2 192 0,1-3 0 16,-1-2 0-16,1 0 0 15,-2 1-192-15,0-1 0 0,-1-4 0 0,-1 5 0 16,-2-1 192-16,-1 2 0 0,0 1 0 0,-2-1 160 16,-2 7-160-16,0 0 0 0,0 0 0 0,0 0 0 15,0 0 0-15,0 0 128 0,0 0-128 0,0 12 128 0,-1 0-128 0,0 3 128 16,-1 1-128-16,1 1 128 15,0-3 208-15,-1 6 48 0,1 4 0 0,0-2 0 0,1 3-208 0,0 1-48 16,0 3 0-16,0-6 0 0,1 1 416 0,0 0 80 16,-1-5 16-16,2 2 0 0,-1-1-464 0,0-5-176 15,1 0 128-15,-1-3-128 0,-1-4 0 0,0-8 0 16,0 0 0-16,0 0 0 0,0 0 0 0,0 0 0 16,7-4 0-16,-1-6 0 15,-1 0-2480-15,1-1-368 0,-3 1-80 0</inkml:trace>
  <inkml:trace contextRef="#ctx0" brushRef="#br0" timeOffset="41010.11">9837 11459 27871 0,'0'0'1232'0,"0"0"256"0,0 0-1184 0,0 0-304 15,0 0 0-15,0 0 0 0,0 0 2256 0,0 0 400 0,0 0 80 0,0 0 16 16,0 0-1184-16,0 0-224 0,0 0-64 0,0 0 0 16,-7 2-704-16,-3 0-160 0,1-2-32 0,-1 3 0 0,-2-2-144 0,0 2-48 15,-2-1 0-15,-1 0 0 16,1 0-192-16,1-2 144 0,0 0-144 0,1 3 128 0,1-2-128 0,1-1 128 16,-2 3-128-16,4-2 128 0,2 2-128 0,6-3 0 15,-8 2 0-15,3 2 0 0,5-4 128 0,0 0 0 16,-6 4 0-16,3 3 0 0,3-7 64 0,-3 9 0 15,0 1 0-15,1 0 0 0,0-4-64 0,1 5 0 16,0-2 0-16,-1-1 0 0,1 1 0 0,-2-1 0 16,3 1 0-16,0 1 0 0,-1-1 0 0,1-1 0 15,0 1 0-15,0-9 0 0,0 0 64 0,0 7 0 16,0 0 0-16,0-7 0 0,3 6-192 0,-3-6 128 0,0 0-128 0,0 0 128 16,0 0 0-16,0 0 0 15,0 0 0-15,0 0 0 0,0 0-128 0,6 4-176 0,2-4 48 0,-8 0 0 16,9-3 128-16,1 2 0 15,1 1 0-15,0 0 0 0,1 0 0 0,1-2-128 0,1 2 128 16,0 0-128-16,1 0 128 0,1 2 176 16,1-1-48-16,0 2 0 0,0 1-128 0,0 1 0 15,0-3 0-15,0 4-176 0,0 3 176 0,-3-1 0 16,-2 1 128-16,-2 2-128 0,0 1 240 0,-1-1-32 16,-1 5 0-16,-3-2 0 0,-2 5 32 0,-3-2 0 0,-3 0 0 0,0 2 0 15,-1-1-240-15,-2-1 144 0,-2-2-144 0,-3 0 128 16,0 0-128-16,-2 0 128 0,-1-2-128 0,0 0 128 0,-2-6-128 0,1-1 0 15,-1 1 0-15,-1-5-176 16,-1 2 176-16,1-4 0 0,1 0 0 0,1 0 0 16,2-4-128-16,2 2 0 0,0-2 0 0,2-3 0 15,2 1 128-15,2-1 0 0,2 0 128 0,3 1-128 32,0 6-1264-32,6-11-320 0,0 2-64 0,5 1-19008 0</inkml:trace>
  <inkml:trace contextRef="#ctx0" brushRef="#br0" timeOffset="41410.66">10094 11306 29887 0,'0'0'1328'0,"0"0"272"0,0 0-1280 0,0 0-320 15,0 0 0-15,7 0 0 0,-1 0 2320 0,-6 0 416 16,7 1 80-16,-1 5 0 0,2-3-1328 0,0 1-272 16,-1 6-48-16,0-4-16 0,1 5-304 0,0 2-64 15,0-3-16-15,1 6 0 0,0 1 0 0,0 3 0 16,1 1 0-16,0 2 0 0,-1 1-256 0,0 2-48 16,-1 0-16-16,0 4 0 0,-1-4-64 0,-1 4 0 15,-1 1-16-15,-1 1 0 0,-1 5-80 0,-3-3-16 0,-3 1 0 0,-1-1 0 16,-1 3-64-16,0-3-16 15,-2-1 0-15,0 0 0 0,-3-3-192 0,1-3 0 0,-1 0 0 0,-1-4-160 16,0 1 160-16,-1-5-128 16,0-2 128-16,0-4-128 0,-1-2 128 0,1-2 0 0,-1 2 0 0,1-5 0 15,2-3 0-15,-1-1 0 16,2 0 0-16,0-4 0 0,1 0 0 0,2-2-128 0,0-1 128 0,3-2-128 16,3 7-128-16,1-8 0 0,-1-4-16 0,2 2 0 15,2-5-1200 1,2 2-256-16,0 0-32 0,3 0-12784 0,1 0-2560 0</inkml:trace>
  <inkml:trace contextRef="#ctx0" brushRef="#br0" timeOffset="41930.83">10525 11290 34207 0,'0'0'1520'0,"0"0"304"0,0 0-1456 0,0 0-368 16,0 0 0-16,0 0 0 0,0 0 1792 0,1 9 304 15,-1-2 48-15,0 3 16 0,-1 0-1184 0,0 1-224 16,-2 3-48-16,0-1-16 0,2 0-384 0,-2 2-80 0,1 0-16 0,-1 4 0 16,1-1 160-16,-1 4 16 0,2-5 16 0,-1 2 0 15,1-2 48-15,1 3 16 16,1-3 0-16,1 0 0 0,-2-1-128 0,1-6-16 0,0-2-16 0,-1-8 0 15,0 0-176-15,0 0-128 16,0 0 144-16,0 0-144 0,0 0 0 0,0 0 0 0,3-8 0 0,0-1 0 16,-1-5 0-16,1-2-128 15,1-1 128-15,-2-3 0 0,1-1 0 0,0 2 0 0,0-5 0 0,1 2 0 16,0 1 0-16,2 1 0 0,-1 1 0 0,1 2 0 0,1 0 0 0,1 1 0 16,0-1-128-16,-1 4 128 15,3 0 0-15,-1 5 0 0,0-1 0 0,0 5 0 16,-1-1 0-16,1 3 0 0,0 0 0 0,1 4 0 15,-1-2 0-15,0 4-208 0,-1 3 32 0,0 3 16 0,-2-1 336 0,-1 4 64 16,1 1 16-16,-2 0 0 0,-1 2-256 0,0 1 0 16,-3 0 0-16,1 0 0 0,1 0 0 0,-2 1 0 15,0-1 0-15,0 0 0 16,0-1 384-16,0-2 48 0,0-1 0 0,0-2 0 0,0-2-432 0,1-2 0 16,-1-7 128-16,0 0-128 0,0 0 0 0,0 0 0 15,0 0 0-15,0 0 0 0,8 3-320 0,0 0-32 16,0-6-16-16,1 1 0 15,1-2-2896-15,2-3-592 0</inkml:trace>
  <inkml:trace contextRef="#ctx0" brushRef="#br0" timeOffset="42130.52">10995 11340 35535 0,'0'0'1568'0,"7"7"336"0,-1-3-1520 0,-1-2-384 0,-5-2 0 0,6 7 0 16,-6-7 2256-16,8 4 384 15,-8-4 80-15,7 2 16 0,-7-2-1552 0,10 0-304 0,-10 0-64 0,10 0-16 16,1-2-448-16,-2 2-96 0,-3-2 0 0,3 0-16 16,1 2-240-16,0-3 144 15,-1 3-144-15,2-1 128 0,-1-2-128 0,-1 3 0 16,1-2 0-16,-1 2 0 0,-1 0 0 0,1 0 0 0,-1 0 0 0,-1 0 0 16,1-2-2592-16,0 0-400 0,0-1-80 0</inkml:trace>
  <inkml:trace contextRef="#ctx0" brushRef="#br0" timeOffset="42358.85">11511 10984 12895 0,'0'0'1152'0,"0"0"-928"16,4 4-224-16,1 2 0 0,-1 1 6336 0,-1 2 1216 16,-2-1 240-16,0 4 48 0,-1-2-4992 0,0 3-992 15,-1 0-208-15,-1 4-48 0,-1 0-688 0,0 6-144 16,1-2-16-16,-1 5-16 0,2 1-272 0,-1 2-48 15,2-1-16-15,2 2 0 0,-1 0-224 0,2-4-48 16,1 2-128-16,0-2 192 0,-1-3-192 0,3-3 144 16,-1-3-144-16,0-1 128 0,0-3-128 0,1-5 0 15,-1-3 0-15,-5-5 0 16,0 0-2624-16,8-3-576 0</inkml:trace>
  <inkml:trace contextRef="#ctx0" brushRef="#br0" timeOffset="21426.89">27191 6273 17967 0,'0'0'384'0,"0"0"96"0,-8-11 16 0,9 5 16 0,-1 6-512 0,4-7 0 0,-1 1 0 0,-1-2 0 16,-1 1 1472-16,1 1 192 0,-1-1 32 0,0 1 16 16,1-1-368-16,-1 1-64 0,0-1 0 0,1 1-16 15,-1-4 80-15,0 5 0 0,-1 5 16 0,0-6 0 16,0 6 48-16,0 0 16 0,0 0 0 0,0 0 0 16,0 0-272-16,0 0-64 0,0 0-16 0,0 0 0 15,0 0-48-15,0 0 0 0,0 0 0 0,-5 7 0 16,0 3-464-16,1 0-112 0,0 6 0 0,0 1-16 0,0 0 80 0,0 3 32 15,0-1 0-15,2 2 0 16,-1 5-416-16,2-2-128 0,-1 2 0 0,2 0 0 0,0-1 128 0,2 1-128 16,-1 1 0-16,0-4 0 15,1 1 0-15,0-2 0 0,0-5 0 0,0 0 0 16,-1 0-272-16,2-4-112 0,1 0-32 0,-1-2 0 16,1-2-1600-16,-1-1-320 0,3-3-64 0,-1-1-16 15,-5-4-2896-15,7 4-576 0,-7-4-112 0,0 0-16 0</inkml:trace>
  <inkml:trace contextRef="#ctx0" brushRef="#br0" timeOffset="21706.09">27459 6572 38239 0,'0'0'832'0,"0"0"192"0,0 0 16 0,0 0 48 0,1 10-880 0,-7-6-208 0,-1-1 0 16,-2 0 0-16,-3 3 768 0,-2-2 96 0,-4-3 32 0,-3 2 0 15,-10-1-320-15,1 2-48 0,0 0-16 16,1 1 0-16,-1-3-304 0,1 0-64 0,-1 1-16 0,2-2 0 16,-3-2-128-16,3 1 0 0,0-3 0 0,3 3 0 15,2-4 0-15,2 2 0 0,0 2 0 0,2-4 0 16,4-2 0-16,2 3 0 0,2-4 0 0,3 0 0 16,3 1 0-16,2-2 128 0,3-1-128 0,3 1 0 31,0-1-768-31,3 0-256 0,3 1-32 0,2-1-16 15,1 1-1520-15,1-4-304 0,2 2-64 0,2-1-16 0,2 1-1056 0,2-2-192 0,1 1-64 0,-1 1 0 0</inkml:trace>
  <inkml:trace contextRef="#ctx0" brushRef="#br0" timeOffset="21927.01">27513 6150 34783 0,'0'0'768'0,"0"0"144"0,0 0 48 0,0 0 16 0,-4 2-784 0,-7-2-192 16,-3-2 0-16,-2 2 0 0,-3 2 1936 0,-2-2 352 0,-3 3 64 0,-2-2 16 15,-3 2-960-15,-2 0-192 16,-1-2-48-16,2-1 0 0,0 3-784 0,1-6-176 16,2 3-16-16,0 0-16 0,1 0 224 0,1-1 48 15,3-2 16-15,1 3 0 0,3-3-464 0,1 2 128 16,2-2-128-16,4 3 0 0,0-2 0 0,3 0 0 16,2 2 0-16,6 0 0 15,0 0-1280-15,0 0-288 0,0 0-64 0,0 0-16 16,10 4-2064-16,2 3-400 0,11 14-96 0,2-8-16 0</inkml:trace>
  <inkml:trace contextRef="#ctx0" brushRef="#br0" timeOffset="22462.11">27458 6293 26495 0,'0'0'576'0,"0"0"128"0,0 0 32 0,0 0 0 0,0 0-592 0,0 0-144 0,0 0 0 0,0 0 0 0,6-3 1520 0,-6 3 272 16,7-1 48-16,-7 1 16 15,0 0-752-15,0 0-144 0,0 0-16 0,6-3-16 0,-6 3-32 0,0 0 0 16,0 0 0-16,0 0 0 16,0 0-224-16,6 7-48 0,-2-1-16 0,-2 5 0 0,1-2 432 0,-2 4 96 15,0 0 16-15,-1 1 0 0,-1 3-704 0,0 3-128 16,-1-3-16-16,1 3-16 0,-1-1-32 0,-1 1 0 15,0-3 0-15,1 0 0 0,0-1-256 16,1-3 0-16,0-5 0 0,1 1 448 0,0-9 16 16,0 0 16-16,0 0 0 0,0 0-480 0,0 0 0 0,0 0 0 15,2-11 0 1,1-2-272-16,0 0-160 0,1 0-16 0,-1-4-16 0,1 1 464 0,2-1 0 0,-1 0 0 0,-1-2 0 16,2-1 0-16,1 3-144 15,-2 4 144-15,2-2 0 0,-1 0 0 0,2 4 0 16,1 1 0-16,0 1 0 0,-1 2 0 0,0 3 0 0,0-2 0 0,1 3 128 15,0 2-128-15,1 2 128 0,-3 3-128 0,1 2 128 16,0 1-128-16,-1 2 0 0,-1-2 128 0,-1 3-128 16,1 3 336-16,-1 3 0 0,-1-2 0 0,-2 3 0 15,-2-1-336-15,0 1 0 0,0 0 0 0,0 0 128 16,-1 3-128-16,1-4 0 0,-1-2 0 0,1-1 0 16,-1-2 0-16,1 0-320 0,0 0 64 0,0-5 16 15,1 1 240-15,-1-7 256 0,0 0-48 0,5 4-16 31,2-1-736-31,-1-2-160 0,1-2-16 0,-1-2-16 0,1-1-3328 0,-1 1-672 0,1-3-128 0,1-1-16 0</inkml:trace>
  <inkml:trace contextRef="#ctx0" brushRef="#br0" timeOffset="22817.06">28047 6168 37775 0,'0'0'832'0,"5"-5"160"0,1-2 32 0,-3 1 64 0,0-2-880 0,-2 1-208 16,1-2 0-16,-2 1 0 0,-2 2 560 0,0-3 64 16,-2-1 16-16,-1 3 0 0,-2-3-464 0,-1 3-176 15,-1-3 128-15,-3 4-128 0,0-1 240 0,-1 6-48 16,-1-4 0-16,1 5 0 0,0 0-192 0,0 0 144 16,-2 2-144-16,2 5 128 0,0 0-128 0,1-1 128 15,1 2-128-15,0 4 128 0,1-2 64 0,0 5 0 16,3 3 0-16,-1-1 0 0,1 0 192 0,2 4 64 0,1 4 0 15,1-2 0-15,2 1 48 0,-2 0 16 0,3-1 0 0,0 3 0 16,0-2-112-16,0 2-16 16,0 2 0-16,0-2 0 0,0 0-192 0,-1-2-64 0,0-1 0 0,-1-3 0 15,0-1-128-15,-1 2 0 0,1-1-160 0,-1-3 160 16,2-1 0-16,-2-2 0 0,-1-2-128 0,0-2 128 16,0-3 0-16,0 1 0 0,0-3 0 0,4-5 0 15,0 0 0-15,0 0 0 0,0 0 0 0,0 0-144 16,-5-5-2912-16,1-3-576 0,3 1-112 0,1-2-32 0</inkml:trace>
  <inkml:trace contextRef="#ctx0" brushRef="#br0" timeOffset="23026.57">28042 6351 36111 0,'0'0'1600'0,"0"0"320"0,0 0-1536 0,0 0-384 15,0 0 0-15,-8 2 0 0,0 0 2320 0,-2 2 384 0,-3 2 80 16,-3-2 16-16,-1-1-1776 0,-2 0-336 15,1-2-80-15,-2 2-16 0,1 0-592 0,-1-2 0 16,1 2 0-16,2-1 0 0,2-2 368 0,2-2 96 16,0 2 32-16,1-3 0 0,0 2-496 0,3 1 0 0,3 0 0 15,6 0 0 1,0 0-1248-16,0 0-288 0,0 0-64 0,0 0-16 16,0 0-1328-16,0 0-272 0,7 4-48 0,1-1-16 0</inkml:trace>
  <inkml:trace contextRef="#ctx0" brushRef="#br0" timeOffset="23296.81">28126 6333 28735 0,'0'0'640'0,"0"0"128"0,0 0 16 0,0 0 16 0,5-1-640 0,-5 1-160 0,0 0 0 0,6-3 0 15,-6 3 1744-15,0 0 320 0,0 0 64 0,0 0 16 0,0 0-880 0,7 4-176 16,-7-4-48-16,5 7 0 15,-1-1-16-15,-1 6-16 0,-2-1 0 0,-1 2 0 0,-1 1-304 0,-1 2-64 16,2 1-16-16,0 2 0 16,0 1-272-16,0 1-48 0,0-1-16 0,2-3 0 0,-1 2-160 0,0-2-128 15,1-1 192-15,0-2-192 16,2 0 128-16,0-1-128 0,0-3 0 0,0-1 0 16,1-2-528-16,1-1-224 15,-6-6-32-15,9 0-16 0,0-2-3952 0,0-2-800 0,-2 0-144 0,0-3-48 0</inkml:trace>
  <inkml:trace contextRef="#ctx0" brushRef="#br0" timeOffset="23976.14">28343 6389 40143 0,'0'0'880'0,"0"0"176"0,0 0 32 0,0 0 64 0,0 0-928 0,0 7-224 15,-1 2 0-15,-1-2 0 0,1 3 1376 0,0-1 224 0,0 2 64 0,-1-1 0 16,0 6-1040-16,-2-2-208 15,0 2-32-15,0-1-16 0,-1 0-368 0,1 2 0 0,-2 0 0 0,2 0 0 16,1 2 0-16,-1-5 144 16,1 2-144-16,0-3 0 0,2-3 0 0,0-2 0 0,-1 1 0 0,2-2 0 15,0-7 0-15,0 0 0 0,0 0 0 0,0 0 0 16,0 0 0-16,0 0 0 0,0 0 0 0,6-4 0 16,-1-2 0-16,0-4 0 0,2-3 0 0,-2 0 0 15,-1-1 0-15,0-2-176 0,1-1 176 0,0-3-208 16,2 1 208-16,-1 2-144 0,1-3 144 0,-1 3-128 0,2 0 128 0,0-3 0 15,-1 6 0-15,1 1 0 16,-2 0 0-16,1 4 144 0,1 1-144 0,-2 1 0 0,1 2 192 0,-1 1-64 16,1 0 0-16,-7 4-128 15,6 1 0-15,1 5 0 0,-2-2 0 0,0 5 0 0,1-1 0 0,-3 2 0 16,0 2 128-16,0 1-128 16,-2 1 0-16,-1 2 128 0,0-2-128 0,0 3 0 0,-1 3 352 0,-1-4-32 15,2 1-16-15,0 0 0 0,-1-4-128 0,1 3-32 16,0-5 0-16,0 3 0 0,1-1 192 0,2-3 48 15,0-1 0-15,1-2 0 0,-4-7-384 0,6 4 0 0,1-2 0 16,2 1 0-16,1-6 0 0,1 1 0 16,-1-2 0-16,2 0 0 0,0-5-288 0,1 2-32 15,0 1 0-15,0-5 0 0,0-2 320 0,0 0-160 16,-1 0 160-16,-1-1-128 0,-1 0 128 0,-1-1 0 16,0 0 0-16,-1 0 128 0,-1 0-128 0,-1-1-192 15,0 3 64-15,-2-1 0 0,-1 3 128 0,0 0-160 16,-2 3 160-16,1-1-160 0,-1 2 160 0,0 3 0 0,-1 4 128 0,0 0-128 15,0 0 0-15,0 0 0 16,0 0 0-16,0 0 0 0,-5 7 176 0,1-1-48 0,-1 1 0 0,0 1 0 16,-1 1-128-16,1 1 0 0,0 3 0 0,1 1 0 15,-1 3 0-15,2 2 0 0,1-2 128 0,0 0-128 16,1-1 352-16,1-2-16 0,1 2 0 0,2 1 0 16,-1-4-336-16,2 0 0 0,2 0 0 0,0-2 0 15,2-2 0-15,1-1 0 0,0 1 0 0,2-2 0 16,1-3 0-16,-1-1 0 0,3 0 0 0,-1-3 0 15,0 0 0-15,1-3-160 0,1-3 16 0,0-1 0 32,0 0-1584-32,0-4-320 0,2-5-64 0,-1 2-16 0,-1-2-3648 0,20-30-736 0,-2-1-144 0,-27 33-16 0</inkml:trace>
  <inkml:trace contextRef="#ctx0" brushRef="#br0" timeOffset="24226.63">29059 6159 36111 0,'0'0'1600'0,"0"0"320"0,0 0-1536 0,0 0-384 15,0 0 0-15,0 0 0 0,0 0 2496 0,2 10 432 16,-2 1 80-16,0 2 0 0,-2-1-1536 0,0-2-320 16,-1 5-64-16,-1-2-16 0,0 3-656 0,-1-2-128 15,0 3-32-15,0 1 0 0,-1-1 176 0,1 4 16 16,0 2 16-16,0 3 0 0,-1-3-336 0,3 5-128 16,-1-2 0-16,1 0 0 0,2-2 0 0,1 2 0 15,0-2 0-15,2-4 0 0,2 0 0 0,0 0 0 0,1-3 0 0,1 0 0 16,0-5 0-16,2-2 0 15,0 1 0-15,2-5 0 16,2-6-1408-16,1 0-320 0,0-3-64 0,3 0 0 16,0-4-2832-16,-1 0-560 0,16-7-128 0,-12-6 0 0</inkml:trace>
  <inkml:trace contextRef="#ctx0" brushRef="#br0" timeOffset="24696.1">29217 6431 38815 0,'0'0'848'0,"0"0"176"0,-3-6 48 0,-9 3 16 0,-1-1-864 0,-1 4-224 0,-2 0 0 0,-2 0 0 16,-2 4 1680-16,-1-1 304 0,-1 1 48 0,1 0 16 0,1 1-1440 0,1-1-288 15,0 0-48-15,2-2-16 16,1 0-256-16,2 0 0 0,1 1 0 0,2-3 0 0,1 1 0 0,3 2 0 16,7-3 0-16,0 0 0 15,0 0 0-15,0 0 0 0,0 0 0 0,4 6 0 32,4 1-1728-32,3-3-240 0,1 2-48 0,2 1-16 0,2 0-1024 0,1-4-208 0,0 4-32 0,4 0-16 15,1-5 1856-15,0 2 368 0,0 3 80 0,-1-5 16 0,0-2 992 0,0 2 128 16,2-2 64-16,-2 0 16 0,-2-2 1376 0,1-3 272 15,-1 1 48-15,1 0 16 0,0-5 0 0,-1 1 0 16,0-1 0-16,-2-4 0 0,0 2-704 0,0-2-144 16,1 3-32-16,-1-3 0 0,-1 0-528 0,-3 0-96 15,-3 2-32-15,-2 1 0 0,0 0-384 0,-3 0 0 16,-1 1 0-16,-1 1 0 0,-2 1 0 0,-1 7 128 16,-2-6-128-16,-4 3 128 0,0-1 384 0,-3 4 80 15,-3 2 16-15,-1 0 0 0,-4 2-608 0,1 3 0 16,-1 2 0-16,0 1 0 0,0 1 368 0,1 2 48 0,1 3 16 0,0-2 0 15,3 4-48-15,5 1-16 16,-1 0 0-16,2 1 0 0,2 0 128 0,3-3 16 0,2 2 16 0,3-2 0 16,3 3-528-16,2-3 0 15,2-1 0-15,2 1 0 0,2-4 192 0,2 0-192 0,2-3 192 0,2 1-192 16,2-2 0-16,2-2 0 16,0 0 0-16,0-4 0 0,-3-3 0 0,0 0 0 0,1-4-176 0,-1-1 176 15,0-2-1648-15,1 0-208 0,-3-7-64 0,1 1 0 31,-1-4-1920-31,-4-5-400 0,2-33-80 0,-6 17-16 0</inkml:trace>
  <inkml:trace contextRef="#ctx0" brushRef="#br0" timeOffset="25016.5">28529 6062 50735 0,'0'0'1120'0,"0"0"224"0,0 0 64 0,0 0 0 0,0 0-1120 0,0 0-288 16,0 0 0-16,0 0 0 0,0 0 512 0,0 0 64 0,0 0 0 0,0 0 0 15,0 0-384-15,0 0-192 16,0 0 192-16,0 0-192 16,7 4-1232-16,-7-4-368 0,0 0-64 0,6 4 0 0</inkml:trace>
  <inkml:trace contextRef="#ctx0" brushRef="#br0" timeOffset="25706.52">28369 5969 51839 0,'2'7'1152'0,"-1"-1"224"0,-1 5 48 0,2-2 16 0,0-1-1152 0,0 1-288 16,0 1 0-16,0-3 0 0,0-1 832 0,-2-6 96 15,0 0 32-15,2 8 0 0,-2-8-576 0,0 0-96 0,0 0-32 0,0 0 0 16,0 0-480-16,0 0-96 15,0 0-32-15,0 0 0 16,0 0-2608-16,0 0-528 0,-1-8-96 0,-2-1-32 0</inkml:trace>
  <inkml:trace contextRef="#ctx0" brushRef="#br0" timeOffset="26946.45">30605 6272 32415 0,'0'0'704'0,"-1"-13"160"0,1 13 32 0,0-10 16 0,-3 0-720 0,0 1-192 0,1-2 0 0,-4 2 0 0,0 4 1280 0,-3-2 208 16,-3 1 48-16,-1-1 16 0,-3 5-272 0,-1 2-48 16,-1 0-16-16,-2 3 0 0,-2 3-464 0,4-2-112 15,-2 0 0-15,0 2-16 0,1 3-384 0,-1-2-80 0,0 3-16 0,3 1 0 16,2-1 112-16,1 2 32 15,1-1 0-15,3-1 0 0,1 3-288 0,1-2 0 0,0 2 0 0,1 0 0 16,6 2 256-16,2 0-16 16,3-2 0-16,2 0 0 0,-2 0-240 0,2 0 0 0,3 2 0 0,2-2 0 15,2-3 0-15,1 3 0 16,2 0 0-16,1 3 0 0,3-3 0 0,-2-1 0 0,0 1 0 0,1 0 0 16,-1 0 0-16,-4-3 192 15,1 0-48-15,-1 0-16 0,-1 0-128 0,-1 0-176 0,-3 1 48 0,-2 0 0 16,-3-3 128-16,-3 3 0 0,-1 1 128 0,-3-2-128 15,-1 0 640-15,-2 1 48 0,-3 1 16 0,-3-2 0 16,-1-2-704-16,0 1-384 0,0-2 64 0,-3-3 0 16,2-2 320-16,-1 1 0 0,1-2 0 0,1-1 0 15,1 0-144-15,3-1 144 0,0-2 0 0,2 1 0 16,7 2 0-16,0 0-128 0,-5-7 128 0,5 7 0 16,0 0 0-16,0 0-192 0,1-6 192 0,-1 6-160 15,5-4 160-15,1-3 0 0,0 3 160 0,3-2-160 16,3 3 128-16,0-1-128 0,1-2 0 0,1 2 0 15,3-3 0-15,2 1 0 0,-1-1-128 0,7-2 128 0,-2-4 0 0,1 2 0 16,-2 1 192-16,1-3-48 16,-1-3-144-16,-2 2 0 0,-2-3-192 0,-1 1 192 0,-1-4-128 0,-3 3 128 0,-3-3 0 15,-1 3 0-15,-2 0-320 0,-3 2 16 16,-2 0 0-16,0 2 0 0,-4 3 304 0,1 1 0 16,-2 2 0-16,1 3 0 0,2 4 0 0,-8 0 0 15,0 0 0-15,-1 4 0 0,-1 3 128 0,-1-1 144 16,1 3 32-16,-1 6 0 0,1-2-144 0,-1 4-32 0,1 2 0 0,0-2 0 15,1 3-128-15,1 0 128 16,2-1-128-16,1 1 128 0,2 1-128 0,2-1 0 0,-1-1 0 0,4 1-176 16,0-6 304-16,2-1 48 15,3 1 16-15,2-1 0 0,0 0-192 0,3-3 0 0,2-3 0 0,3-1 0 16,2-2 0-16,0-1-176 16,1-3 48-16,1 0 0 15,0-3-784-15,1 2-160 0,0-4-16 0,1 1-16 0,-2-3-1312 0,0-2-256 0,-2 1-48 16,0 2-16-1,-4-4-2320-15,10-7-448 0,-14 4-112 0,-6 7-16 0</inkml:trace>
  <inkml:trace contextRef="#ctx0" brushRef="#br0" timeOffset="27296.55">30958 6425 42383 0,'0'0'928'0,"0"0"192"0,0 0 32 0,0 0 64 0,-3 8-976 0,1 1-240 0,1 1 0 0,0 0 0 0,-2 0 1072 0,2 0 160 15,-2 4 48-15,2-1 0 0,-1 0-576 0,2 0-96 16,0 1-32-16,2-1 0 0,-1 3-240 0,0 1-48 16,1 0-16-16,-1 0 0 15,0-1-272-15,2 1 0 0,-2-1 0 0,1-2-144 0,-2-1 144 0,0-2 0 16,0-2 0-16,0 1 0 0,0-10 0 0,0 0 0 16,0 9 0-16,0-9 0 0,0 0 0 0,0 0 0 15,0 0 0-15,0 0 0 0,0 0 0 0,0-9-240 0,1-1 64 0,-1-1 16 16,2-4 160-16,1-1 0 15,0-1 0-15,-1 2 0 0,2-4-160 0,0 2 0 16,0-3 0-16,1 3 0 0,1 1 160 0,0-1 0 16,2 2 0-16,-1 3 128 0,0-1-128 0,4 1 0 0,1 4 0 15,1-1 128-15,1 2-128 0,1 1 0 16,-2 2-176-16,0 0 176 0,0 1 0 0,-1 1 160 16,-1 2 0-16,0 2 0 15,-3-2-944-15,0 3-192 0,-2 1-48 0,-1 0 0 16,-5-4-2192-16,4 6-448 0,-1 1-96 0,-3-7-16 0</inkml:trace>
  <inkml:trace contextRef="#ctx0" brushRef="#br0" timeOffset="27847.19">31273 6450 35359 0,'0'0'768'0,"0"0"176"0,0 0 16 0,0 0 48 0,0 0-816 0,0 0-192 0,6 2 0 0,-6-2 0 16,0 0 1664-16,0 0 272 0,0 0 64 0,0 0 16 15,3 7-816-15,-2 2-176 0,-1-1-16 0,0 1-16 0,-1-1-608 0,0 4-128 16,-2-2-32-16,0 3 0 16,-1 0 128-16,2 2 32 0,2-2 0 0,0 3 0 0,-1-2-384 0,1-1 0 15,0 0 0-15,1 3 0 16,0-4 0-16,0 1 0 0,2 0 0 0,1-4 0 0,1 2 0 0,2-1 0 16,-2-3 0-16,3-1 0 15,1 1 0-15,2-1 0 0,-1 1 0 0,2-3 0 0,0-2 176 0,1-2-48 16,-1 0 0-16,-1-2 0 0,2 2-128 0,0-4-176 0,1 0 48 0,-1-1 0 15,-2-3-160-15,1-1-32 16,-1-2 0-16,-1 1 0 0,1 0 320 0,-1 0-160 0,-1-3 160 0,0 0-128 16,-1 0 128-16,2-2 0 15,-3 2 128-15,1-3-128 0,-1 2-192 0,-2-2-96 0,-1-1-32 16,0 4 0-16,-1-1 320 0,-1 1 0 16,-1 0 0-16,-1 3 0 0,0 0 0 0,-2 3 0 15,1 1 0-15,-1-1 0 0,-2 3 0 0,4 4 0 16,-6-2 0-16,-1 0 0 0,-1 2 0 0,-1 2 256 15,-1 0-64-15,-1 2 0 0,1 3-192 0,-2 2 0 0,0-1 0 0,2 2 0 16,-1 2 0-16,2 1 0 16,0-2 0-16,1 3 0 0,1 2 144 0,4-3-16 0,-3 0 0 0,4 1 0 15,0 2 160-15,2-3 32 0,2 2 0 0,0-2 0 16,2 0-320-16,3 3 0 0,1-2 0 0,1-1 0 16,1-2 0-16,2-1 0 0,2 2 0 0,2-2 0 15,0 1 0-15,1-5 0 0,1 4 0 0,2-4 0 16,0-2 0-16,-1-1-144 0,1-2 16 0,-2-2 0 31,0-5-1648-31,1 2-320 0,-2-2-64 0,1-5-16 0,-1 2-2352 0,23-8-464 0,-6 8-112 0,-25 3-16 0</inkml:trace>
  <inkml:trace contextRef="#ctx0" brushRef="#br0" timeOffset="28346.61">32097 6468 23951 0,'0'0'512'0,"0"0"128"0,4-6 0 0,1-1 64 0,0-2-576 0,-1 2-128 0,-1-3 0 0,-2 3 0 16,-2-2 1664-16,-1 2 320 15,-2 2 48-15,-2 0 16 0,-3-2-512 0,-2 4-112 0,-2 0-16 0,-5 2 0 16,-2 1 208-16,-1 4 48 0,-1-1 0 0,0 0 0 16,-1 1-1184-16,2 3-224 0,0-1-64 0,3 1 0 15,2-1 512-15,2 5 112 0,2-5 16 0,0 3 0 16,4-2-672-16,3 1-160 0,1 1 0 0,3 1 0 15,2 0 384-15,2-3 64 0,1 5 0 0,2-1 0 0,2-1 96 0,1 1 32 16,2 2 0-16,1-3 0 16,2 2-576-16,2 1-304 0,1-2 48 0,0 2 0 0,0 0 256 0,0-3 0 15,-1 3 0-15,-2 1 0 16,-1-4 0-16,-1 0-160 0,-2 4 160 0,0-4-128 0,-4-1 128 0,-1 2 0 16,-1-2 128-16,-2 1-128 0,-2-3 272 0,-2 3-16 15,0-3 0-15,-4-1 0 0,-1 1-256 0,-3 0 0 16,0-4 0-16,-1 1 0 0,0 2 0 0,-4-5 0 15,0 2 0-15,-2-3 0 0,-3-3-144 0,-1-1-96 16,0 0-16-16,-1-5 0 16,-3 5-1792-16,0-5-352 0,0-2-80 0,0-2-16 0</inkml:trace>
  <inkml:trace contextRef="#ctx0" brushRef="#br0" timeOffset="28518.12">31590 6088 54367 0,'0'0'1200'0,"0"0"240"0,0 0 48 0,0 0 48 0,-2 4-1232 0,10 7-304 0,-2-1 0 0,0-1 0 15,1-2 368-15,-2-1 16 16,-5-6 0-16,5 4 0 0,-5-4-576 0,0 0-96 0,5 4-32 0,-5-4-24128 16</inkml:trace>
  <inkml:trace contextRef="#ctx0" brushRef="#br0" timeOffset="41256.42">4317 14043 3679 0,'0'0'320'0,"0"0"-320"15,0-6 0-15,-3-1 0 0,0-3 4608 0,-4 0 864 16,-1 0 160-16,-4 1 48 0,-2 1-3664 0,-2-1-736 15,-1 0-128-15,-1 3-48 0,-3 1-112 0,0 5-32 16,-1 0 0-16,-2 7 0 0,-1-1 384 0,0 3 80 16,-1 5 16-16,1-1 0 0,0 1-512 0,0 2-96 15,2 1-32-15,1 2 0 0,2-2-64 0,2 0-16 16,1 0 0-16,2 1 0 0,3 0-112 0,2-1-32 16,3-3 0-16,4-1 0 0,1 0-192 0,4 1-32 15,1-1-16-15,3-3 0 0,2-1-16 0,2-1-16 16,0-1 0-16,5 2 0 0,1-3-160 0,2 1-16 0,0 0-128 0,3-4 192 15,1 4-192-15,-1-3 0 16,0-1 0-16,-1 0 0 0,1 4 0 0,0-3 0 0,-1 1 0 0,1-1 0 16,0 3 160-16,-2 2-160 0,-1-1 160 0,1 1-160 15,-1-1 256-15,-2 5-32 0,-3 0-16 0,-1 3 0 16,-2-2 176-16,-3 3 16 16,-3 3 16-16,-3-1 0 0,-1 1-160 0,-4 1-48 0,-2 1 0 0,-2-1 0 15,-3-1-80-15,-1-1 0 0,-1 1-128 0,-2-3 192 0,-2-1-192 0,0-2 0 16,-2-3 0-16,1 1 0 15,0-2 0-15,-1-3 0 0,0-6 0 0,-2-1 0 0,-3 2 0 0,2-2-160 16,2-3 160-16,2-4-128 16,-1 0 128-16,2-2 0 0,3-1 0 0,2-1-128 15,4-2-640-15,1-2-128 0,0 1-32 0,4 0 0 16,5-3-2208-16,-1 1-448 0</inkml:trace>
  <inkml:trace contextRef="#ctx0" brushRef="#br0" timeOffset="41667.18">4705 14227 37951 0,'0'0'1680'0,"5"3"352"0,2 3-1632 0,-7-6-400 0,0 0 0 0,6 4 0 0,1 0 1824 0,-1-2 288 16,-6-2 48-16,9 0 16 15,1 2-1344-15,0-2-272 0,0 0-48 0,4 0-16 0,-3-2-368 0,2 2-128 16,2 0 0-16,-1-2 144 16,1 2-144-16,0-3 0 0,0 3 0 0,-1 0 0 15,-1-1-896-15,0 1-272 0,-2 1-48 0,-2 2-18816 0</inkml:trace>
  <inkml:trace contextRef="#ctx0" brushRef="#br0" timeOffset="41837.58">4688 14420 23039 0,'13'10'1024'0,"-7"-4"192"0,2-2-960 0,0 3-256 15,1-3 0-15,0 2 0 0,1 1 5312 0,0-2 1008 16,3-1 208-16,2-2 32 0,-2 0-4880 0,1 0-976 15,2-2-192-15,1 0-32 0,-1-2-480 0,-1 2 0 0,1-2 0 0,0 0 0 32,-3-2-1024-32,-1-1-240 0,-2 1-48 0</inkml:trace>
  <inkml:trace contextRef="#ctx0" brushRef="#br0" timeOffset="42744.43">6220 14287 30175 0,'0'0'656'0,"0"0"144"0,0 0 32 0,8-4 16 0,-2-3-672 0,0 3-176 0,-1-1 0 0,-1-3 0 15,0-1 1408-15,-2-1 256 0,0-1 64 0,-2-2 0 16,-2-3-848-16,0 2-176 0,-2-4-16 0,-1 1-16 0,-2 2-544 0,-1-1-128 15,-2-1 0-15,-2 4 0 16,-1 0 0-16,-2 5 0 0,0 2 0 0,-2 1 0 0,-3 1 256 0,0 6 0 16,-1 2 16-16,-1 3 0 15,0 3 368-15,1 1 64 0,-1 4 0 0,1 2 16 0,-2 1-240 0,4 4-48 16,1 1-16-16,0-2 0 16,4 2 160-16,2 0 16 0,2 1 16 0,3 2 0 0,2-3-288 0,2 4-48 15,3-4-16-15,3 1 0 0,1-2-256 0,2-1 0 16,1-1 0-16,2-3 0 0,2 2 0 0,2-2 0 15,1-4 0-15,2 1 0 0,1-4 128 0,1-1-128 16,1-5 0-16,0 0 0 0,0-1 0 0,0-3 0 16,1-4 0-16,0-3 0 0,-1-2 0 0,1-1 0 15,-1-4 0-15,-2-3 0 0,-1 0-208 0,-1 0 0 16,-1-5 0-16,-2 2 0 0,-2-3 208 0,-1-1 0 16,1 2-160-16,-3 1 160 0,-1 1 0 0,-2 1 0 15,0 2 0-15,-2 0 0 0,1 4 0 0,-1 0 0 16,-2-1 0-16,0 4 0 0,0 3 0 0,0 7 0 15,-1-6 0-15,1 6 0 0,0 0 0 0,0 0 0 16,0 0 0-16,-3 9 0 0,1-1 256 0,-2 4-48 0,0-2 0 0,0 1 0 16,0 2-16-16,2 0-16 15,-2 1 0-15,1 5 0 0,0-2 528 0,2 0 128 0,1 0 0 0,0 0 16 16,0 0-416-16,3 1-96 16,-1-1-16-16,2 0 0 0,1-4 112 0,1 2 16 0,-1-2 0 0,1 0 0 15,2-3-448-15,2-1 0 0,0 1 128 0,2-4-128 0,1-2-192 0,1 3-64 16,1-7 0-16,0 0-16 15,1 0 272-15,0 2-160 0,1-4 160 0,1 2-128 32,-1-3-1264-32,0 2-240 0,0-2-48 0,0 3-16 0,-1 0-5376 0,0 0-1072 0,-2-2-224 0,-1 0-32 0</inkml:trace>
  <inkml:trace contextRef="#ctx0" brushRef="#br0" timeOffset="42947.52">6667 14416 41471 0,'0'0'1840'0,"0"0"368"0,0 0-1760 0,0 0-448 16,1 10 0-16,-1-4 0 0,0-6 1936 0,0 8 304 15,0-1 64-15,0 2 16 0,-1 1-1024 0,-1 1-208 16,1-2-32-16,0 4-16 0,-1 0-1040 0,2-2-144 16,0 2-64-16,0 1-16 0,0 2 352 0,2-2 80 15,-1 2 16-15,2-3 0 0,-1 1-224 0,1-1 0 0,-2-3 0 0,2 0 0 16,1-3 0-16,0-1-208 15,-4-6 16-15,0 0 0 16,6 4-2304-16,-6-4-464 0,0 0-96 0</inkml:trace>
  <inkml:trace contextRef="#ctx0" brushRef="#br0" timeOffset="43427.26">7196 14985 36623 0,'0'0'800'0,"0"0"160"0,0 0 48 0,0 0 32 0,0 0-832 0,0 0-208 16,0-9 0-16,-7 5 0 0,-5-3 1328 0,-7 2 208 15,-11-2 64-15,-7 4 0 0,-9-4-256 0,-5 3-64 16,-4 1 0-16,-8-1 0 0,-8 2-864 0,-6 1-176 16,-5 1-48-16,-1 0 0 0,1 0 112 0,-1 1 16 15,-2 4 0-15,0-1 0 0,0 0-160 0,4 3-32 16,3-4 0-16,6 4 0 0,3-2-128 0,3 3 128 0,2-1-128 0,4-1 128 15,2-2 160-15,3 1 32 16,3 2 0-16,5-3 0 0,4 2-464 0,6 1-96 0,5-1-16 0,6 1 0 16,4 0 256-16,5-1 160 15,4-2-32-15,4 3 0 0,1-3-128 0,8-4 0 0,0 0 0 0,0 0 0 16,0 0 0-16,8 6 0 16,2-2 0-16,5 1 0 15,2-3-384-15,1 0-96 0,2 1-32 0,1 1 0 0,1-2-1936 0,0 0-400 0,0 0-80 0,1-2-16 0</inkml:trace>
  <inkml:trace contextRef="#ctx0" brushRef="#br0" timeOffset="43944.36">5687 15396 31551 0,'0'0'704'0,"0"0"128"0,0 0 48 0,0 0 0 0,0 0-704 0,0 0-176 15,0 0 0-15,0 0 0 0,0 0 2176 0,0 0 416 16,0 0 80-16,4 9 16 0,2 2-976 0,-3 2-192 0,-3 0-48 0,-1 0 0 0,-1 4-656 0,1 3-144 15,-1 3-32 1,-1 1 0-16,0 2-144 0,1 0-48 0,-1 4 0 0,0-2 0 16,1-2-48-16,1 2-16 15,1 0 0-15,0-1 0 0,-2-4-384 0,2 1 128 0,0-5-128 0,2 2 0 16,-1-5 192-16,-1 1-32 0,1-1-16 0,0-2 0 16,3-1-144-16,-1 0-192 0,0-2 32 0,-1-5 16 31,-2-6-528-31,0 0-96 0,0 0-32 0,8-2 0 0,0-2-2944 0,0-7-592 0</inkml:trace>
  <inkml:trace contextRef="#ctx0" brushRef="#br0" timeOffset="44216.82">5999 15582 38991 0,'0'0'1728'0,"0"0"352"0,4 4-1664 0,2 3-416 16,1-2 0-16,-7-5 0 0,6 6 1456 0,2-2 208 15,0-1 32-15,0-2 16 0,0-1-960 0,1 0-192 16,1 0-48-16,1-1 0 0,-1-2-352 0,3 1-160 16,2 0 128-16,1 0-128 0,-1-2 0 0,1 1-304 15,-2 1 48-15,2 0 16 0,-2 2 240 0,0-2 240 16,-1 2-48-16,-2-3-16 0,1 3-176 0,-1 0 0 15,-2 0 0-15,0 0 0 0,-1 0 0 0,0 0 0 16,0 0 0-16,-8 0-176 16,0 0-4112-16,0 0-816 0,0 0-160 0,0 0-48 0</inkml:trace>
  <inkml:trace contextRef="#ctx0" brushRef="#br0" timeOffset="44707.37">6669 15342 42383 0,'0'0'928'0,"0"0"192"0,0 0 32 0,0 0 64 0,0 0-976 0,0 0-240 0,4-1 0 0,-3 12 0 0,2-1 1168 0,-3 3 192 15,-1 0 48-15,-1 2 0 0,1 0-624 0,0 5-112 16,0 1-32-16,-1 1 0 0,1 2-512 0,-2 2-128 15,1-2 0-15,0 6 0 0,2 0 672 0,-1 0 96 16,0-3 32-16,1 2 0 0,0-1-800 0,0-2 0 16,1-2 0-16,0-2 0 0,2-5 0 0,-2 0 0 15,1-1 128-15,-1-6-128 0,-1-2 0 0,0-8 0 16,1 9 0-16,-1-9 0 0,0 0 0 0,0 0 0 16,0 0 0-16,0 0 0 0,0 0-160 0,0-9 160 15,-1-2-160-15,-2-2 160 0,1-1 0 0,-2-2 0 16,0-1 208-16,0-2-64 0,0-5-144 0,0 0 0 0,1 1 0 0,1-3 0 15,1 2-144-15,3-2-64 16,-1 2-16-16,3 1 0 0,0-4 224 0,3 4 0 0,1 1 0 0,1 1 0 16,1 1 0-16,3 3-144 15,3-3 144-15,0 6-128 0,0-2 128 0,1 3 0 0,1 0 128 0,2 3-128 16,1-1 128-16,0 5-128 0,-2-1 160 0,1 0-160 16,-1 1 208-16,0 3-48 0,-1-1-16 0,0 0 0 0,-1 2-144 0,-1 2 0 15,-1 0 0-15,-2-3 0 16,0 2 0-16,-3 1 0 0,-1-5 0 0,-1 1 0 15,-8 4-2272-15,6-4-384 0,-6 4-80 16,2-13-16-16</inkml:trace>
  <inkml:trace contextRef="#ctx0" brushRef="#br0" timeOffset="48414.75">7788 14917 43775 0,'0'0'960'0,"0"0"208"0,0 0 48 0,0 0 0 0,0 0-976 0,9 6-240 16,-9-6 0-16,0-6 0 0,9 8 800 0,2 2 112 0,-2-1 32 0,1 0 0 15,1-3-688-15,-1 0-256 16,2 0 176-16,0 0-176 0,-1 0 128 0,3 0-128 16,0 0 0-16,0 0 0 0,-1 0 0 0,1 0 128 15,0-3-128-15,0 3 0 0,0 0 0 0,-1 0 0 16,0 0 0-16,0-3 0 16,0 2-816-16,0 1-208 0,1 0-32 0,1-3-16 15,12-1-4944-15,-4-2-976 0,-14 3-208 0,3 2-32 0</inkml:trace>
  <inkml:trace contextRef="#ctx0" brushRef="#br0" timeOffset="49014.37">7796 14736 31327 0,'0'0'1392'0,"0"0"272"0,0 0-1328 0,0 0-336 16,1 7 0-16,-1-7 0 16,0 0 2528-16,0 0 432 0,0 0 96 0,0 0 16 15,5 6-1424-15,-5-6-288 0,0 0-48 0,7 4-16 16,-1-1-400-16,2-3-64 0,0 0-32 0,0 0 0 0,1 0-640 0,1 0-160 15,2-3 0-15,0 3 0 0,0-1 0 0,2-2 0 16,3 3 0-16,2 0 0 16,-2-2-192-16,2 2-32 0,2 2 0 0,1-2 0 15,1 0-480-15,-1 0-112 0,-1 0-16 0,-1 0 0 16,-3 0-6208-16,0-2-1264 0,-2-6-240 0,1-2-48 0</inkml:trace>
  <inkml:trace contextRef="#ctx0" brushRef="#br0" timeOffset="49646.93">10124 14030 30687 0,'0'0'1360'0,"0"0"288"0,0 0-1328 0,7 7-320 0,-7-7 0 0,5 6 0 16,-1 1 2304-16,0 3 400 16,-2-1 80-16,0 4 16 0,-4 2-1328 0,1 5-272 15,-3-1-48-15,0 7-16 0,-2-1-432 0,-1 4-96 16,-1-1-16-16,2 0 0 0,-1 3-304 0,2-4-64 0,0 3-16 0,0-1 0 15,2-2-208-15,0 0 128 0,1-4-128 0,-1-2 0 16,2 1 0-16,-1-2 0 0,1-5 0 0,1 0 0 0,0-2 160 0,1-2-160 31,1-1 160-31,-1-1-160 0,2-2-352 0,-1 1-160 0,-2-8-48 0,0 0 0 32,0 0-3520-32,0 0-704 0,0 0-144 0,0 0-16 0</inkml:trace>
  <inkml:trace contextRef="#ctx0" brushRef="#br0" timeOffset="50047.16">11177 14745 24991 0,'0'0'1104'0,"11"0"240"0,-1 2-1088 0,1 0-256 16,-4-2 0-16,0 4 0 0,-7-4 1680 0,0 0 288 15,0 0 48-15,0 0 16 0,0 0-640 0,-9-4-128 16,-2 4-32-16,-6 0 0 0,-6 0-496 0,-9 0-96 16,-8 0-32-16,-11 3 0 0,-11-2 288 0,-7 2 48 15,-5-3 16-15,-6 4 0 0,-5 0-384 0,-4 1-80 16,-5-5-16-16,2 4 0 0,5-2 48 0,1 2 16 0,3 0 0 0,1-1 0 15,1-1-192-15,7 0-32 0,4 0-16 0,6 2 0 16,5-1-304-16,7 1 0 0,3-2 0 16,5 0 0-16,0-2 0 0,6 2 0 0,6-2 0 0,2 3 0 15,3-3 192-15,6 0-64 0,3 0 0 0,4 0-128 16,2-3 0-16,4 3 0 0,8 0 0 0,0 0 0 0,0 0 128 16,0 0-128-16,0 0 0 0,0 0 0 15,0 0-272-15,11 3-112 0,0-3-32 16,2 4-13472-16,0 0-2688 0</inkml:trace>
  <inkml:trace contextRef="#ctx0" brushRef="#br0" timeOffset="50587.12">9424 15219 28559 0,'0'0'624'0,"0"0"128"0,0 0 16 0,0 0 64 0,0 0-672 0,0 0-160 0,0 0 0 0,0 0 0 15,0 0 1872-15,0 0 352 0,0 0 64 0,0 0 16 0,0 0-416 0,0 0-80 16,0 0-16-16,-2 9 0 16,1 2-496-16,0 2-96 0,-2 4-32 0,2 0 0 0,-1 3-224 0,1 3-48 15,0 3-16-15,1 1 0 0,1 0-448 0,2 6-96 16,-2 0-16-16,0-2 0 0,2 2-48 0,1-3-16 16,-2 3 0-16,1-3 0 0,0-3-48 0,1 0-16 15,-2-5 0-15,0-1 0 0,0-2-192 0,1-2 0 16,-2-3 0-16,0-4 0 0,1-1-208 0,-2-9-96 15,0 0-16-15,0 0 0 16,0 0-2272-16,6-6-464 0,1-5-80 0,-2 1-32 0</inkml:trace>
  <inkml:trace contextRef="#ctx0" brushRef="#br0" timeOffset="50867.05">9789 15485 31103 0,'0'0'1376'0,"4"4"288"0,0 3-1344 0,1-2-320 16,0-1 0-16,0 0 0 0,-5-4 2224 0,6 2 368 0,0-2 80 0,3 2 16 16,1-2-1488-16,-1-2-304 0,0 2-48 0,1-2-16 15,2-1-416-15,0 2-96 0,0-2 0 0,2-1-16 16,2-2 48-16,0-1 16 0,-1 7 0 0,1-2 0 0,0 0-368 0,-1 0 0 15,-1-2 0-15,0 1-128 16,-2 3 128-16,0-3 0 0,-2 3 0 0,1 0 0 0,-1 0 0 0,-1 3 0 16,-1-3 0-16,-1 3-128 15,-7-3-1648-15,7 0-320 0,-7 0-64 0,0 0-16 0</inkml:trace>
  <inkml:trace contextRef="#ctx0" brushRef="#br0" timeOffset="51416.84">10512 15278 5519 0,'0'0'496'0,"0"0"-496"0,0 0 0 0,0 0 0 16,0 0 5456-16,0 0 1008 0,0 0 192 0,0 0 32 16,0 0-4128-16,0 0-832 15,0 0-176-15,0 0-16 0,0 0-640 0,0 0-112 0,0 0-16 0,0 0-16 16,1-5-384-16,3 1-80 16,-4 4-16-16,4-4 0 0,1-2-272 0,0 2 0 0,-1-2 0 0,2 2 0 15,0 1 176-15,1 3 80 16,-1-3 0-16,2-1 16 0,1 4-96 0,2 0-32 15,-1 0 0-15,1 1 0 0,1 2 416 0,-1 0 80 0,2 3 0 0,1 1 16 0,-3 1-352 0,1 1-80 16,-3 1-16-16,-1 3 0 16,-1 2 144-16,-3 0 32 0,0 5 0 0,-4 1 0 0,-3 1 0 0,-2 4 0 15,-2-1 0-15,-1 4 0 16,-4-1-384-16,-1-2 0 0,0 1 0 0,-1 0 0 0,1-5 320 0,1-3-16 16,-1-2 0-16,-2 0 0 15,1-2-304-15,0 1 0 0,-3-6 0 0,1-3 0 0,0-3 0 0,1-2 0 16,0-2 0-16,1-4 0 0,1 2 0 0,1-2 0 15,-1-5 0-15,1 1 0 0,1-4 0 0,-2-5 0 16,2-4 0-16,1-1 0 0,3-2 0 0,3 4 0 16,1 1 0-16,2-2 0 0,-1 1 0 0,4-1 0 15,-1-1 0-15,3 1 0 0,2 1 0 0,4-6 0 16,1 3 0-16,1-1 0 0,1 4 0 0,2 1 0 16,0 4 0-16,2 0 0 15,0 2-896-15,1 5-96 0,-1-2-16 0,-2 7-18880 0</inkml:trace>
  <inkml:trace contextRef="#ctx0" brushRef="#br0" timeOffset="51665.39">10969 15692 36735 0,'0'0'1632'0,"0"0"336"0,0 0-1584 0,5 0-384 0,-5 0 0 0,7 3 0 0,-7-3 1648 0,5-3 240 16,0 2 48-16,0-2 16 15,-1-1-1056-15,0-2-192 0,0-1-64 0,-1 2 0 0,-3 5-480 0,4-8-160 16,-3 1 0-16,3 1 0 16,0-1 0-16,0 3 0 0,0-2 0 0,0 1 0 31,0-1-784-31,0 1-112 0,-4 5-32 0,5-6-12144 0,-5 6-2432 0</inkml:trace>
  <inkml:trace contextRef="#ctx0" brushRef="#br0" timeOffset="52186.74">11384 15342 30575 0,'8'-4'672'0,"1"-2"144"0,3-3 16 0,-2-2 32 0,1 1-688 0,-1-1-176 16,-1-4 0-16,-1 2 0 0,-1-1 1104 0,-2 0 192 0,-2-2 48 0,-2 2 0 15,-1 1-704-15,-1 0-144 16,-4 0-32-16,-1 3 0 0,-2 3-160 0,-2-3-48 0,-2 6 0 16,-4 1 0-16,-2 0 0 0,-2 6 0 15,1 0 0-15,-1 1 0 0,1 3-96 0,-1 2-32 0,0 2 0 0,1-1 0 16,2 3-128-16,1-2 128 16,0 4-128-16,3 0 128 0,1 0 320 0,2 3 48 0,1-3 16 0,1 0 0 15,0 0-160-15,4-2-32 16,0 2 0-16,3-5 0 0,1 2-192 0,1-4-128 0,0 1 128 0,-1-9-128 15,6 8 176-15,-1-3-48 0,3 2 0 0,2-6 0 0,1 2-128 0,0-3 0 16,1-4 0 0,1 1 0-16,2-3 0 0,-1-1-176 0,1 1 48 0,0-1 0 0,1-4 128 0,0 2 0 15,-2 1 0 1,0-2 0-16,1-2 0 0,-2 2 0 0,0-1 0 0,-1 1 0 0,-2-2 0 0,0 4 0 16,-3-1 0-16,0 2 0 15,-2 3 0-15,-5 4 0 0,7-3 0 0,-7 3 0 0,5 1 0 0,-1 4 0 16,-4-5 128-16,4 8-128 0,-2 2 176 0,0 4-48 0,-2 1 0 0,-2 2 0 15,2 3 128-15,-2 3 32 16,-1 0 0-16,1 0 0 0,-2 1 64 0,0 3 16 16,0 2 0-16,1-1 0 0,-1 1-160 0,2-5-16 15,-1-1-16-15,2 0 0 0,-1-2 80 0,1 1 0 16,0-2 16-16,1-3 0 0,0 0-96 0,0-4-32 16,0 0 0-16,1-2 0 0,0-2-144 0,-1-9 0 15,0 0 0-15,0 0 0 0,4 4-144 0,-4-4-64 16,7 0-16-16,-1-4 0 15,2 1-3040-15,-3-1-624 0</inkml:trace>
  <inkml:trace contextRef="#ctx0" brushRef="#br0" timeOffset="52747.03">12065 15105 21183 0,'0'0'1888'0,"8"4"-1504"15,-1-1-384-15,0 1 0 16,-7-4 3600-16,7 2 656 0,-7-2 128 0,0 0 32 0,0 0-2304 0,0 0-448 16,0 0-80-16,0 0-32 15,-3 7-1040-15,-2 0-192 0,-3-4-64 0,-1 1 0 0,-3-4-256 0,-1 3 0 16,-3-3 0-16,-1 0 0 16,-1-3-256-16,1 3-48 0,-1 0-16 0,-1 0 0 0,1 0 512 0,1 3 112 15,1-3 16-15,2 0 0 16,-1 4-320-16,5-1 160 0,0-2-160 0,0 4 128 0,3-1-128 0,-1 0 128 15,1 3-128-15,1 2 128 16,0-3-128-16,2 5 0 0,0-2 0 0,1 1 0 0,-3 1 0 0,2-2 128 16,0 4-128-16,2-2 128 0,-2-1-128 0,1 1 0 15,-1-2 144-15,3 0-144 0,1-9 256 0,0 8-32 16,0-8 0-16,0 0 0 0,1 9-224 0,-1-9 144 16,4 6-144-16,2 1 128 0,-6-7-128 0,6 4 0 15,-6-4 0-15,9 3 128 0,-1-2-128 0,3-1 160 16,-1 0-160-16,2 0 160 0,0-1-32 0,1-2-128 0,2 3 192 0,2 0-64 15,2 0-128-15,0 0 160 16,2 0-160-16,2 0 160 0,-1 4-160 0,1-2 0 0,0 2 0 16,-1 0-176-16,-1 2 464 0,0 0 96 15,-1 1 0-15,-2 1 16 0,-2 2-208 0,-2 3-32 0,-1 3-16 0,-1-3 0 16,-2 7 16-16,0-2 0 16,-4 4 0-16,-1-1 0 0,-2 1-160 0,-3 2 0 15,-4-2 144-15,-3 2-144 0,-2-1 0 0,-2 1 0 0,-4-3 0 0,-2 1 0 0,-3-5 0 0,0 0 0 16,-5-1 0-16,0-3 0 15,-1-3 128-15,-1 1 96 0,0-7 32 0,-1-1 0 32,0-3-576-32,0-4-96 0,2-3-32 0,0 0 0 0,1 1 448 0,1-5 0 0,5 2 0 0,0-1 0 31,2-3-848-31,4 0-96 0,3 0-16 0,2-2-19472 0</inkml:trace>
  <inkml:trace contextRef="#ctx0" brushRef="#br0" timeOffset="53387.52">12699 14609 38239 0,'0'0'832'0,"0"0"192"0,0 0 16 0,0 0 48 0,5 4-880 0,2 0-208 15,1-2 0-15,0 1 0 0,-1-3 912 0,3 0 144 16,1-3 32-16,1 3 0 0,0-2-720 0,2 2-144 0,5-1-32 0,0-2 0 16,0 3-192-16,0 0 0 15,2 3 0-15,-1-2 0 0,-2 1 192 0,-1 2 0 0,-2 2 0 0,-2-2 0 32,-3-1-1632-32,-2 4-336 0,-8-7-64 0,3 7-15648 0</inkml:trace>
  <inkml:trace contextRef="#ctx0" brushRef="#br0" timeOffset="53574.87">12702 14836 38015 0,'0'0'832'0,"0"0"192"0,0 0 16 0,0 0 16 0,0 0-848 0,0 0-208 0,6 3 0 0,2 0 0 16,1-3 1216-16,0 0 208 0,1 0 48 0,0 0 0 16,2 0-720-16,1 0-144 0,-1 0-32 0,2 0 0 15,3 0-272-15,0 0-64 0,0 1-16 0,1 2 0 16,1-3-224-16,0 3 0 0,1 1 0 0,-2 0 0 15,-1-2-3184-15</inkml:trace>
  <inkml:trace contextRef="#ctx0" brushRef="#br0" timeOffset="54384.71">13800 14663 21647 0,'0'0'960'0,"0"0"192"0,0 0-912 0,3-9-240 0,0 1 0 0,-1 1 0 15,1-2 2192-15,0 2 400 0,-1-3 80 0,2 1 16 0,0 1-768 0,0 1-160 16,0-2-32-16,1 1 0 16,2-1-352-16,1 3-80 0,1-2-16 0,1-1 0 0,-1 2-448 0,3-2-112 15,0 2-16-15,1 3 0 16,0-2-256-16,1-1-48 0,2 3-16 0,1 0 0 0,0-1-384 0,2 4 0 16,-1-2 0-16,0 3 0 15,1 0 0-15,-2 0 0 0,-2 3 0 0,0 3 0 0,-1 1 240 0,-1 1-48 16,-2 1 0-16,-2 1 0 0,-1 4 320 0,0 3 48 0,-2-2 16 15,-2 5 0-15,-4 1-256 0,-1 2-64 16,-3 4 0-16,-3 0 0 0,-3 2-256 0,-3 1 0 0,-3 0 0 0,-1 0 0 16,-1 0 320-16,-2 3 0 15,-1 1 0-15,0-1 0 0,0-3-320 0,2 3 160 16,-1-3-160-16,-1-2 128 0,0-5-128 0,0-1 0 16,1 2 0-16,3-7-176 0,2-4-112 0,0 0-32 0,1-2 0 0,1-2 0 15,2-3 320-15,2-2 0 16,1-1 0-16,2-6 0 0,-1 1 0 0,7 2 0 0,-4-7 0 0,2 1 0 15,-1-2 0-15,3 1 0 0,1-6 0 0,2 3 0 16,1-1 0-16,1-1 0 0,2 2 0 16,0-3 0-16,1 2 0 0,1-2 144 0,1 3-16 0,0-1 0 15,1 2-128-15,0 0 0 0,2 2 0 0,1 3-176 16,-1 0 176-16,0 2 0 0,0 2 128 0,1 0-128 16,-1 2 128-16,0 2-128 0,1 3 128 0,1 2-128 15,2 2 128-15,0-1-128 0,-1-1 128 0,0 2-128 16,-1 2-128-16,2-3-112 0,1 3-16 0,-1-2 0 15,-2-2 432-15,2 1 80 0,2-3 0 0,-1 0 16 16,0-3-80-16,1 1 0 0,-1-1-16 0,2-4 0 0,-2 0-176 0,0 2 0 16,-1-4 0-16,0-1 0 15,-1 2-544-15,-2-4-96 0,1 1 0 0,-1-3-16 16,3-3-2032-16,-1 0-416 0,0-3-80 0,-2 0-16 0</inkml:trace>
  <inkml:trace contextRef="#ctx0" brushRef="#br0" timeOffset="54766.76">14553 14635 31327 0,'0'0'688'0,"0"0"144"0,6-5 16 0,0 1 48 0,1-3-720 0,2 4-176 0,1-4 0 0,1 0 0 15,-1 1 2288-15,2-1 416 16,1 3 96-16,0-1 16 0,3-1-1536 0,1 2-320 0,1 0-48 0,3-1-16 16,3 3-304-16,2 0-64 15,3 0-16-15,1 0 0 0,0 2-304 0,-1 2-64 0,1 0-16 0,-1 4 0 16,0 1-128-16,-2 2 0 0,-2 1 0 0,-1 3 0 15,-3 2 448-15,-2 4 48 0,-2 1 16 0,-3 6 0 16,-7 2 0-16,-4 1 16 0,-6 1 0 0,-4 1 0 16,-8 5-384-16,-2 0-144 15,-3 5 0-15,-2-2 144 0,-4-1-144 0,0 0 192 0,-2-4-192 0,2-4 192 16,0-6-192-16,-2-2 0 0,1-8 0 0,-1 0 0 16,2-8 0-16,0-2 0 0,-2-4-176 0,2 0 176 15,1-8-128-15,1-4 128 0,-1 1-128 0,1-5 128 16,2-4 0-16,2 1 0 0,3-2 0 0,3-3-128 15,1-2 0-15,2 0 0 0,3-4 0 0,2 3 0 0,1 0 128 0,2-2 144 16,2 4-16-16,5-4-128 16,1 2 0-16,4 1 0 0,4 2 0 0,1-2 0 0,2 2 0 0,2 2-272 15,3 1 48-15,17-9-9696 16,0 6-1952-16,-1 2-384 16</inkml:trace>
  <inkml:trace contextRef="#ctx0" brushRef="#br0" timeOffset="55986.72">15563 14770 30751 0,'0'0'672'0,"2"-4"144"0,-1 0 16 0,-1 4 48 0,0 0-704 0,0 0-176 0,0 0 0 0,0 0 0 0,0 0 1712 0,0 0 304 15,0 0 64-15,-1 8 16 0,1-8-704 0,-2 13-144 16,0 3-32-16,-1 1 0 0,-2 0-512 0,0 3-128 16,-2-1 0-16,0 5-16 0,0 2-48 0,0-2 0 15,0 2 0-15,1-3 0 0,-1 4-288 0,1-4-64 16,-1-2-16-16,1-4 0 0,-1-1-144 0,1-3 0 0,0 0 0 0,1-3 0 16,1-3 0-16,2 0 0 15,2-7 0-15,0 0 0 0,0 0 0 0,0 0 0 16,-3-10 0-16,3 3 0 0,1-7 0 0,1 1-176 0,0-6 48 0,2-1 0 15,0-1 128-15,0-1 0 16,1-2 0-16,2 1 0 0,-1-1 0 0,2 1 0 0,-1-1 0 0,1 2 128 16,1 2-256-16,0 3-64 15,0 4 0-15,2 0 0 0,-1 2 192 0,1 5 0 0,-1-1 0 0,2 3 0 16,0 2 0-16,-1 0 0 0,1 4 0 16,0 0 0-16,0 2 320 0,0 3 32 0,-2-1 16 0,1 5 0 15,-4 2-240-15,1 3-128 0,-1 1 128 0,-2 2-128 16,-1-2 0-16,-1 3 0 0,-2 4 0 0,-1-3 0 15,-1 1 128-15,-2 1-128 0,0-2 128 0,1 2-128 0,-2-6 0 0,0 0 0 16,0-4 0-16,3 0 0 16,-3-4 0-16,1-1-256 0,3-8 32 0,0 0 16 0,0 0 208 0,0 0 0 15,0 0 0-15,-1-8 0 16,1-1 0-16,1-2 0 0,2-2-128 0,1-4 128 0,1 2 0 16,0-5 0-16,2-1 0 0,0 1 0 15,1-3-192-15,2 0 48 0,0 2 16 0,0 4 0 0,2 0 128 0,1 2 0 16,0 2 128-16,1 2-128 0,3-2 0 0,-2 4 0 15,-2 1 0-15,2 4-128 0,-2 1 128 16,1 3 0-16,-1 0 128 0,-1 4-128 0,-1-1 128 0,-2 1-128 16,0 5 128-16,-2-1-128 0,-1 5 0 15,-1 0 0-15,-1 4 0 0,-1 3 0 0,-2-1 128 0,-1 2-128 0,0 2 128 0,0-2-128 16,0-2 0-16,-1 1 0 16,0-3 0-16,-1 0 0 0,1-1 0 0,0-1 0 15,-1 0 0-15,2-6 128 0,0-1-128 0,2-2 0 0,-2-6-176 0,0 0 176 16,4 7 0-16,-4-7 0 15,0 0 0-15,9-4 0 0,0 0 0 0,1-1 0 0,1-3 0 0,1 1 0 16,1 1 0-16,0-1 0 16,0-2 0-16,3-1 0 0,-1-1 0 0,2 1 0 0,-1-2 0 0,1 1 0 15,1-2 0-15,7 0 0 0,-1-4 0 16,-3 0 0-16,-1 2 0 0,-2 0 0 0,-1-1 0 16,0 2-304-16,1-6 48 0,-3 1-208 15,-2 4 464-15,-3 0 0 0,-2-1 0 0,-3 5 0 16,-1 1 0-16,-2-3 128 0,-4 2 16 0,-2 5 0 15,4 6-144-15,-9-4 0 0,-1 1 0 0,-2 3 128 16,0 3-128-16,-2 1 0 0,-2 0 0 0,-1 5 0 0,-3-1 0 0,1 5 128 16,-1 0-128-16,2 3 192 15,1 1-192-15,2 2-176 0,2 5 48 0,3-3 0 0,1 1 128 0,2 2 176 16,2-3-48-16,1 1 0 16,2-1-288-16,4-1-64 0,-1-1-16 0,2-2 0 0,2-1 448 0,2-3 96 15,2 1 16-15,1-3 0 0,3 2-320 0,4-1 128 16,2-4-128-16,0-2 0 0,2 1 0 0,1-5 0 15,1 0-160-15,0-4 160 16,2 0-960-16,0-5-64 0,0-1 0 0,0-3-16 16,-2-4-1808-16,1-1-352 0,0-1-80 0,-3 2-12672 0</inkml:trace>
  <inkml:trace contextRef="#ctx0" brushRef="#br0" timeOffset="56216.58">16849 14443 30751 0,'0'0'1360'0,"-2"10"288"0,-2-1-1328 0,1 2-320 0,1 2 0 0,-2 1 0 16,0 6 2656-16,-2 2 464 15,1 2 80-15,-1-1 32 0,-2 5-1552 0,1-2-304 0,1 0-64 0,-1 2-16 16,-1-2-576-16,2 4-112 0,-1 0-32 0,1-1 0 16,-1 1-320-16,1 8-64 0,0-1 0 0,4-2-16 15,-1-5-176-15,2 0 0 0,2-6 0 0,2 0 0 16,2-5 144-16,2 1-144 0,0-3 160 0,4-7-160 15,3-1-736-15,2-2-240 0,2-4-48 0,3-6-16 32,3-4-2496-32,1-2-496 0,1-4-112 0,-1-1-12304 0</inkml:trace>
  <inkml:trace contextRef="#ctx0" brushRef="#br0" timeOffset="56377.37">17081 14853 11055 0,'-6'-17'480'0,"2"13"112"0,-3-2-464 0,-2 2-128 16,-3 1 0-16,-2-3 0 15,-3 5 4528-15,-4-2 880 0,-4 3 176 0,-1 3 48 0,-4-3-2880 0,-3 4-560 16,-4-4-112-16,1 4-32 0,-1-2-1408 0,0 2-304 15,3-1-48-15,3 1-16 0,1-1-80 0,3 0 0 16,4 0-16-16,2-2 0 0,3 2-176 0,2-3 0 16,1 3 0-16,6-3 0 15,1 4-640-15,8-4-64 0,0 0-16 0,0 0 0 16,0 0-3072-16,0 0-624 0,25 2-112 0,-2 0-16 0</inkml:trace>
  <inkml:trace contextRef="#ctx0" brushRef="#br0" timeOffset="57366.8">16823 14866 28095 0,'11'0'624'0,"2"0"128"0,2 2 16 0,4-2 16 0,2-2-624 0,1-2-160 0,-1-1 0 0,1-2 0 16,0 0 1472-16,1 0 272 16,-1 0 48-16,-1-2 16 0,-1 1-592 0,-2-4-128 0,-2 2-32 0,1-1 0 15,-2 1-160-15,0-2-16 16,-2 2-16-16,-1-1 0 0,-3 1-384 0,-1 0-80 0,-3 3-16 0,-1-3 0 16,-1 4-176-16,-2-3-32 0,-1 2-16 0,0 7 0 15,0 0-160-15,0 0 192 0,-8-4-192 0,0 0 192 16,0 2-192-16,2 0 160 0,-2 2-160 0,1 2 160 15,1-2-160-15,6 0 192 0,0 0-192 0,-7 2 192 16,7-2-192-16,0 0 160 0,-4 4-160 0,4-4 160 0,0 0-160 0,0 0 0 16,0 0 144-16,0 0-144 15,0 0 0-15,0 0 0 0,0 0 0 0,0 0 128 0,0 0-128 0,0 0 0 16,0 0 0-16,8 3 0 16,-1-2 0-16,-7-1 0 0,0 0 0 0,8 0 0 0,-8 0 0 0,6 0 0 15,-6 0 0-15,0 0 0 16,0 0 0-16,0 0 0 0,0 0 0 0,0 0 0 0,0 0 0 0,0 0 0 15,0 0 0-15,0 0 0 0,5-4 0 0,-5 4 0 16,0 0 0-16,0 0 0 0,0 0 0 0,0 0 0 16,0 0 0-16,0 0-128 0,-1-8 128 0,1 8 0 15,-4-6 0-15,4 6 0 0,-4-7 0 0,0 5 0 16,4 2 0-16,0 0 0 0,0 0 0 0,-8-4 0 16,2 4 0-16,6 0 0 0,-7 0 0 0,1 0 0 15,6 0 0-15,-7 4 0 0,1 0 0 0,-1 1 0 16,1-4 0-16,-1 4 128 0,0-1-128 0,1 3 0 15,-1-1 0-15,1 1 128 0,-2 1-128 0,1 1 128 16,1 1-128-16,-1 0 128 0,-1-4-128 0,1 5 0 0,-3-1 0 0,4-1 0 16,-1 2 0-16,1-1 0 0,1 3 0 0,-1-2 0 15,1 2 0-15,0-1 128 0,0-2-128 0,1 3 128 16,2-2-128-16,1-1 0 0,0 3 0 0,-1-2 0 16,1 2 0-16,1-3 0 0,1 3 0 0,2 1 0 15,0 1 0-15,1-2 128 0,2-1-128 0,1 0 128 16,-1-2-128-16,1 1 0 0,1-2 0 0,-1-2 0 15,0 0 0-15,1 0 0 0,1 0 0 0,0-5 0 0,2 2 0 0,-1-1-128 16,1-3 128-16,0-3 0 16,1 2 0-16,1-4 0 0,0 1 0 0,2-3-128 0,-2 0 128 0,1 1 0 15,-1-5 0-15,2 2 0 16,-1-4 0-16,2 0-160 0,0 1 160 0,-2-3 0 0,0 2 0 0,1-5-128 16,-2 1 128-16,-1 2 0 15,1-2-448-15,-1 0-16 0,-3-3-16 0,0 3 0 16,-2-3-512-16,-1 3-96 0,-1 0-32 0,1-1 0 15,-3 4 80-15,1 0 16 0,-1 1 0 0,0 0 0 16,-1 3 384-16,1 1 64 0,0 1 32 0,-1 1 0 0,-2 7 384 0,0 0 160 16,0 0-128-16,0 0 128 0,0 0 0 0,0 0 176 15,0 0-16-15,0 0 0 0,0 0 688 0,0 0 144 16,0 7 32-16,-1 3 0 0,-2 3-80 0,2 2-16 16,0 3 0-16,-2 2 0 0,0 1-144 0,-1 2-16 15,0-3-16-15,2 3 0 0,-1 1-176 0,1 2-16 16,-1 0-16-16,0-2 0 0,1 0-144 0,-1-1-16 15,1-3-16-15,0-1 0 0,1-4-176 0,-2 1-16 0,2-6-16 0,-2-1 0 16,2-1-160-16,1-8 0 16,0 0 0-16,0 0 0 0,0 0 0 0,0 0 0 15,0 0 0-15,0 0 0 0,-3-8-176 0,2-1 176 0,0-4-128 0,1-1 128 16,1-2 0-16,0-1 0 0,2-3 0 0,0-1-128 16,1-1 128-16,1 1 0 0,1 1 0 0,1 1 0 15,1-1 0-15,1 3 0 0,3 0 0 0,0 1 0 16,1 2 0-16,0-2 0 0,1 2 0 0,1 2 0 15,-1 4 128-15,2 2-128 0,1-1 128 0,0 3-128 16,-2 1 0-16,1 1 128 0,-1 1-128 0,-1 1 0 31,0-3-1120-31,1 3-288 0,-1 3-64 0,1-3-16 0,0 0-2672 0,2 0-512 0</inkml:trace>
  <inkml:trace contextRef="#ctx0" brushRef="#br0" timeOffset="57716.82">18078 14629 22047 0,'5'-10'976'0,"-5"10"208"0,1-3-944 0,1-4-240 16,-5 0 0-16,2 1 0 0,-3 2 1536 0,-1-1 256 16,-6-2 48-16,-1 3 16 0,-2 0-576 0,-3 2-96 15,-1-2-32-15,-1 4 0 0,-2 1-160 0,4 4-32 16,0-1-16-16,0 3 0 0,0 2-176 0,4-1-16 16,-1-2-16-16,2 4 0 0,1 0 0 0,2 0 0 15,1 0 0-15,2-4 0 0,2 5 32 0,1 2 16 16,3 0 0-16,3 0 0 0,1-1-176 0,2 1-32 0,4-1-16 0,1-2 0 15,1 1-208-15,3-2-32 16,0 1-16-16,2 1 0 0,0-1-96 0,2-1-16 0,-2 1 0 0,0-3 0 16,0 3-192-16,-2 0 144 15,-1 3-144-15,-3-2 128 0,-2 2 48 0,-2-3 0 0,0 3 0 0,-4 0 0 16,-1 4 0-16,-2-1 0 16,-3 4 0-16,-2-3 0 0,-3 0-176 0,-4-1 0 0,-2-5 144 0,-2 1-144 15,-2-1 0-15,0-1 0 16,-2-3 0-16,-1-3 0 0,-1 1 0 0,-1-4 0 0,1-2 0 0,1-2-192 15,0-1 192-15,2-1 0 0,-2 0 0 0,0-4 0 32,4 2-480-32,1-3-16 0,2 0 0 0,0-3-13888 0,0-1-2768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7:45.8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69 18223 0 0,'0'0'1902'0'0,"2"0"-1792"0"0,1-1-77 0 0,0-1 0 0 0,0 1-1 0 0,0 0 1 0 0,0-1 0 0 0,0 0 0 0 0,-1 0-1 0 0,4-2 1 0 0,12-7 251 0 0,-2 2-105 0 0,1 2 1 0 0,0 0 0 0 0,27-7 0 0 0,-36 12-179 0 0,0 1 0 0 0,0 0 0 0 0,0 0 0 0 0,1 1 0 0 0,-1 0 0 0 0,0 0 0 0 0,0 1 0 0 0,0 0 0 0 0,0 0 0 0 0,11 4 0 0 0,-14-3-30 0 0,1 0 0 0 0,-1 0 0 0 0,0 0 0 0 0,0 1 0 0 0,0-1 0 0 0,-1 1 0 0 0,1 0 0 0 0,-1 1 0 0 0,0-1 1 0 0,1 1-1 0 0,-1 0 0 0 0,-1 0 0 0 0,5 5 0 0 0,-6-5 58 0 0,0-1 1 0 0,0 1 0 0 0,0 0-1 0 0,0 0 1 0 0,-1 0-1 0 0,0 0 1 0 0,0 0 0 0 0,0 0-1 0 0,0 0 1 0 0,-1 0 0 0 0,1 0-1 0 0,-1 1 1 0 0,0-1-1 0 0,0 0 1 0 0,-1 0 0 0 0,1 0-1 0 0,-1 0 1 0 0,-2 6 0 0 0,-2 7 86 0 0,-1 0 0 0 0,0 0 0 0 0,-2-1 1 0 0,0 0-1 0 0,0-1 0 0 0,-2 0 0 0 0,0 0 1 0 0,0-1-1 0 0,-14 14 0 0 0,21-25-111 0 0,2-2-10 0 0,1 0 1 0 0,-1 0-1 0 0,0 0 1 0 0,0 0-1 0 0,0-1 1 0 0,0 1-1 0 0,-1 0 1 0 0,1 0-1 0 0,0-1 1 0 0,0 1-1 0 0,0-1 1 0 0,-1 1 0 0 0,1-1-1 0 0,0 0 1 0 0,0 1-1 0 0,-1-1 1 0 0,-1 0-1 0 0,2 0-71 0 0,19-9 57 0 0,-14 8 38 0 0,0-1-1 0 0,0 1 1 0 0,1 0-1 0 0,-1 0 0 0 0,0 0 1 0 0,1 1-1 0 0,-1 0 0 0 0,1-1 1 0 0,-1 1-1 0 0,0 1 0 0 0,1-1 1 0 0,-1 1-1 0 0,1 0 0 0 0,-1 0 1 0 0,0 0-1 0 0,0 0 0 0 0,0 1 1 0 0,1 0-1 0 0,-1 0 0 0 0,-1 0 1 0 0,1 0-1 0 0,0 0 1 0 0,-1 1-1 0 0,1 0 0 0 0,-1 0 1 0 0,6 6-1 0 0,-6-6-4 0 0,0 0-1 0 0,-1 0 1 0 0,1 0 0 0 0,-1 0 0 0 0,0 1 0 0 0,0-1-1 0 0,-1 1 1 0 0,1-1 0 0 0,-1 1 0 0 0,1 0-1 0 0,-1 0 1 0 0,0 0 0 0 0,-1-1 0 0 0,1 1 0 0 0,-1 0-1 0 0,1 0 1 0 0,-1 0 0 0 0,0 0 0 0 0,-1 0 0 0 0,1 0-1 0 0,-1 0 1 0 0,0 0 0 0 0,0-1 0 0 0,0 1-1 0 0,0 0 1 0 0,0 0 0 0 0,-1-1 0 0 0,0 1 0 0 0,0-1-1 0 0,-4 6 1 0 0,2-3-14 0 0,-1-1 0 0 0,0 0 0 0 0,0 0 0 0 0,-1 0 0 0 0,1-1 0 0 0,-1 0 0 0 0,0 0 0 0 0,0 0 0 0 0,-1-1 0 0 0,1 1 0 0 0,-14 3 0 0 0,14-5 0 0 0,0 0 0 0 0,0-1 0 0 0,-1 0 0 0 0,1 0 0 0 0,0 0 0 0 0,0-1 0 0 0,-1 0 0 0 0,1 0 0 0 0,0 0 0 0 0,-1-1 0 0 0,1 0 0 0 0,0 0 0 0 0,-12-5 0 0 0,16 6-187 0 0,0-1-1 0 0,1 0 0 0 0,-1-1 1 0 0,0 1-1 0 0,1 0 1 0 0,-1 0-1 0 0,1-1 0 0 0,-1 1 1 0 0,1-1-1 0 0,0 1 1 0 0,-1-1-1 0 0,1 0 0 0 0,0 1 1 0 0,0-1-1 0 0,0 0 1 0 0,0 0-1 0 0,1 0 0 0 0,-1 0 1 0 0,0-3-1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7:46.21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14655 0 0,'0'0'1328'0'0,"1"1"-1090"0"0,1 1 7 0 0,0-1 0 0 0,0 1 0 0 0,0 0 1 0 0,0 0-1 0 0,0 0 0 0 0,-1 0 0 0 0,1 1 1 0 0,-1-1-1 0 0,0 0 0 0 0,1 1 0 0 0,-1-1 1 0 0,0 1-1 0 0,0-1 0 0 0,-1 1 0 0 0,1-1 0 0 0,0 1 1 0 0,-1 0-1 0 0,0-1 0 0 0,0 1 0 0 0,0 3 1 0 0,1 10 768 0 0,-2-1 1 0 0,-3 22-1 0 0,2-22-1264 0 0,-4 31 456 0 0,1-11 285 0 0,0 36-1 0 0,6-55-428 0 0,0 0 0 0 0,1-1 0 0 0,0 1 0 0 0,5 15 0 0 0,-3-18-946 0 0,0 0 1 0 0,10 18-1 0 0,-8-22-1455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7:46.5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876 1 16383 0 0,'0'0'802'0'0,"-7"3"40"0"0,-3 0-650 0 0,1 0 1 0 0,-1-1-1 0 0,0-1 0 0 0,1 1 0 0 0,-1-2 0 0 0,0 1 0 0 0,0-1 0 0 0,-11-2 1 0 0,-11 1 875 0 0,-265-7 1873 0 0,35 6-2620 0 0,246 2-356 0 0,0 1 0 0 0,1 1 0 0 0,-1 1 0 0 0,-17 5 0 0 0,27-6-530 0 0,-1 0-1 0 0,0 1 1 0 0,1 0 0 0 0,-11 7-1 0 0,13-8-385 0 0,0 1 0 0 0,1 0 0 0 0,0 0 0 0 0,0 0 0 0 0,0 1 0 0 0,0-1 0 0 0,0 1 0 0 0,-3 5 0 0 0,1 3-3236 0 0,2 2-33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7:47.2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340 57 15087 0 0,'0'0'1146'0'0,"-2"0"-780"0"0,-10 1-236 0 0,9-2-92 0 0,0 0 0 0 0,0-1 0 0 0,0 1 0 0 0,1-1 0 0 0,-1 0 1 0 0,1 1-1 0 0,-4-4 0 0 0,-11-7 875 0 0,6 6-564 0 0,0 2 0 0 0,0-1-1 0 0,0 2 1 0 0,0-1 0 0 0,-1 2-1 0 0,0-1 1 0 0,-19 0 0 0 0,22 3-255 0 0,0 0 1 0 0,0 0-1 0 0,-1 1 0 0 0,1 1 1 0 0,0-1-1 0 0,0 2 1 0 0,0-1-1 0 0,0 1 0 0 0,0 1 1 0 0,-10 5-1 0 0,13-6-41 0 0,0 0-1 0 0,0 1 1 0 0,0-1 0 0 0,1 1-1 0 0,0 1 1 0 0,-1-1-1 0 0,-6 9 1 0 0,11-11-38 0 0,-1 0 0 0 0,1 0 0 0 0,0 0-1 0 0,0 0 1 0 0,0 0 0 0 0,0 0 0 0 0,0 1 0 0 0,0-1 0 0 0,1 1 0 0 0,-1-1-1 0 0,1 0 1 0 0,-1 1 0 0 0,1-1 0 0 0,0 1 0 0 0,0-1 0 0 0,0 1-1 0 0,1-1 1 0 0,-1 0 0 0 0,0 1 0 0 0,1-1 0 0 0,-1 1 0 0 0,1-1-1 0 0,0 0 1 0 0,1 3 0 0 0,2 4 25 0 0,1-1-1 0 0,0 0 1 0 0,0 0-1 0 0,1 0 1 0 0,-1 0-1 0 0,2-1 0 0 0,-1 0 1 0 0,15 12-1 0 0,4 0 176 0 0,39 22 0 0 0,-36-24-309 0 0,26 20 0 0 0,-44-29 163 0 0,-1 1 0 0 0,1 0 0 0 0,-1 0 0 0 0,-1 1 0 0 0,10 14 0 0 0,-15-19-69 0 0,0-1 0 0 0,0 1 0 0 0,-1-1-1 0 0,0 1 1 0 0,0 0 0 0 0,0 0 0 0 0,-1 0 0 0 0,0 0 0 0 0,1 0-1 0 0,-2 0 1 0 0,1 0 0 0 0,-1 0 0 0 0,1 0 0 0 0,-1 1-1 0 0,-1-1 1 0 0,0 6 0 0 0,0-6 18 0 0,-1 1 1 0 0,1 0-1 0 0,-1 0 0 0 0,-1-1 0 0 0,1 1 1 0 0,-1-1-1 0 0,0 0 0 0 0,0 0 0 0 0,0 0 1 0 0,-1 0-1 0 0,1 0 0 0 0,-1-1 0 0 0,-1 0 1 0 0,1 0-1 0 0,0 0 0 0 0,-1 0 0 0 0,0-1 0 0 0,0 1 1 0 0,0-1-1 0 0,0 0 0 0 0,-1-1 0 0 0,1 1 1 0 0,-1-1-1 0 0,-10 2 0 0 0,10-2-29 0 0,0-1 0 0 0,-1-1-1 0 0,1 1 1 0 0,-1-1 0 0 0,1 0-1 0 0,0 0 1 0 0,-1-1 0 0 0,1 0 0 0 0,0 0-1 0 0,-1-1 1 0 0,1 0 0 0 0,0 0-1 0 0,0 0 1 0 0,0 0 0 0 0,0-1 0 0 0,1 0-1 0 0,-1-1 1 0 0,1 1 0 0 0,0-1 0 0 0,0 0-1 0 0,0 0 1 0 0,0 0 0 0 0,1-1-1 0 0,-1 0 1 0 0,1 0 0 0 0,1 0 0 0 0,-1 0-1 0 0,1-1 1 0 0,-1 1 0 0 0,2-1-1 0 0,-1 0 1 0 0,1 0 0 0 0,-1 0 0 0 0,2 0-1 0 0,-1 0 1 0 0,1-1 0 0 0,0 1-1 0 0,-1-7 1 0 0,2 3 11 0 0,0-1 0 0 0,1 1 0 0 0,0 0 0 0 0,1 0 0 0 0,-1 0 0 0 0,2 0 0 0 0,0 1 0 0 0,0-1 0 0 0,0 1 0 0 0,1-1 0 0 0,1 1 0 0 0,7-11 0 0 0,-5 9 0 0 0,1 1 0 0 0,1 0 0 0 0,-1 1 0 0 0,1 0 0 0 0,1 0 0 0 0,0 1 0 0 0,0 0 0 0 0,1 1 0 0 0,14-8 0 0 0,-7 5 69 0 0,1 2 0 0 0,0 0-1 0 0,0 1 1 0 0,1 1 0 0 0,0 0 0 0 0,0 2-1 0 0,0 0 1 0 0,40-1 0 0 0,-41 8-5194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7:47.6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35 18079 0 0,'0'0'884'0'0,"2"1"-384"0"0,3-1-397 0 0,0 1-1 0 0,1-1 1 0 0,-1 1-1 0 0,1-2 1 0 0,-1 1-1 0 0,1 0 1 0 0,-1-1 0 0 0,11-3-1 0 0,24-2 1631 0 0,-19 7-1537 0 0,0 0 1 0 0,0 1-1 0 0,-1 1 0 0 0,1 1 0 0 0,-1 0 1 0 0,0 2-1 0 0,0 1 0 0 0,-1 0 0 0 0,23 12 0 0 0,-32-13-211 0 0,-1 0 0 0 0,1 0 0 0 0,-1 1-1 0 0,0 0 1 0 0,-1 1 0 0 0,0 0 0 0 0,14 17-1 0 0,-17-17 58 0 0,0-1 0 0 0,0 1-1 0 0,-1 0 1 0 0,-1 0 0 0 0,1 1-1 0 0,-1-1 1 0 0,0 1 0 0 0,-1 0-1 0 0,0 0 1 0 0,1 17 0 0 0,-2-15-4 0 0,-2-1 0 0 0,1 0 0 0 0,-1 0 0 0 0,-1 0 0 0 0,0 0 0 0 0,0 0 0 0 0,-1 0-1 0 0,-1-1 1 0 0,1 1 0 0 0,-1-1 0 0 0,-1 0 0 0 0,0 0 0 0 0,0 0 0 0 0,-1 0 0 0 0,0-1 0 0 0,0 0 0 0 0,-12 11 0 0 0,13-14-31 0 0,0 0 0 0 0,-1-1 0 0 0,1 1 0 0 0,-1-2 0 0 0,0 1-1 0 0,0 0 1 0 0,0-1 0 0 0,0 0 0 0 0,-1-1 0 0 0,1 1 0 0 0,-1-1 0 0 0,0 0 0 0 0,1-1 0 0 0,-1 0-1 0 0,0 0 1 0 0,0 0 0 0 0,0-1 0 0 0,0 0 0 0 0,0 0 0 0 0,0-1 0 0 0,0 0 0 0 0,1 0 0 0 0,-1 0-1 0 0,0-1 1 0 0,0 0 0 0 0,-8-4 0 0 0,2-1-24 0 0,1-1 0 0 0,-1 0 1 0 0,2-1-1 0 0,-1 0 0 0 0,2 0 0 0 0,-1-1 0 0 0,1-1 1 0 0,1 0-1 0 0,0 0 0 0 0,0-1 0 0 0,1 0 0 0 0,0 0 1 0 0,1-1-1 0 0,1 0 0 0 0,0 0 0 0 0,1 0 0 0 0,-5-21 0 0 0,9 26 17 0 0,0-1-1 0 0,0 1 0 0 0,1-1 0 0 0,0 0 0 0 0,1 1 0 0 0,-1-1 1 0 0,2 1-1 0 0,-1-1 0 0 0,2 1 0 0 0,-1-1 0 0 0,1 1 0 0 0,0 0 1 0 0,0 0-1 0 0,8-12 0 0 0,-4 8-348 0 0,1 1 0 0 0,0 0 1 0 0,13-15-1 0 0,-11 16-936 0 0,0 0 0 0 0,0 1 0 0 0,14-9 0 0 0,3 1-849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6:41:31.37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219">
        <inkml:traceFormat>
          <inkml:channel name="X" type="integer" max="25977" units="cm"/>
          <inkml:channel name="Y" type="integer" max="17318" units="cm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T" name="resolution" value="1" units="1/dev"/>
        </inkml:channelProperties>
      </inkml:inkSource>
      <inkml:timestamp xml:id="ts1" timeString="2021-03-12T16:46:21.189"/>
    </inkml:context>
  </inkml:definitions>
  <inkml:trace contextRef="#ctx0" brushRef="#br0">10254 4138 12207 0,'0'0'528'0,"0"0"128"0,0 0-528 0,0 0-128 0,0 0 0 0,0 0 0 15,0 0 1216-15,0 0 192 0,0 0 64 0,0 0 0 16,0 0-208-16,0 0-48 0,0 0 0 0,5 7 0 16,-5-7 512-16,0 0 112 0,0 0 16 0,0 0 0 15,0 0 400-15,0 0 96 16,0 0 16-16,4 4 0 0,-4-4-576 0,0 0-96 0,0 0-32 0,0 0 0 15,0 0-656-15,0 0-144 0,0 0-32 0,0 0 0 16,0 0-304-16,0 0-64 0,0 0-16 0,0 0 0 16,1-7-304-16,1 1-144 0,-2-1 128 0,0-1-128 15,0 2 0-15,-2-4 0 0,0 3-224 0,-1 0 80 16,0-2 144-16,0-2 0 0,-1 1 0 0,0 3 0 16,-2-2 0-16,1 1 0 0,1-1 0 0,0 3 0 15,-1-1 0-15,0 3 0 0,0-2 0 0,1 2 0 0,4 4 0 0,0 0 0 16,-6-6 0-16,1 2 0 0,0 1 0 0,0 0 0 15,5 3 0-15,0 0 0 0,-8-4 0 0,3 4 0 16,5 0 128-16,-8 0-128 0,0 0 128 0,1 0-128 16,0 4 128-16,0 0-128 0,0 1 128 0,1-1-128 15,-1 0 128-15,-1-1-128 0,1 0 0 0,-1 4 0 16,-1 0 0-16,-1-1 0 0,1 1 0 0,0 1 0 16,-1 1 0-16,-2-3 0 0,1 1 0 0,1-1 0 15,-2 1 0-15,-1-1 0 0,-1 1 0 0,0-3 0 16,3 2 0-16,-1-2-128 0,0 3 128 0,-1-1 0 15,3 1 128-15,-1-3-128 0,1 1 128 0,0-1-128 16,1-1 128-16,1 1-128 0,1 0 0 0,-1 1 0 16,0-1 0-16,0 0 0 0,1-2 0 0,1 0 0 15,-1 0 0-15,1 1-128 0,-1 1 128 0,2-2 0 16,0 2 0-16,-1 0 0 0,0-1 0 0,1 1 0 16,5-4 0-16,-7 2 0 0,-1 2 0 0,2 0 0 15,-1 2 0-15,1-3 0 0,-1 1 0 0,1 2 0 0,-2-2 128 0,0 0-128 16,1-2 0-16,1 2 0 15,-2 3 0-15,1-5-128 0,2 2 128 0,0-1 0 0,-2 1 128 0,2 0-128 16,-1 1 0-16,6-5 0 0,-7 4 0 0,2 0 0 16,5-4 0-16,-5 2 0 0,5-2 0 0,0 0 0 15,-6 4 128-15,6-4-128 0,-5 3 128 0,5-3-128 16,0 0 0-16,0 0 0 0,0 0 0 0,0 0 0 16,0 0 0-16,0 0 0 0,0 0 0 0,0 0-128 0,0 0 128 15,0 0 0-15,0 0 128 0,0 0-128 16,0 0 128-16,0 0-128 0,0 0 128 0,0 0-128 15,0 0 0-15,0 0 0 0,0 0 0 0,0 0 0 0,4 6 0 0,-4-6 0 16,0 0 0-16,0 0 0 0,5 7 0 0,0-3 0 16,-5-4 0-16,7 4 0 0,-7-4 176 0,5 6-48 15,3-3 0-15,-1 0 0 0,-7-3-128 0,7 1 0 16,3 2 0-16,-1 0 0 0,0-3 0 0,-1 3 128 16,0 1-128-16,0-1 128 0,1-2 0 0,0 2 0 15,0-1 0-15,2 2 0 0,-2-4-128 0,0 4 128 16,0-1-128-16,0 1 128 0,0-2 0 0,1 2 0 15,-1 0 0-15,0 1 0 0,0-1-128 0,0-1 128 16,0 1-128-16,1 0 128 0,-3-2-128 0,1 2 0 16,0 3 0-16,0-5 0 0,1 2 128 0,-1-1 0 15,-1 1 0-15,0-1 0 0,1-2-304 0,0 1-64 0,0 2-16 0,0-1 0 16,-2 1 256-16,1-1 0 0,-7-3 0 0,6 4 160 16,-6-4-160-16,0 0 128 15,6 6-128-15,-6-6 128 0,0 0-128 0,4 7 128 0,-4-7-128 0,4 6 128 16,-4-6-128-16,0 0 0 0,2 7 0 0,-2-7 0 15,0 6 0-15,0-6 0 0,0 0 0 16,0 0 0-16,-2 7 0 0,0-1-176 0,0 1 48 0,-1-1 0 16,-1 1 256-16,0 0 48 0,-1-4 16 0,0 4 0 15,-1-3-192-15,1 2 0 0,-1-2 0 0,0 2-176 16,3 2 176-16,-4-3 176 0,2-1-48 0,-1 2 0 16,0-2-128-16,-1 3 0 0,1-1 0 0,-2 1-176 15,0-1 176-15,0 1-128 0,-1-1 128 0,-1 2-128 16,2 1 128-16,0-2 176 0,-1 0-48 0,0 0 0 0,-1 5-128 0,1-4-176 15,1-1 48-15,1 2 0 0,-1 1 128 0,1-1 0 16,-1-2 128-16,2 1-128 0,-1 1 0 0,1-2 0 16,-1-1 0-16,1-2-128 0,0 5 128 0,0-1 0 15,0-1 128-15,3-1-128 0,-1 1 128 0,0-1-128 16,1 3 128-16,0-1-128 0,1-1 0 0,-1 2 0 16,-1 1 0-16,2 0-128 0,-1-2 128 0,0-2 0 15,1 3 128-15,-1-1-128 0,1 1 0 0,-2 2 0 16,0-5 0-16,0 3 0 0,0-1 0 0,1 1 0 15,-1-2 0-15,2 1-128 0,-1-2 128 0,0 4 0 16,0-4 128-16,0 2-128 0,0-1 0 0,1 2 0 16,-1-3 0-16,0 1 0 0,1-1 0 0,-1 1 0 15,3-7 0-15,-2 6-128 0,-1 2 128 0,3-8 0 16,-1 7 128-16,-1-1-128 0,2-6 128 0,0 0-128 16,0 7 128-16,0 0-128 0,0-1 0 0,0-6 0 0,0 0 0 0,3 7-128 15,-3-7 128-15,0 0-128 0,0 0 128 0,4 9-128 16,0-5 128-16,0 2 0 0,-4-6 128 0,0 0-128 15,5 4 0-15,-5-4 0 16,5 7 0-16,3-3 0 0,0 1 128 0,-2-4-128 0,-6-1 128 16,10 3-128-16,-2-1 0 0,1 0 0 0,-1 0 0 0,1-2 0 15,0 2 0-15,0 0 0 0,0-2 0 0,0 3 0 16,-1-3 0-16,1 0 0 0,1 0 0 0,-1-3-128 16,0 3 128-16,0 3 0 0,0-3 128 0,2 1-128 15,-1-1 0-15,1-1 0 0,-1 1 0 0,-1 0-128 16,2 0 128-16,-1 0 0 0,1 0 128 0,-1 0-128 0,-1 0 0 0,2 0-240 15,-1 0 48-15,1 0 0 0,-1 0 352 0,1 1 80 16,-2-1 16-16,0 0 0 0,-1-1-256 0,1 1-160 16,-1 0 32-16,0 0 0 0,0 0 128 0,0 0 0 15,-2 0 128-15,2 1-128 0,-1 2 0 0,-1-3 0 16,1 0 0-16,-1 0-128 0,-6 0 128 0,9 2 0 16,-1-2 128-16,0 0-128 0,0 2 0 0,0 0 0 15,0-2 0-15,-8 0 0 0,0 0 0 0,9 0 0 16,-1 0 0-16,0 0 0 0,-8 0 0 0,7 3 0 15,0-2 0-15,1 2 0 0,0-3 0 0,-1 0 0 16,1 0 0-16,-1 3-128 0,-1-2 128 0,1-1 0 0,-7 0 128 16,9 2-128-16,-1-2 128 0,0 3-128 15,0-2 128-15,0-1-128 0,-2 3 0 0,1-3 0 16,1 3 0-16,-2-3-128 0,-6 0 128 0,7 0-128 16,-1 0 128-16,-6 0-128 0,8 0 128 0,-8 0 0 0,8 0 128 0,-2 0-128 15,1-3 0-15,-7 3 0 0,0 0 0 0,8 0 0 16,0-3 0-16,-8 3 0 15,6 0 0-15,1-1-128 0,-7 1 128 0,6-3 0 16,-6 3 128-16,7 0-128 0,-7 0 0 0,6-2-128 0,1-2 0 0,-7 4 0 16,0 0 128-16,7-4 0 0,-1-3 128 0,-1 5-128 15,-5 2 0-15,6-7 0 0,-6 7 0 0,4-4 0 16,-4 4 0-16,3-6 0 0,-3 6 0 0,4-7 0 16,-4 7 0-16,3-6-128 0,0 2 0 0,-3 4 0 15,2-9 128-15,0 2 0 0,-1-1 0 0,0-1 0 16,0 3 0-16,-1 6 0 0,3-7 0 0,0 0 0 15,-2 1 0-15,-1 6 0 0,1-8 128 0,-1 8-128 16,2-7 0-16,-1 1 0 0,0-1 0 0,-1 7 0 0,0 0 0 0,3-9 0 16,-3 9 0-16,1-6 0 0,0-2 128 0,-1 1-128 15,0 1 128-15,0 6-128 0,0-7 0 0,0 7 0 16,0-9 0-16,0 9-128 0,0-7 128 0,0 0 0 16,0 7 128-16,0 0-128 0,0 0 0 0,-1-7-128 15,1 7 0-15,-1-7 0 0,1 7 128 0,0 0 0 16,0 0 128-16,0 0-128 0,0 0 128 0,0 0-128 15,0 0 128-15,0 0-128 0,0 0 0 0,0 0 0 16,0-6 0-16,0 6 0 0,0-7 128 0,0 7-128 16,0 0 128-16,0 0-128 0,0-6 0 0,0 6 0 15,2-7 0-15,-2 7-128 16,3-6-320-16,-3 6-48 0,3-7-16 0,-3 7 0 16,2-6-2240-16,-2 6-464 0,3-7-96 0,-3 7-16 0</inkml:trace>
  <inkml:trace contextRef="#ctx0" brushRef="#br0" timeOffset="35641.44">6109 6748 14735 0,'0'0'640'0,"0"0"160"16,0 0-640-16,0 0-160 0,0 0 0 0,0 0 0 0,0 0 1872 0,0 0 352 16,0 0 64-16,0 0 16 0,0 0-880 0,0 0-160 15,0 0-48-15,0 0 0 0,5-4-192 0,-1-2-64 16,-1-3 0-16,-1 2 0 0,-1-1-352 0,1-1-80 16,-1 3-16-16,-1-4 0 0,0 6-96 0,-1-3-32 15,-1-3 0-15,0 4 0 0,-1-3-144 0,-1 2-48 16,0 2 0-16,-1 0 0 0,0-2 64 0,-2 3 0 15,1 0 0-15,-2 2 0 0,-1-1 256 0,0 2 48 16,-1 1 16-16,1 1 0 0,0 2 48 0,-1 3 16 16,-2 1 0-16,-1-1 0 0,0 2 96 0,0 1 32 15,-1-2 0-15,3 2 0 0,-1-1-208 0,0 2-48 16,0 2 0-16,2-1 0 0,-1 2-192 0,1 0-64 16,1 1 0-16,2-1 0 0,2-2-48 0,0 5-16 15,-1-3 0-15,4 1 0 0,0-1-192 0,4 0 144 16,-1-2-144-16,2 2 128 0,1 0-128 0,1 0 0 15,3 0 0-15,0-2 0 0,-2-2 0 0,3-1 0 0,3 1 0 16,0 0 0-16,-2-4 0 0,1 0 0 0,-1-1 0 0,1 0 0 16,-1-1 0-16,1 0 0 0,-1-3 0 0,1-3 0 15,-2-1 0-15,0-3 0 0,0 1 0 0,2-3 0 16,-2-2-176-16,0-2-64 0,-1-1-16 0,0-2 0 16,0 3 256-16,-2-4-144 0,-1 4 144 0,1 0-128 15,-2 0 128-15,-1-2 0 0,1 2 128 0,-1 3-128 16,0-2 128-16,-2 4-128 0,-1-3 128 0,1 2-128 15,1 3 0-15,-2 6 0 0,0-4 0 0,0 4 0 16,0 0 0-16,0 0 0 0,0 0 0 0,0 0-128 0,0 0 256 0,0 0 48 16,0 0 16-16,0 0 0 0,0 0-192 0,0 0 0 15,-3 6 0-15,0 2-176 0,1-1 176 0,-1 2 0 16,-1-2 128-16,0 0-128 0,2 3 320 0,-1-4 0 16,0 5 0-16,1-5 0 0,-1 1 64 0,1 2 0 15,0-1 0-15,1-2 0 0,1 3-64 0,0 2 0 16,1-5 0-16,1 2 0 0,0-1-96 0,2-1-32 15,0 1 0-15,0-1 0 0,1 1-192 0,0 0 144 16,1-1-144-16,0 1 128 0,1-5 0 0,1 2 0 16,-1 0 0-16,1 3 0 0,0-5-304 0,0-2-64 15,0 3-16-15,1-2 0 16,-1-1-304-16,0 0-64 0,0 0-16 0,-2-1 0 16,1-2-3008-16,-7 3-624 0,0 0-112 0,4-6-32 0</inkml:trace>
  <inkml:trace contextRef="#ctx0" brushRef="#br0" timeOffset="35956.1">6299 6868 28799 0,'0'0'640'0,"0"0"128"0,0 0 16 0,0 0 16 0,0 0-640 0,0 6-160 0,2-1 0 0,0 2 0 0,-2-7 1920 0,0 6 368 16,-2 1 64-16,2 2 16 0,0-2-1088 0,-1 3-192 16,0-1-64-16,-1 2 0 0,1-1 0 0,0-1 0 15,-1 2 0-15,2 2 0 0,2-3-96 0,-1 4-32 16,-1-4 0-16,1 3 0 0,1-4-512 0,-1 2-96 15,0-2-32-15,1-1 0 0,0-2-256 0,-2-6 0 16,3 7 0-16,-3-7 0 16,0 0-560-16,0 0-160 0,0 0-48 0,0 0-20160 15</inkml:trace>
  <inkml:trace contextRef="#ctx0" brushRef="#br0" timeOffset="37124.15">7269 6755 26255 0,'0'0'576'0,"0"0"112"0,0 0 16 0,0 0 64 0,0 0-624 0,5-4-144 15,1-1 0-15,-1 1 0 0,0 0 1152 0,-1-3 208 16,0 1 48-16,-1-1 0 0,-1 1-624 0,-1-1-112 15,1 1-32-15,-2-4 0 0,0 10-400 0,-2-7-96 16,1-3-16-16,-1 3 0 0,-2-3-128 0,-2 1 0 16,1 1 0-16,-3 2 0 0,-1-1 0 0,0 3 0 15,-2 2 0-15,1 2 0 0,-2-3 592 0,0 6 96 16,-1-1 16-16,0 2 0 0,0 0-112 0,0 3-16 16,0-1 0-16,0 1 0 0,0 2 160 0,1-1 32 15,-1 1 0-15,1-1 0 0,2 4-416 0,-1-2-80 16,1 3-16-16,0-2 0 0,1 2 160 0,3 0 32 15,2 0 0-15,0 1 0 0,1-2-208 0,2-1-48 16,2 2 0-16,2 0 0 0,1-3-48 0,1 1-16 16,2-1 0-16,0-1 0 0,3 2-128 0,0-5 0 0,1 4 0 0,-1-4 0 15,2 1 0-15,0-3 0 0,-1 0 0 16,1-2 0-16,1 2 0 0,0-4-176 0,-1 0 48 0,0-2 0 16,-2-2 128-16,1 0 0 0,-1 0 0 0,1-3 0 15,-1-2-128-15,1 0 0 0,-2 1 0 0,0 1 0 16,-1-2 128-16,-3-1 0 0,0 1 0 0,1-2 0 15,-1 1 0-15,-1-1 0 0,0 2 0 0,-2-4 0 16,0 5 0-16,-1-1-128 0,0 0 128 0,1 3-128 0,-2 6 128 16,0 0 0-16,0-6 0 0,0 6 0 15,0 0 0-15,0 0 0 0,0 0 128 0,0 0-128 0,0 0 272 0,0 0-16 16,-6 4 0-16,1 0 0 0,1 2 0 0,0 4 0 16,0-3 0-16,2 3 0 0,-1 0 208 0,2-1 48 15,0-1 0-15,-1 1 0 0,2 2-208 0,0-2-48 16,2 1 0-16,-1 0 0 0,1-3 0 0,1 3 0 15,0 0 0-15,1-3 0 0,0-1-256 0,2 1 0 16,-1-1 0-16,1 1 0 0,-1-3 256 0,1-2 0 16,1 2 0-16,0-4 0 15,-1 3-704-15,2-2-160 0,0-1-32 0,0 0 0 16,-1-4-3840-16,1 2-768 0,0-2-144 0,-1 0-48 0</inkml:trace>
  <inkml:trace contextRef="#ctx0" brushRef="#br0" timeOffset="37691.68">7481 6882 35007 0,'0'0'768'0,"0"0"176"0,0 0 16 0,0 0 16 0,0 0-784 0,0 0-192 0,0 0 0 0,0 0 0 0,0 0 1712 0,0 0 288 16,0 0 64-16,0 0 16 0,0 0-1696 0,0 0-384 16,0 0 0-16,0 0 0 15,0 0 0-15,0 0 0 0,0 0 128 0,2-7-128 0,-2 7 0 0,0 0 0 16,2-6 0-16,3-1 0 0,2 3 0 0,-2 0 0 15,2-1 0-15,-1 1 0 0,1 0 0 0,1 2 0 16,0 2 0-16,1-2 0 0,0 0 160 0,0-1 128 16,0 3 32-16,2 3 0 0,-2-3-192 0,0 4-128 15,-1-2 144-15,0 2-144 0,0 0 128 0,-2 1-128 16,-1 2 0-16,-1 1 0 0,-1-2 576 0,-2 5 32 16,-1 2 0-16,-1 0 0 0,-3 0-608 0,0 3-320 15,0-2 48-15,-2 2 0 0,-4 1 640 0,3-3 128 16,-1 2 16-16,0 0 16 0,-1-2-528 0,1-1 0 15,1-2 0-15,1 2 0 0,-1-3 0 0,2 0 0 16,1-1 0-16,1-4 0 0,3-5 304 0,0 0-48 16,0 0-16-16,2 5 0 0,-2-5-112 0,4 7 0 15,2-6-128-15,2 2 192 0,0-1-192 0,1 0 128 16,2-2-128-16,0 0 0 0,2 0 0 0,1 0 0 0,-1 2 0 0,1-2 0 16,0 0 0-16,1 0 144 0,-1 0-144 0,-1 0 192 15,-1 0-192-15,-1 0 0 0,-1 0 0 0,-1 0 0 31,0-2-416-31,1 2-112 0,-3 0-32 0,0-2 0 0,-7 2-4752 0,0 0-944 16,7-15-192-16,-7 15-32 0</inkml:trace>
  <inkml:trace contextRef="#ctx0" brushRef="#br0" timeOffset="38692.22">8617 6778 23039 0,'0'0'512'0,"0"0"96"0,0 0 32 0,0 0 0 0,0 0-512 0,0 0-128 16,6 0 0-16,-6 0 0 0,0 0 1856 0,8 0 368 15,-8 0 64-15,0 0 16 0,8-3-624 0,-8 3-112 16,5-6-32-16,-1 0 0 0,-3 0-816 0,1 0-160 16,-1-3-48-16,-1-2 0 0,-1 2-512 0,-2 1 0 15,-1-4 0-15,0 5 0 0,-1-5 0 0,-1 4 0 16,-4-1 0-16,1 1 0 0,-1 1 0 0,-1 2 0 15,1 1 0-15,-1 3 0 0,-1-2 0 0,1 6 0 16,-2-2 0-16,0 3 0 0,-1 1 464 0,1 2-16 16,2 1 0-16,-1 1 0 0,0-1-192 0,1 4-64 15,0-2 0-15,0 3 0 0,1-2 160 0,1-1 32 16,1 3 0-16,1 0 0 0,1 0-384 0,-1-2 0 16,3 2 0-16,2-3 0 0,0 4 480 0,2-3 32 15,0-3 0-15,3 5 0 0,1-2-320 0,0 2-48 0,1-3-16 0,1 3 0 16,1-2-128-16,1 2 0 15,0-1 0-15,0-2 0 0,1 1 0 0,0-2 0 0,1-1 0 0,1-2 0 16,-1 1 0-16,1-3-176 0,1 1 48 0,-1-4 0 16,1 2 128-16,0-3-128 0,1-3 128 0,-1 2-128 15,-2-5-256-15,2-1-64 0,0 0 0 16,0-2 0-16,-2-1 448 0,1-1 0 0,-2-2 0 0,-1 0 0 16,0 0 0-16,-1 3 0 0,0-4 0 0,-2 4 0 0,-1-3 0 0,-1 2 0 15,-1-2 0-15,0 4 0 0,-1-1 0 0,-1 3 0 16,-1 1 0-16,-1-1 0 0,2 7 0 0,0 0 0 15,0 0 0-15,0 0 0 0,-5-4 224 0,5 4 128 16,0 0 32-16,-6 4 0 0,-1-1 0 0,2 1 0 16,5-4 0-16,-5 6 0 0,-2 1-112 0,3-1-16 15,1 5 0-15,1-2 0 0,1-3 320 0,-1 5 48 16,2-5 16-16,2 5 0 0,-1-2-416 0,1-1-80 16,1 4-16-16,1-4 0 0,1 1 160 0,0 1 32 15,1-3 0-15,0 2 0 0,1-4-320 0,1 2 0 16,0-1 0-16,1 1-144 0,0-1 144 0,0-3 0 15,2 1 0-15,-1 0 0 16,2 1-848-16,1-1-144 0,-3-1-32 0,1-3 0 16,1 1-3888-16</inkml:trace>
  <inkml:trace contextRef="#ctx0" brushRef="#br0" timeOffset="39342.8">8917 6925 31327 0,'0'0'688'0,"0"0"144"0,0 0 16 0,0 0 48 0,0 0-720 0,0 0-176 0,0 0 0 0,0 0 0 0,0 0 1056 0,0 0 176 15,0 0 48-15,-2-6 0 0,5-1-720 0,1 3-144 16,-4 4-32-16,5-6 0 0,-1 2 0 0,0-3 0 16,0 1 0-16,0 0 0 0,-4 6-384 0,5-4 0 15,-5 4 0-15,7-1 0 0,-1-4 384 0,-6 5 0 16,7-1 0-16,-1-2 0 0,0-1 0 0,0 4 0 16,1 1 0-16,0-1 0 0,-7 0-384 0,8 3 0 15,-1 1 0-15,-1 2 0 0,0 1 288 0,-1-1-32 16,0 1 0-16,-2 3 0 0,-3 0 208 0,-2 0 48 15,1 1 0-15,-1 0 0 0,-1 0-208 0,-1 2-48 16,0-3 0-16,-1 1 0 0,1 2 0 0,-1-4 0 16,-1-1 0-16,1 1 0 0,0-2-256 0,0-3 0 15,1 2 0-15,0-2 0 0,4-4 0 0,0 0 0 16,0 0 0-16,0 0 0 0,0 0 0 0,0 0 0 16,0 0 0-16,0 0 0 0,0 0 0 0,0 0 0 15,0 0 0-15,5 5 0 0,2-3 0 0,-1 0 0 16,1 1 0-16,2-2 0 0,3-1 0 0,-1 3 0 0,0-1 0 0,-1 0 0 15,2-2 0-15,0 2 0 0,0 2 0 0,0-1 0 16,-1 1 0-16,1 2 0 0,-1 1 0 0,-1 0 0 16,1 2 0-16,-4-4 0 0,0 2 0 0,-2 2 0 15,-2-3 576-15,-2 5 48 0,-1-2 16 0,-1 1 0 16,-3 1-416-16,-1-2-80 0,-2-1-16 0,-1 1 0 16,-1 0-128-16,0-1 0 0,-3-1 0 0,0 2 0 0,1-5 0 15,-4 2 0-15,2-2 0 0,0-1 0 0,0 1 0 0,0-2 0 16,0 1 0-16,0-3 0 0,1-3 0 0,1 3 0 15,1-2 0-15,1 0 0 0,1 0 0 0,1-1 0 16,2-1 0-16,5 4 0 16,-5-6-2224-16,2-1-464 0</inkml:trace>
  <inkml:trace contextRef="#ctx0" brushRef="#br0" timeOffset="44057.48">11405 6785 13119 0,'0'0'576'0,"0"0"128"0,0 0-560 0,0 0-144 0,0 0 0 0,0 0 0 16,0 0 1776-16,0 0 320 0,0 0 64 0,0 0 16 15,0 0-208-15,0 0-48 0,0 0 0 0,0 0 0 16,0 0-560-16,0 0-112 0,0 0-32 0,5-7 0 16,-1 1-400-16,-1-1-96 0,-3 7-16 0,1-6 0 15,0-2-304-15,1-1-64 0,-2 2-16 0,0-2 0 16,-2 1-144-16,0-1-48 0,-2 1 0 0,0-1 0 15,0 0-128-15,-1 1 128 0,-3-1-128 0,1 1 128 0,1 1-128 0,-2 1 0 16,-2 2 0-16,-1 1 0 0,1-1 128 0,-1 2 0 16,-1-1 0-16,1 3 0 0,-3 3 256 0,3 1 64 15,-1 2 0-15,0-2 0 0,-2 3 192 0,1-1 64 16,-1 6 0-16,3-1 0 0,-1-1-368 0,1 3-64 16,2 0-16-16,0 0 0 0,-1 2-96 0,2-2-32 15,0 0 0-15,1 3 0 0,2-2-128 0,0-1 128 16,0 0-128-16,-1 0 128 0,4 0 112 0,-1 2 16 15,1 1 0-15,0-2 0 0,2-1 0 0,2 3 0 16,-1-2 0-16,1-1 0 0,2 0-256 0,0-2 144 16,2 2-144-16,-1 0 128 0,0-4-128 0,2 2 128 15,0-2-128-15,3-1 128 0,-3-2-128 0,3 1 0 16,0-3 0-16,1-2-176 0,-1 1 176 0,2-2-128 16,2-2 128-16,-1-2-128 0,-1 1 128 0,0-2-128 15,1-5 128-15,1 1-128 0,1-1 128 0,-2 1-128 16,-3-5 128-16,2 0-128 0,0-1 128 0,0-3-128 15,-3 0 128-15,0 2-128 0,-1-2 0 0,0 1 0 16,-4 2 0-16,1-2 0 0,-1 3 128 0,0-2 0 16,-2 2 128-16,1 3-128 0,-2-2 0 0,1 4 0 0,-1-1 0 0,0 2 0 15,-1 7 128-15,0 0-128 0,0 0 128 0,0 0-128 16,0 0 128-16,0 0-128 0,0 0 128 0,0 0-128 16,-5 0 0-16,5 0 0 0,0 0 0 0,-6 3 0 15,-1 1 128-15,2 1-128 0,1 3 128 0,0-1-128 0,1-1 320 0,1 1 0 16,-2 2 0-16,1-1 0 0,2 1 208 0,-1-3 48 15,0 5 0-15,1-1 0 0,2 3-112 0,0-2-16 16,0 2 0-16,2 0 0 0,0 0-144 0,1 3-48 16,0-6 0-16,1 4 0 0,1-4-96 0,2 3-32 15,1-2 0-15,1-1 0 0,-1 2-128 0,1-2 0 16,2-3 0-16,1 1 0 0,-1-3 0 0,0-1 0 16,-1 0 0-16,0-2 0 0,-2-2 0 0,0 0 0 15,0 0 0-15,1-2-176 16,-3-2-976-16,1 1-208 0,-1-3-48 0,-2-2 0 15,0-8-7984-15,-5 16-1600 0,0 0-320 0,0 0-64 0</inkml:trace>
  <inkml:trace contextRef="#ctx0" brushRef="#br0" timeOffset="51350.93">2904 8223 13823 0,'0'0'608'0,"0"0"128"0,0 0-592 0,0 0-144 16,0 0 0-16,0 0 0 0,0 0 5120 0,0 0 976 15,0 0 208-15,0 0 32 0,5-5-3968 0,0 1-816 16,-1 0-144-16,0 0-48 0,0-3-800 0,-1-2-176 15,-2-4-16-15,0 3-16 0,-2-7-352 0,-1-3 0 16,-2 3 0-16,-2-3 128 0,1 3-128 0,-1 4 0 16,-2 0 128-16,1 4-128 0,-1-2 128 0,-1 5-128 15,-1-1 128-15,-1 1-128 0,-2 5 0 0,-1 1 0 16,-1 1 0-16,-4 1 0 0,-2 5 384 0,1 1 16 16,3 1 0-16,0 2 0 0,0 2-96 0,1 0-32 15,1 0 0-15,0 4 0 0,1 2 64 0,1 1 16 16,1 0 0-16,0-3 0 0,4 4 64 0,0-2 16 0,2 4 0 0,1-5 0 15,5 4-128-15,0-1-32 0,-2-1 0 0,2-3 0 16,4 3-16-16,1-3-16 0,1 2 0 16,0-3 0-16,2 1-240 0,3-1 176 0,0 1-176 0,1-3 160 15,-1-1-160-15,0 0 0 0,4-2 0 0,-2-2 0 16,-3-3 0-16,2 1 0 0,3-6 0 0,-2 2-176 16,-2-3 176-16,1-3 0 0,0-1-144 0,-2-2 144 15,0-2 0-15,-1-1-176 0,0-4 176 0,0-2-128 0,0-3 128 16,-1 1-160-16,-3-4 160 0,2 1-160 0,-2-3 160 15,-1 1 0-15,-1-2-144 0,-2 0 144 0,-1 5 0 0,0-1 0 16,0 3 0-16,0 0 0 0,0 7 0 0,0 0 0 16,-1 4 0-16,1-1 0 0,0 7 0 0,0 0 0 15,0 0 0-15,0 0 128 0,0 0 48 0,0 0 0 16,-3 7 0-16,2 2 0 0,-2 1 144 0,2 1 16 16,0 2 16-16,-1 0 0 0,0 3-32 0,2-2 0 15,0-1 0-15,0 4 0 0,1-1 32 0,2 1 0 16,-1 0 0-16,2 0 0 0,0-4-96 0,1 3 0 15,2-2-16-15,1 0 0 0,0-1-240 0,2 0 176 16,0-7-176-16,1 5 160 0,-1-5-160 0,2-2 0 16,1 1 0-16,0-3 0 15,1-2-1152-15,0-2-272 0,-2-3-48 0,2-1-21632 0</inkml:trace>
  <inkml:trace contextRef="#ctx0" brushRef="#br0" timeOffset="52101.73">3161 8389 1839 0,'0'0'0'0,"0"0"160"0,0 0-160 0,0 0 0 16,0 0 0-16,0 0 0 0,-7-2 4928 0,7 2 960 15,0 0 192-15,0 0 48 0,-6-4-3120 0,2 1-608 16,4 3-128-16,0 0-32 0,-4-4-256 0,4 4-64 16,0 0-16-16,0 0 0 0,-4-4-320 0,4 4-64 15,0 0-16-15,0 0 0 0,-4-2-352 0,4 2-80 16,0 0-16-16,-3 6 0 0,3-6-256 0,-2 11-48 15,-1 2-16-15,2 0 0 0,2 0-256 0,-1 1-48 16,-1 6-16-16,1 0 0 0,0 3-96 0,1 0 0 0,-1-2-16 0,0 2 0 16,0-1-112-16,1-1 0 0,2-1-16 0,-3 0 0 15,-3-3-176-15,3-4 128 0,2-3-128 0,-1-1 128 16,-1-2-128-16,0-7 0 0,0 0 0 0,0 0 0 16,0 0 0-16,0 0 0 0,4-7 0 0,-2-2-176 15,1-1 176-15,0-6-192 0,-1-1 192 0,1 0-192 16,0-3 192-16,-1-1 0 0,-1-2-144 0,2 1 144 15,-2-2 0-15,1 4 0 0,-2-3 0 0,1 3 0 0,-1 3 0 0,4 0 0 16,1 1 0-16,0 3 0 0,-1 0 0 16,2 3 0-16,0 2 0 0,1 1 0 0,-1 2 0 15,2 4 0-15,1 1 0 0,-1 1 0 0,3 6 0 0,-1-1 128 16,2 3-128-16,0 2 128 0,-2 2-128 0,1 0 128 16,-1 0-128-16,1 1 128 0,-1 3-128 0,-1 3 160 15,-1 2-160-15,0-1 160 0,-2-1 64 0,1 2 16 16,-2-3 0-16,2 0 0 0,-1 1 0 0,1-3 0 15,-2-1 0-15,2-2 0 0,-1-1-112 0,1-4-128 16,-1-1 176-16,1-3-176 0,-1-1 0 0,2-1 0 16,-1-3 0-16,-1-5 0 15,2-2-1136-15,0-1-272 0,0-2-64 0,-1-3-22064 0</inkml:trace>
  <inkml:trace contextRef="#ctx0" brushRef="#br0" timeOffset="52808.99">3705 8188 8287 0,'0'0'736'0,"0"0"-592"0,0 0-144 0,0 0 0 15,0 0 3968-15,0 0 768 0,0 0 160 0,0 0 32 0,0 0-1568 0,0 0-304 16,0 0-64-16,8-2-16 0,1 0-928 0,-1-1-176 16,0 2-32-16,0 1-16 0,-1-3-480 0,2 3-112 15,1-1-16-15,-1 1 0 0,-1-3-320 0,1 3-80 16,2 0-16-16,1 0 0 0,1 0-320 0,-1-2-64 16,1 2-16-16,1 0 0 0,2 2-208 0,-3-2-32 15,1 3-16-15,1-2 0 0,-1 2-144 0,-1-2 0 16,0 2 0-16,-1-1 128 0,-3 0-128 0,-1 0 0 15,-1 1 0-15,-7-3 0 16,0 0-1120-16,0 0-208 0,0 0-32 0,0 0-13392 16,0 0-2672-16</inkml:trace>
  <inkml:trace contextRef="#ctx0" brushRef="#br0" timeOffset="53047.75">3819 8359 19343 0,'0'0'1728'0,"0"0"-1392"0,4 4-336 0,2 0 0 15,-6-4 4960-15,6 3 928 0,2-1 176 0,0 0 32 16,0-2-3472-16,0 0-688 0,3 0-144 0,1 0-16 16,0-4-816-16,0 4-176 0,1-3-16 0,0 3-16 15,0-4-368-15,0 2-64 0,1 2 0 0,0-2-16 16,-1 0-304-16,-4 2 160 0,0 0-160 0,0 2 128 15,-1 0-128-15,-1-2 0 0,-1 2 0 0,-6-2-15296 16,0 0-3072-16</inkml:trace>
  <inkml:trace contextRef="#ctx0" brushRef="#br0" timeOffset="55621.58">4960 8277 9215 0,'0'0'400'0,"0"0"96"0,0 0-496 0,0 0 0 16,0 0 0-16,0 0 0 0,4 6 4400 0,-4-6 784 16,0 0 144-16,0 0 48 0,0 0-2880 0,5 4-576 15,-5-4-128-15,0 0 0 0,0 0-800 0,0 0-160 16,0 0-16-16,4-4-16 0,0 2-512 0,0-5-96 16,0 1-32-16,-1-2 0 0,-2 1-160 0,0-2 0 15,1-2 0-15,-1-2 128 0,-2-1-128 0,-1-2 0 16,0 3 0-16,-1 0 128 0,-1-1-128 0,0 1 0 15,-2 2 0-15,0-2-176 0,1 4 176 0,-1-2 0 16,-4 2 0-16,3 3 0 0,0 2 0 0,-2 0 192 0,-3 1-32 0,0 3-16 16,2 0 48-16,-2 3 0 15,0 3 0-15,-1 1 0 0,-3-1 384 0,2 2 64 0,0 1 32 0,0-1 0 16,0 4-96-16,2-1-32 0,2 2 0 0,-1-3 0 16,1 1-224-16,-2 2-64 0,3 0 0 0,0 4 0 15,-2-1 64-15,1 1 0 0,-1 0 0 0,2 0 0 16,-1 0 128-16,2-2 16 0,0 2 16 0,1 0 0 15,2 2-240-15,1-2-48 0,-1-3-16 0,2 2 0 16,2-3-176-16,1 1 160 0,1 0-160 0,2 1 160 16,1 0-160-16,0 0 0 0,0-2 144 0,2 1-144 15,2-4 0-15,3 1 0 0,-2-1 0 0,0-1 128 16,0-5-128-16,2 0 0 0,0-1 0 0,1-1-128 16,0-2 128-16,1-2-128 0,2-1 128 0,0-1-128 0,0-2 128 0,3-1-128 15,0-1 128-15,1-4-128 0,-2 2 128 0,0-3 0 16,-2-2-144-16,1-2 144 0,-1-1 0 0,-1 1-176 15,-1-4 176-15,-1 1-128 0,-2-2 128 0,-1 4-128 16,-2-2 128-16,-2 0-128 0,0 3 128 0,-1 2 0 16,-1 0 0-16,0 2-128 0,-2 0 128 0,2 7 0 15,-3-1 0-15,0 7 0 0,0 0 0 0,0 0 0 16,0 0 0-16,0 0 0 0,0 0 192 0,-4 7-48 16,0-1 0-16,1 2 0 0,-1 1 80 0,2 2 16 15,-1 0 0-15,2 1 0 0,-2 1 80 0,0 0 32 16,2 1 0-16,1 3 0 0,1-2 64 0,2 2 16 15,0-4 0-15,1 2 0 0,1 0-48 0,1-1 0 16,1 0 0-16,1-1 0 0,1 0-176 0,1 0-32 16,1-2-16-16,-1-2 0 0,2 1-160 0,-3-3 0 15,0 0 0-15,1-5 0 0,-1 2 0 0,0 0 0 16,1-4 0-16,1 3 0 16,-1-3-720-16,2 0-128 0,-1 0-32 0,-1-3-14528 0,-1 3-2896 0</inkml:trace>
  <inkml:trace contextRef="#ctx0" brushRef="#br0" timeOffset="56086.88">5396 8406 12895 0,'0'0'1152'0,"0"0"-928"16,0 0-224-16,0 0 0 0,0 0 3520 0,0 0 672 15,0 0 128-15,0 0 32 0,0 0-1520 0,0 0-288 16,0 0-64-16,0 0-16 0,-5 4-592 0,1 3-112 16,0 2-32-16,0-1 0 0,-1 1-448 0,0 2-112 15,1 4-16-15,0 2 0 0,0 0-272 0,1 0-64 0,2 6-16 0,0-2 0 16,-1-2-256-16,2 1-48 0,2 1-16 0,0 1 0 15,1-5-272-15,0-4-48 0,-2 0-16 0,0 0 0 16,3-2-144-16,-3-1 0 16,1-3 0-16,-1-1 0 15,-1-6-320-15,0 0-80 0,0 0-32 0,0 0-14992 0,8-4-2992 0</inkml:trace>
  <inkml:trace contextRef="#ctx0" brushRef="#br0" timeOffset="56950.89">5971 8114 28799 0,'0'0'640'0,"0"0"128"0,2-6 16 0,-2 6 16 0,0 0-640 0,0 0-160 16,0 0 0-16,0 0 0 0,0 0 2336 0,0 0 432 0,0 0 96 0,0 0 16 15,0 0-1024-15,0 0-208 0,2 9-48 0,1 0 0 16,-5 2-656-16,2-1-144 0,0 3-32 0,-1 3 0 16,1-2-144-16,-1 2-48 0,-2-2 0 0,2 2 0 15,0 4 0-15,-2-3 0 0,2 2 0 0,1 0 0 16,0 0-48-16,-2-2-16 0,2 2 0 0,0-2 0 16,2-3-304-16,-1 2-64 0,-1-6-16 0,3 3 0 15,-2-2-128-15,2-2 0 0,-1-2 0 0,-2-7 0 16,4 10 0-16,0-3 0 0,-1-1 0 0,-3-6-176 15,0 0-1136-15,0 0-224 0,0 0-64 0,0 0 0 16,0 0-3936-16,6-4-800 0,-5-5-144 16,3 0-48-16</inkml:trace>
  <inkml:trace contextRef="#ctx0" brushRef="#br0" timeOffset="57166.47">6170 8294 36159 0,'0'0'800'0,"0"0"160"0,0 0 48 0,0 0 0 0,0 0-816 0,0 0-192 15,0 0 0-15,0 0 0 0,-8 0 1840 0,-1 2 320 16,-3 0 64-16,-1 0 16 0,-2 1-1088 0,-4 1-192 16,0-2-64-16,-1 2 0 0,0-1-512 0,1-2-96 15,-2 2-32-15,2-3 0 0,0 3-256 0,0-2 0 16,1-1 0-16,4 0 0 0,2 2 0 0,1-2 0 16,1 0 0-16,2 0 0 0,2 0 0 0,6 0 0 15,0 0 0-15,0 0 0 0,0 0 0 0,0 0 0 16,0 0 0-16,0 0 0 15,7 0-2096-15,3-2-464 0,1-2-112 0</inkml:trace>
  <inkml:trace contextRef="#ctx0" brushRef="#br0" timeOffset="57606.28">6684 7940 26719 0,'0'0'576'0,"4"-6"128"0,-4 6 32 0,0 0 32 0,2-4-624 0,-2 4-144 16,0 0 0-16,0 0 0 0,0 0 2688 0,0 0 512 16,0 0 112-16,0 0 16 0,-8 4-1856 0,-2 2-352 15,-3 1-80-15,-3 3-16 0,-1 1 416 0,-1 2 80 16,-2 4 16-16,-1 5 0 0,0-1-512 0,2 5-112 16,-2 0-16-16,2 2 0 0,2 1-400 0,4 1-96 15,3-3-16-15,0-1 0 0,4 1-96 0,2-1-32 16,3-1 0-16,1 1 0 0,5-6 208 0,3 3 48 15,2-3 0-15,3 1 0 0,2 1-512 0,2-2 0 0,2-3 0 0,2 0 0 16,3-4 0-16,1 0 0 0,1-3 0 0,0 0 0 31,2-3-320-31,-2 0-144 0,-3 0-48 0,0-5 0 16,-2 1-1680-16,-3-3-352 0,-4-3-64 0</inkml:trace>
  <inkml:trace contextRef="#ctx0" brushRef="#br0" timeOffset="58506.03">6912 8207 21887 0,'0'0'480'0,"-3"-6"96"0,2 2 32 0,-1-3 0 0,1 1-480 0,0-1-128 16,-1 1 0-16,2 2 0 0,0 4 2112 0,2-7 416 15,-4 1 80-15,2 6 16 0,0-7-1280 0,0 7-256 16,0 0-64-16,0 0 0 0,0-4 256 0,0 4 64 16,0 0 0-16,0 0 0 0,0 0-160 0,0 0-32 15,0 0 0-15,0 0 0 0,0 0-192 0,2 11-64 16,-2 2 0-16,-2 0 0 0,0 0-144 0,2 1-48 15,0 3 0-15,0 2 0 0,-2-1-560 0,0 4-144 16,-2-2 0-16,1 0 0 0,-1-2 448 0,0 0 48 16,0-1 16-16,2 0 0 0,1 0-208 0,-2-1-48 15,-1-3 0-15,1 2 0 0,2-2-256 0,0-3 0 16,-1-1 0-16,1 2 0 0,1-11 0 0,0 0 0 16,0 0 0-16,0 0 0 0,0 0 0 0,0 0 0 15,1-7 0-15,1 1 0 0,0-5 0 0,2 1 0 16,0-3 0-16,0-1 0 0,-1-1 0 0,-1 0-144 15,2-2 16-15,0 2 0 0,0-5 128 0,0 3 0 16,1-3 0-16,1 3 0 0,-1 0 0 0,1 0 0 16,2 2 0-16,1 0 0 0,1 2 0 0,-1 4 0 0,3-4 0 0,-1 2 0 15,2 2 0-15,1 1 176 0,-1 2-48 0,0 3 0 16,0-3-128-16,0 4 0 0,0 0 0 0,-1 4 0 16,-2 2 0-16,1 0-176 0,-2 3 48 0,-1 2 0 15,0-1 128-15,-2 5 176 0,-1 0-48 0,-1 0 0 16,-1 4-128-16,-2-1 0 0,1 1 0 0,-4 0 0 15,2-2 0-15,0 6 0 0,-1-1 0 0,1 0 0 16,-1-3 240-16,1-2 16 0,0 0 0 0,1-2 0 16,0 0-112-16,1-2-16 0,0-1 0 0,1-1 0 0,-1 0-128 0,2-2 0 15,-4-7 0-15,7 5 0 0,-1-2 192 0,2-1 0 16,2-2 0-16,-1-2 0 16,0-5-2368-16,0 3-448 0,0-2-112 0</inkml:trace>
  <inkml:trace contextRef="#ctx0" brushRef="#br0" timeOffset="59026.78">7401 8313 34095 0,'0'0'752'0,"0"0"144"0,0 0 48 0,0 0 16 0,0 0-768 0,0 0-192 16,0 0 0-16,6 4 0 0,0-1 1664 0,-6-3 320 15,7 4 48-15,-7-4 16 0,6 2-896 0,1-2-192 16,1 3-16-16,-2-2-16 0,-6-1-464 0,9 0-80 15,1 3-32-15,-1-3 0 0,1 0 336 0,1 0 64 16,0 0 16-16,3 1 0 0,-1 2-416 0,0-3-80 16,0 0-16-16,0 0 0 0,-1 0 208 0,0 3 48 15,-1-3 0-15,1 1 0 0,-1 2-512 0,-2-3 0 16,0 0 0-16,-1 0 0 0,1 2 0 0,-3-2 0 16,-6 0 0-16,8 1 0 0,-8-1 0 0,6 3 0 15,-6-3 0-15,0 0 0 16,0 0-1856-16,0 0-448 0,0 0-112 0,0 0-18080 0</inkml:trace>
  <inkml:trace contextRef="#ctx0" brushRef="#br0" timeOffset="59386.68">7920 8037 39615 0,'0'0'880'16,"0"0"176"-16,0 0 32 0,0 0 16 0,0 0-880 0,0 0-224 0,0 0 0 0,0 0 0 0,0 0 1328 0,1 9 208 16,2-1 64-16,-2 3 0 0,-2 0-720 0,1 2-144 15,-1 2-32-15,-1 1 0 0,1 1-256 0,-2 0-64 16,1 0-16-16,-1 0 0 0,-1 2 0 0,2 1 0 15,-1 0 0-15,0-1 0 0,1 2-16 0,0-1 0 16,2-1 0-16,0-1 0 0,0-1-128 0,0-2-32 16,0-2 0-16,2 2 0 0,0-5-192 0,1 2 0 15,0-2 128-15,1 1-128 0,-2-4 0 0,-2-7 0 16,4 6 0-16,0 1 0 16,-4-7-576-16,0 0-48 0,0 0-16 0,0 0 0 15,0 0-2688-15,0 0-528 0</inkml:trace>
  <inkml:trace contextRef="#ctx0" brushRef="#br0" timeOffset="60189.75">8245 7924 6447 0,'0'0'272'0,"0"0"80"0,0 0-352 0,0 0 0 0,-2-7 0 0,1 1 0 16,1 6 5648-16,-1-4 1072 0,1-2 192 0,0 6 64 16,0 0-4080-16,0 0-800 0,-1-7-176 0,1 7-16 15,1-4-592-15,-1 4-112 0,0 0-32 0,0 0 0 16,0 0-272-16,0 0-64 0,0 0-16 0,0 0 0 0,0 0-192 0,8 0-48 16,-8 0 0-16,10 4 0 0,-2 2-48 0,3-1-16 15,-1 4 0-15,0 1 0 0,0 4-16 0,-1-1-16 16,3 4 0-16,1 2 0 0,0 4-160 0,0 0-16 15,-1 1-16-15,-1 3 0 0,0 2-80 0,-2-1-16 16,-1 2 0-16,0-2 0 0,-3 0-192 0,-1 2 176 16,-4-1-176-16,-1-2 160 0,-3 4-160 0,-1-3 0 15,-3 0 144-15,-1-2-144 0,-2 2 0 0,-2 0 0 16,-3 0 0-16,2-2 0 0,1-2-176 0,0-3 0 16,-2-2 0-16,1-3 0 0,-1 1 176 0,2-4 176 15,2-2-48-15,0-1 0 0,1-1-128 0,3 0-192 16,0-3 32-16,2-1 16 0,5-5 144 0,0 0 144 15,0 0-16-15,0 0-128 16,0 0-944-16,0 0-288 0,7-5-64 0,2-1-20912 0</inkml:trace>
  <inkml:trace contextRef="#ctx0" brushRef="#br0" timeOffset="61041.04">8990 7944 14735 0,'0'0'640'0,"0"0"160"0,0 0-640 0,8 0-160 0,-8 0 0 0,5-4 0 15,-5 4 6192-15,5 0 1200 16,-5 0 240-16,0 0 48 0,0 0-5408 0,6 4-1088 0,0-1-224 0,-6-3-32 15,4 6-144-15,-1 1-16 0,-1 1-16 0,0 1 0 16,-2 1-352-16,-2 3-64 0,1 4-16 0,0 3 0 16,-1 0 0-16,1 1 0 0,0 2 0 0,-1 3 0 15,0-2 32-15,1 2 0 0,-2 3 0 0,2-2 0 16,1 0-160-16,0-4-48 0,0 1 0 0,1-1 0 0,0 0-144 16,1-2 0-16,-1-4 0 0,1-2 0 0,0 0 0 0,0-3 0 15,1-2 0-15,0 1 0 0,-2-2 0 0,-1-9 0 16,0 0 0-16,0 0 0 0,0 0 0 0,0 0 0 15,0 0-160-15,0 0 160 0,-1-9-176 0,-2 1 176 16,-1-2-192-16,0-3 192 0,-1 0-176 0,-2 0 176 16,-1-4-160-16,-1 0 160 0,1 0 0 0,-2 1-144 15,-2 2 144-15,0-2 0 0,-1 6-240 0,0-1 48 16,-1 2 0-16,-1 3 0 0,0-1 192 0,-1 7 256 16,0 0-48-16,-1 3-16 0,0 1-192 0,1 5 0 15,-1 1 128-15,0 3-128 0,0 2 0 0,2 0 128 16,-1 3-128-16,2-3 0 0,0 0 128 0,3 0-128 15,0 0 0-15,3 0 144 0,2 0-144 0,2 1 160 16,3 1-160-16,2-4 160 0,1 0-160 0,4-3 160 16,2 1-160-16,1-2 160 0,0-3-160 0,3 2 0 15,1-1 0-15,3-2 0 0,1-4 0 0,1 2 0 16,2-3 144-16,0 0-144 0,3-3 0 0,0 2 0 16,0-1 0-16,-2-2 0 0,-2 1 160 0,1-4 16 0,-2 3 0 0,-1-2 0 15,-1-1-304-15,-2 1-64 0,-1-3-16 0,-1-2 0 31,-3 3-2176-31,-1-3-432 0,-3 0-96 0</inkml:trace>
  <inkml:trace contextRef="#ctx0" brushRef="#br0" timeOffset="63128.7">2417 7199 2751 0,'0'0'128'0,"0"0"16"0,0 0-144 0,0 0 0 16,0 0 0-16,-8 5 0 0,0-4 6672 0,0 5 1312 15,-1-2 256-15,1-1 48 0,-2 4-5488 0,0-4-1104 16,1 1-224-16,-2 2-32 0,-3 1-800 0,3-1-144 15,-2 1-48-15,-2-1 0 0,-1-2-240 0,-1 3-48 16,2-1-16-16,2 4 0 0,1-7-144 0,3 4 0 0,3 0 144 0,2-4-144 16,4-3 176-16,-2 7-48 0,2-7 0 0,2 7 0 15,1-1 48-15,2 1 0 0,3-1 0 0,3-2 0 16,0 3-176-16,3-3 192 0,-1 2-192 0,2 1 192 16,2-1-192-16,2 3 0 0,-1-2 0 0,0 0 128 15,1 0 112-15,-2 3 16 0,0 0 0 0,-1 3 0 16,-3-2 576-16,-3 2 128 0,-1 0 32 0,-2 0 0 15,-3 4-96-15,-2 0 0 0,1 1-16 0,-4-1 0 16,-3 0-496-16,-2 3-80 0,-1-3-32 0,-3 0 0 16,0-4-272-16,-2 0 0 0,-1-2 0 0,0-2 0 0,1-1 0 0,-1-2 0 15,-1-3 0-15,2 1 0 0,0-2 0 0,0-2 0 16,1-2 0-16,0-2-144 16,3 1-752-16,2-5-128 0,0-1-48 0,1-1 0 15,1 1-1744-15,2-2-368 0,2 1-64 0</inkml:trace>
  <inkml:trace contextRef="#ctx0" brushRef="#br0" timeOffset="63385.86">2545 7249 16575 0,'0'0'736'0,"4"6"160"0,-4-6-720 0,4 9-176 16,1-1 0-16,-1 4 0 0,-4-2 5728 0,3 4 1120 0,-1-1 208 0,0 4 48 15,-2 2-4448-15,0 1-896 16,1 1-176-16,-1 1-48 0,0 2-768 0,0 1-176 0,0 1-16 0,0 0-16 16,-1 2 0-16,-1-2 0 0,2-3 0 0,0 2 0 15,2-1-368-15,-1-3-64 0,-1-2 0 0,1-3-128 16,2-4 0-16,0 0 0 0,-1-4 0 0,3-2 0 31,3-3-336-31,0-3-176 0,0-3-48 0,1-1 0 0,3-5-2512 0,0 1-496 0,1-4-96 0</inkml:trace>
  <inkml:trace contextRef="#ctx0" brushRef="#br0" timeOffset="63542.55">2664 7432 17503 0,'-17'0'768'0,"11"3"176"0,-3-3-752 0,-2 2-192 16,-1-2 0-16,0 2 0 0,1 3 5920 0,-1-1 1152 16,-1 0 224-16,0-2 64 0,1 2-5312 0,0 1-1072 15,2-3-208-15,-1 2-32 0,1-2-736 0,1 1 0 16,1 1-192-16,0-2 32 15,0 0-256-15,8-2-48 0,0 0-16 0,0 0-12896 16,0 0-2560-16</inkml:trace>
  <inkml:trace contextRef="#ctx0" brushRef="#br0" timeOffset="64278.43">2707 7525 7359 0,'0'0'656'0,"0"0"-528"0,8-1-128 0,0 1 0 16,-1-3 6048-16,1-1 1184 0,1 1 224 15,0-3 48-15,-1 2-4256 0,1 0-864 0,0-1-160 0,2-3-48 16,-2 1-1280-16,0 1-272 0,-1-3-48 0,-2 1-16 16,2-1-400-16,-1 2-160 0,-2-3 128 0,-1 3-128 15,-1-2 0-15,-3 2 0 0,0 1 0 0,-2-2 0 16,0 1 0-16,-2 1 0 0,-3 2 0 0,-1 1 0 16,-1 3 0-16,0 0 0 0,-3 3 0 0,0 1 0 15,1 2 240-15,0 1 16 0,1 3 0 0,-2 4 0 16,0-1-80-16,2 0-16 0,0 1 0 0,3 2 0 0,-1 1 16 0,2 0 0 15,4 3 0-15,2-1 0 0,0 1 64 0,2 0 16 16,2-3 0-16,2 0 0 0,0-3-128 0,2 2-128 16,1-3 176-16,4-3-176 0,3-1 0 0,1-1 0 15,1-2 0-15,1-5 0 0,0 1-192 0,1-4-64 16,0-2 0-16,-2-3 0 16,0 1-464-16,-5-3-112 0,-1 1 0 0,0-5-16 15,-2 0-16-15,-2-1 0 0,-1-3 0 0,-1 0 0 0,0-2 416 0,-2-5 96 16,-2 1 16-16,0 0 0 0,-4 0 336 0,1 3-176 15,0 3 176-15,-2 4-128 0,-1 3 128 0,1 3 192 16,3 7-32-16,0 0-16 0,0 0 752 0,-5 4 128 16,0 5 48-16,1-1 0 0,0 8-336 0,1-1-64 15,2 2-16-15,1 3 0 0,0 4-288 0,1 1-64 0,1 1-16 0,0 0 0 16,2 0 112-16,3-2 32 16,-2 2 0-16,2-3 0 0,1 4-192 0,-2-6-48 0,-1-2 0 0,1-2 0 15,-1 0 0-15,0-1-16 16,0-6 0-16,-1 0 0 0,-4-10-176 0,0 0 0 0,0 0 0 0,0 0 128 15,0 0-128-15,2-7 0 16,-1 1-160-16,-2-8 160 0,-2-3-192 0,0 0 48 0,-1-5 16 0,-1-1 0 16,-1-1 128-16,-1-2-128 0,0-4 128 0,2 3-128 15,0 0 128-15,1 1 0 0,1 0 0 0,1-1-128 16,-1 4-112-16,3 2-16 0,1-1 0 0,2 5 0 31,1 0-176-31,0 3-32 0,1 1-16 0,0 3 0 0,2 1 208 0,1 2 32 0,0 3 16 0,1 0 0 16,1 4 224-16,1 0 0 0,-1 4 0 0,2-1 0 15,0 5 0-15,-2 1 192 0,0-1-64 0,-1 5-128 0,-1 3 448 0,-3 1-32 16,-1 0 0-16,-3 0 0 0,-2 1 96 0,-3 2 32 16,-1-3 0-16,-2 4 0 0,-2-6-224 0,-2 2-64 15,2 0 0-15,0-4 0 0,-1-2-128 0,-1-2-128 16,1-2 144-16,0-3-144 0,1-2 0 0,0-2 0 16,0-2 0-16,1-2 0 0,3-3 0 0,0 1 0 15,-1-4 0-15,4 3 0 16,2-5-1344-16,1 4-176 0,3-5-16 0,0 2-12448 15,1-2-2480-15</inkml:trace>
  <inkml:trace contextRef="#ctx0" brushRef="#br0" timeOffset="64562.1">3341 7178 3679 0,'0'0'160'0,"0"0"32"0,0 0-192 0,0 0 0 16,0 0 0-16,0 0 0 0,0 0 6656 0,0 0 1280 0,4 6 256 0,0 1 48 16,-4-7-4496-16,3 10-896 0,-3 1-176 0,0 5-48 15,0-2-928-15,-1 4-192 16,-3-1-32-16,2 0-16 0,0 7-464 0,-1 0-96 0,0-2 0 0,1 3-16 16,-1 1-240-16,2 3-64 0,0-2 0 0,-1 2 0 15,1-4-208-15,1 1-48 0,1 0-16 0,2-2 0 16,-2-4-304-16,1-1 128 0,0-4-128 0,2-2 0 15,0 0 0-15,0-7 0 0,1 1 0 0,-5-7 0 16,8 3-1200-16,1-6-240 0,2 0-48 16,-2-1-13744-16,0 0-2752 0</inkml:trace>
  <inkml:trace contextRef="#ctx0" brushRef="#br0" timeOffset="64838.84">3607 7234 19343 0,'0'0'848'0,"0"0"192"0,5 7-832 0,1-3-208 16,-6-4 0-16,0 0 0 0,6 6 6912 0,-6-6 1344 0,0 0 272 0,0 0 48 15,7 7-6208-15,-7-7-1264 16,5 9-240-16,-5-9-48 0,0 0-608 0,0 0-208 0,0 0 144 0,0 0-144 31,0 0-288-31,4 8-144 0,-1 1-16 0,-2 1-15104 16,2-3-3008-16</inkml:trace>
  <inkml:trace contextRef="#ctx0" brushRef="#br0" timeOffset="64993.82">3641 7534 20271 0,'0'0'1792'0,"6"7"-1424"0,-6-7-368 0,6 4 0 16,-6-4 6368-16,5 6 1200 0,-5-6 240 0,0 0 64 15,0 0-5504-15,0 0-1104 0,0 0-224 0,0 0-32 0,0 0-768 0,2-6-240 16,-2-1 128-16,-3 3-128 16,-1-2-1792-16,-2-1-432 0</inkml:trace>
  <inkml:trace contextRef="#ctx0" brushRef="#br0" timeOffset="65911.12">4020 7218 12895 0,'0'0'1152'0,"0"0"-928"15,0 0-224-15,0 0 0 0,0 0 4032 0,0 0 752 16,0 0 144-16,0 0 48 0,0 0-1856 0,0 0-368 16,0 0-80-16,5 7-16 0,-1 0-1056 0,-1 2-192 15,-2 1-64-15,0 1 0 0,-1 4-640 0,0 0-128 16,0 3-16-16,2 1-16 0,-2 0-224 0,1 5-64 15,0-2 0-15,0 2 0 0,2 2 16 0,0-3 0 16,1 5 0-16,0-2 0 0,-1 0-80 0,1-2-32 16,2-3 0-16,-1-2 0 0,0 1-160 0,0-4 0 15,1-2 0-15,-1-5 0 0,-1-1 0 0,1-1 0 0,2-1-128 0,-2-3 128 16,-5-3-320-16,0 0 16 0,8-4 0 0,-1-5 0 31,1-2-336-31,0 1-64 0,-1-8 0 0,-1 0-16 16,2-5 48-16,-1-1 16 0,-2-6 0 0,-2 1 0 0,-2 2 416 0,0-1 96 0,0 0 16 0,1 1 0 15,-2 4 128-15,0-1 0 0,0 1 0 0,-2 6 0 16,1 1 0-16,1 5 0 0,3 1 0 0,-2 3 0 16,-1 7 256-16,0 0 0 0,0 0-16 0,0 0 0 0,0 0 416 15,5 14 96-15,-1 0 16 0,2 6 0 16,-1-1-320-16,0 2-64 0,0 5-16 0,2 3 0 0,-1-1-240 0,2 2-128 16,0 0 128-16,1 0-128 0,0-4 0 0,3 0 0 15,0-2 0-15,-2-4 128 0,0 1-128 0,0-4 0 16,-1-2 0-16,0-4 128 0,-1-2-128 0,-1-5 0 15,-1-1 0-15,1-3 0 0,-1-3-128 0,1-1 128 16,2-5-128-16,-1-2 128 0,-1 1-304 0,0-7 32 16,0-5 0-16,-3-5 0 0,-1 0 272 0,-3-2 0 15,-2-2 0-15,0 2 0 0,-4-3 0 0,1 4 0 16,0-3 0-16,0 5 0 0,-1-1 0 0,2 7 176 16,-1 0 0-16,3 3 0 0,-1 2-176 0,2 0 0 15,-1 5 0-15,1-2 128 16,0 4-512-16,1 2-128 0,0 6 0 0,0 0-13312 15,0 0-2672-15</inkml:trace>
  <inkml:trace contextRef="#ctx0" brushRef="#br0" timeOffset="66397.87">4555 7427 12895 0,'0'0'1152'0,"0"0"-928"16,0-9-224-16,0 2 0 0,0 0 3520 0,0 7 672 15,0-3 128-15,0 3 32 0,0 0-2032 0,0 0-400 16,0 0-64-16,0 0-32 0,0 0-512 0,0 0-96 16,0 0-32-16,0 0 0 0,0 0-96 0,0 7-32 15,2 6 0-15,-2 1 0 0,0-1-208 0,1 4-32 16,2 2-16-16,-1 1 0 0,0 0-32 0,0 1 0 16,1 1 0-16,-1-1 0 0,0 1-128 0,-1-5-48 15,0 0 0-15,1-1 0 0,-2-4-272 0,0-1-64 16,0-3-16-16,0-1 0 0,0-7-240 0,0 0 0 15,0 0 0-15,0 0 0 0,0 0 0 0,0-8 0 16,-3-1-144-16,2-4 144 0,-1-2-128 0,1-4 128 16,-1-4 0-16,0 2-144 0,1-2 144 0,1-1-128 15,1-2 128-15,1 4-128 0,-1-4 128 0,1 5 0 0,2 1 0 0,2 3 0 16,0 1 0-16,1 5 0 0,1-3 0 16,-1 3 0-16,1 0-320 0,0 5-16 0,1-1-16 0,1 6 0 31,-1 1-1216-31,1 1-240 0,1 2-48 0,0 3-11808 0,-1-2-2352 0</inkml:trace>
  <inkml:trace contextRef="#ctx0" brushRef="#br0" timeOffset="66634.03">4773 7398 3679 0,'0'0'320'0,"5"0"-320"0,0 0 0 0,-5 0 0 0,0 0 6880 0,0 0 1312 16,8 4 256-16,-4 2 48 0,-1 1-4608 0,-2 2-928 15,2 2-176-15,-2-2-32 0,-1 4-1232 0,0 1-240 16,-1-1-64-16,1 4 0 0,-2 3-640 0,2-3-128 16,0 5-16-16,2-2-16 0,-4-2-208 0,2 2-32 15,2-4-16-15,-1 1 0 0,2-4-160 0,1 0 128 16,-2 1-128-16,2-5 128 0,1-1-128 0,2-1 0 16,-2-2 0-16,2-4 0 15,2 2-1344-15,-1-6-256 0,0 2-64 0,1-4-12384 0,0-2-2480 16</inkml:trace>
  <inkml:trace contextRef="#ctx0" brushRef="#br0" timeOffset="66928.69">5009 7234 4607 0,'0'0'192'0,"0"0"64"0,0 0-256 0,0 0 0 0,0 0 0 0,0 0 0 15,0 0 8272-15,6 7 1616 0,-6-7 320 0,5 6 64 16,-1 5-6864-16,-1-1-1360 0,-2-1-288 0,1 5-48 16,-2 0-752-16,0 2-128 0,0 1-48 0,0 2 0 15,-2-2-368-15,2 3-80 0,0 1-16 0,0 1 0 16,0 2-128-16,0-1-48 0,2 1 0 0,-1 0 0 0,1-2-16 0,1-1-128 16,1-2 192-16,0 1-64 0,0-6-128 0,0 2 0 15,1-3 0-15,2-2 128 0,0-1-128 0,3-1-144 16,-3-2 144-16,3-3-208 15,-1-2-2144-15,-1-4-416 0,0-2-96 0,1-3-17520 16</inkml:trace>
  <inkml:trace contextRef="#ctx0" brushRef="#br0" timeOffset="67378.93">5167 7445 33407 0,'0'0'1472'0,"0"0"320"0,-8 3-1440 0,-1 1-352 15,-1-2 0-15,-2 1 0 0,-1-2 2576 0,-2 4 448 16,0-1 96-16,-2 0 16 0,-1-1-2000 0,1 1-400 15,0-2-80-15,2 2-16 0,-2-1-512 0,4-2-128 16,1 2 0-16,3-3 0 0,-1 3 0 0,10-3 0 16,0 0 0-16,0 0 0 15,0 0-1296-15,0 0-304 0,0 6-48 0,6-2-16 16,0 3-1344-16,3-4-288 0,3 1-48 0,1 2-16 16,2-2 1344-16,3 0 272 0,2-2 48 0,-1 2 16 15,1 1-112-15,0-1 0 0,-1 0-16 0,0-1 0 0,-2-3 1616 0,0 1 320 0,-2-1 64 16,2 0 0-16,2 0 2048 0,-2-1 416 0,-2-2 80 0,0-1 16 15,-2 2-400-15,1-5-80 0,2 1-16 0,0-2 0 16,-2-2-976-16,1 0-208 0,-1 0-48 0,-1-4 0 16,-1 1-528-16,-2 0-112 0,0 0-32 0,-1 3 0 15,-1-3-192-15,-3 2-32 0,-3-1-128 0,0 2 192 16,-1 2-48-16,-2-1-16 0,-3 2 0 0,-1 1 0 16,-2 3 368-16,-3 3 64 0,-4 3 16 0,-1-1 0 15,-2 2-256-15,0 3-32 0,0-1-16 0,0 5 0 0,0 5 112 16,1 1 32-16,0 0 0 0,4 0 0 0,2 2 112 15,2-2 32-15,4 3 0 0,0 0 0 0,3-3 48 0,2 2 16 16,2-2 0-16,2 0 0 0,3-1-176 0,2-2-48 16,2-2 0-16,3-1 0 0,2-1-256 0,5-3-144 15,1-1 160-15,2-3-160 0,0-2 0 0,0-1 0 16,1-1 0-16,-1-2 0 0,0-3 0 0,0-1-288 16,-4-3 32-16,-3-1 16 15,-1-1-2576-15,-4 2-512 0,-2-7-96 0</inkml:trace>
  <inkml:trace contextRef="#ctx0" brushRef="#br0" timeOffset="67543.36">4730 7027 43311 0,'0'0'1920'0,"0"0"384"0,0 0-1840 0,0 0-464 0,0 0 0 0,0 0 0 16,0 0 944-16,0 0 80 0,0 0 32 0,7 2 0 31,1-2-2016-31,0 0-416 0,1 0-80 0</inkml:trace>
  <inkml:trace contextRef="#ctx0" brushRef="#br0" timeOffset="68312.81">6088 7555 27007 0,'0'0'592'0,"0"0"128"0,0 0 32 0,0 0 0 0,0 0-608 0,0 0-144 0,0 0 0 0,0 0 0 0,0 0 1856 0,0 0 320 15,0 0 80-15,0 0 16 0,0 0-464 0,0 0-80 16,-4-4-32-16,14 7 0 0,3-2-560 0,-1 2-112 16,0-3-32-16,0-3 0 0,1 2-416 0,-1-2-96 15,-1-1-16-15,0 0 0 0,-2-1-464 0,0-1 0 16,-1-2 0-16,0-2 0 0,-3 0 0 0,0 1 0 16,-1-2-128-16,-1 1 128 0,-4 1-320 0,-1-4 64 15,0 2 0-15,-2 1 0 0,-3 0 256 0,-1 4 144 16,-1-5-16-16,-1 8 0 0,-2-4-128 0,-1 4-176 15,0 3 48-15,-2 0 0 0,1 3 128 0,0 4 0 16,-1 0 0-16,2 3 0 0,0 0 0 0,1 3 0 16,2 4 0-16,1-1-128 0,1 4 400 0,2-2 96 15,3 4 16-15,1 2 0 0,2-2 0 0,2-1 0 16,1-1 0-16,3-1 0 0,0 2-176 0,3-4-16 16,3 2-16-16,1-5 0 0,0-1-176 0,3-2 0 15,1-1 0-15,1-1 128 0,1-2-128 0,-1-3 0 16,0-2 0-16,1 1 0 0,-1-3-240 0,-1-3 32 15,0-1 0-15,0-2 0 16,-1-3-1312-16,0 1-256 0,-2-1-48 0,-2-2-16 16,-2-2-2560-16</inkml:trace>
  <inkml:trace contextRef="#ctx0" brushRef="#br0" timeOffset="68547.72">6350 7364 19343 0,'0'0'1728'0,"0"0"-1392"0,0 0-336 0,0 0 0 15,4 8 5712-15,0 1 1072 0,-2 1 224 0,1 0 32 16,-1 0-4304-16,2 3-880 0,0 0-160 0,2 0-32 0,-1 0-880 0,0 2-160 16,2 1-48-16,0-2 0 0,1 2-304 0,3 1-64 15,1-3-16-15,1 4 0 0,0-3-192 0,0 1 144 16,0 1-144-16,1-4 128 0,3-3-128 0,0 1 0 16,-1-5 0-16,0 3 0 0,0-5 0 0,-1 0-192 15,1-1 64-15,-2-1 128 16,1-2-1424-16,-2-2-176 0,1-2-16 0,-2-1-16 15,-1 1-1840-15,-1-3-368 0,-1-1-80 0</inkml:trace>
  <inkml:trace contextRef="#ctx0" brushRef="#br0" timeOffset="68740.75">6651 7387 34095 0,'-13'4'752'0,"8"-4"144"0,-3 3 48 0,-1 4 16 0,-2-4-768 0,-1 7-192 15,-1 0 0-15,0 1 0 0,0 4 2560 0,-1 0 496 16,-2 2 80-16,0 2 32 0,-1 1-1600 0,0 0-320 15,0 1-64-15,3 1-16 0,1-1-528 0,1 1-128 0,0-1 0 0,4-1-16 16,3-5-288-16,1 0-48 16,1-2-16-16,2-3 0 0,2 0-144 0,-1-10 0 0,0 0 0 0,10 4 0 31,0-4-1392-31,3 0-352 0,2-4-80 0,0 0-16 16,4-3-2672-16</inkml:trace>
  <inkml:trace contextRef="#ctx0" brushRef="#br0" timeOffset="69296.89">6804 7475 23039 0,'0'0'512'0,"1"-6"96"0,2 2 32 0,-3 4 0 0,0 0-512 0,0 0-128 15,3-7 0-15,-3 7 0 0,0 0 2480 0,0 0 464 16,0 0 112-16,0 0 16 0,0 0-736 0,0 0-144 16,2 7-16-16,0 2-16 0,-2 1-688 0,0 3-144 15,1 4-32-15,-1 1 0 0,0 1-528 0,0 3-96 16,1 2-32-16,1 3 0 0,-1 0-128 0,1-1-16 16,2-5-16-16,0 1 0 0,-1-1-240 0,0-1-48 15,-1-1-16-15,1-4 0 0,-1-2-176 0,1-4 0 16,-3-9 0-16,0 0 0 0,3 8 0 0,-3-8 0 15,0 0 0-15,0 0 0 0,0 0 0 0,2-5-192 16,0-7 64-16,-2 1 128 0,0-6-352 0,-2 0 48 16,1-1 16-16,0 0 0 15,-2-5-112-15,0 4-32 0,1-2 0 0,-1-3 0 16,-1 2 0-16,2 1 0 0,-1 1 0 0,2 1 0 0,-2-1 240 0,3 6 32 0,1-2 16 0,2 3 0 16,0-2-64-16,1 4-16 0,1 0 0 0,1 3 0 15,4 2 224-15,0-1 0 0,0 2 0 0,2 4-144 16,1 1 288-16,0 0 64 0,2 0 16 0,-2 4 0 15,0-2-352-15,0 5-80 0,-1-1-16 0,-2 2 0 16,-2 1 384-16,-1 2 80 0,-2-1 16 0,-2 3 0 0,-5 0 0 0,0 1 0 16,-3 3 0-16,-3-4 0 0,-3 2 128 0,-2 0 16 15,0-2 16-15,0 0 0 0,0 0-256 0,-2-5-160 16,1 1 192-16,1-5-192 0,0 1 0 0,2-3 0 16,0-4 0-16,0 0-144 0,2-1 144 0,1-3 0 15,1 2 0-15,4-3 0 16,0-1-1648-16,2-1-240 0,1 2-48 0,2-2-16 15,2 3-3440-15,8-6-688 0,-2 3-144 0,-2 5-32 0</inkml:trace>
  <inkml:trace contextRef="#ctx0" brushRef="#br0" timeOffset="69551.75">7209 7308 17503 0,'0'0'1552'0,"0"0"-1232"0,0 0-320 0,0 0 0 15,0 0 4512-15,0 0 848 0,0 0 160 0,0 0 48 16,4 6-2800-16,0 5-544 16,-2-2-112-16,0 1-32 0,-2 1-864 0,0 2-192 0,0 3-16 15,-2-2-16-15,0 6-336 0,-1-1-64 0,2 2-16 0,-2 1 0 16,1 5-48-16,0-2-16 0,1-3 0 0,0 1 0 16,-1-2-512-16,2-1 0 0,2-3 0 0,-1 1-192 15,2-3 192-15,-1-2 0 0,1-3 0 0,1-1 0 16,1-2-720-16,-5-7-160 0,6 4-16 0,-6-4-16 15,8-3-2256-15,0 2-448 0,0-6-96 0,-1 1 0 0</inkml:trace>
  <inkml:trace contextRef="#ctx0" brushRef="#br0" timeOffset="69808.14">7395 7525 31391 0,'0'0'688'0,"0"0"144"0,0 0 16 0,0 0 48 0,0 0-720 0,0 0-176 15,0 0 0-15,0 0 0 0,0 0 2480 0,0 0 464 16,0 0 80-16,0 0 32 0,0 0-1520 0,0 9-288 16,0 0-64-16,0 2-16 0,-1-1-432 0,-1 3-96 15,0 0 0-15,0 2-16 0,1 1-176 0,0-2-16 16,1 2-16-16,0-3 0 0,1 1-224 0,0-1-64 16,1-1 0-16,0-1 0 0,1-1 112 0,1 1 16 15,0-5 0-15,-4-6 0 0,6 4-256 0,1 1 0 16,-7-5 0-16,9-2 0 15,0-1-1792-15,0-1-384 0,-1-4-96 0,0-1-16 16,0-1-4128-16,5-13-832 0,-7 2-176 0,-2 15-16 0</inkml:trace>
  <inkml:trace contextRef="#ctx0" brushRef="#br0" timeOffset="70147.53">7725 7511 23039 0,'0'0'512'0,"0"0"96"0,6-3 32 0,1-1 0 0,-7 4-512 0,6-3-128 0,-2-1 0 0,-4 4 0 16,0 0 2368-16,4-6 464 0,-4 6 96 0,0-4 16 16,0 4-1024-16,0-7-208 0,-2 1-48 0,-1 3 0 0,-1-1-704 15,-1 2-160-15,-2 0-32 0,0 2 0 0,-3 2-96 0,1 2-32 16,-1 1 0-16,-2-1 0 0,0 5-400 0,0-1-96 16,1 1-16-16,0 1 0 0,1 4 224 0,-1-1 32 15,2 0 16-15,1 1 0 0,0 2-128 0,2-2-16 16,2 2-16-16,1-2 0 0,2 0 32 0,1 1 16 15,2-2 0-15,1 0 0 0,1 2-144 0,1-5-16 16,2 2-128-16,1-4 192 0,1 1-192 0,1-2 144 16,3-3-144-16,1-2 128 0,0 0-128 0,2-2 0 15,1-2 0-15,1 0 0 0,0-2-128 0,1 0 128 16,-1-3-160-16,-1 1 160 0,-1-4-368 0,-1 4 32 16,0-2 0-16,-3 2 0 15,-2-1-1264-15,-1 0-240 0,0 1-48 0,-1-1-17328 0</inkml:trace>
  <inkml:trace contextRef="#ctx0" brushRef="#br0" timeOffset="70427.61">8022 7450 29775 0,'0'0'1312'0,"0"0"288"0,8 2-1280 0,-1-2-320 0,-7 0 0 0,0 0 0 15,0 0 1856-15,0 0 320 0,6 2 64 0,-6-2 16 16,0 0-704-16,0 0-144 0,0 11-16 0,0-2-16 0,-1 1-336 0,-1 1-64 16,1-2-16-16,-1 4 0 0,-1 2-176 0,0 0-32 15,2 0-16-15,0 4 0 0,-1-2 0 0,2 3 0 16,0-4 0-16,2-2 0 0,0 2-400 0,1-2-80 16,0-1 0-16,-1-4-16 0,1 2-240 0,-1-5 0 15,-2-6 0-15,6 7 0 16,0-3-256-16,1-1-160 0,-1-3-32 0,2-3 0 15,-1-1-2688-15,1-3-528 0,2 1-112 0</inkml:trace>
  <inkml:trace contextRef="#ctx0" brushRef="#br0" timeOffset="70697.81">8426 7331 15663 0,'0'0'1392'0,"0"0"-1120"16,0 0-272-16,5-4 0 0,-5 4 4144 0,0 0 768 16,0 0 144-16,0 0 48 0,0 0-2544 0,0 0-496 15,0 0-96-15,5 4-32 0,-2 5-688 0,-2-1-144 0,-1 1-16 0,-1 4-16 16,-1 1-368-16,1 0-80 0,-2 3-16 0,2 3 0 16,0 2-64-16,-1-4-16 0,2 4 0 0,-1-1 0 15,0 2-128-15,1-2-16 0,0-2-16 0,0 1 0 16,0-3-208-16,2 0-32 0,0 1-128 0,-1-1 192 15,2-2-192-15,-1 0 128 0,0-1-128 0,0-4 0 16,1 1 0-16,1-2 0 0,-4-9 0 0,0 0-160 16,0 0-2464-16,5 4-480 0,3-4-96 0</inkml:trace>
  <inkml:trace contextRef="#ctx0" brushRef="#br0" timeOffset="70873.7">8659 7541 29711 0,'0'0'1312'0,"0"0"288"0,-10 0-1280 0,0-3-320 15,0 3 0-15,-5 3 0 0,-2-1 2256 0,-3 0 400 16,-2 2 80-16,-1 1 16 0,-1-1-1408 0,-1 2-288 16,-1 1-48-16,0-3-16 0,-2 2-672 0,2-3-144 15,1 1-32-15,3 0 0 0,0-2-144 0,2 1 0 16,3 1 0-16,3-4 0 16,0 0-1856-16,5 0-464 0,1-4-96 0,8 4-16 0</inkml:trace>
  <inkml:trace contextRef="#ctx0" brushRef="#br0" timeOffset="71037.98">8147 7258 23039 0,'0'0'2048'0,"0"0"-1648"0,0 0-400 0,0 0 0 16,-3 6 4544-16,3-6 816 16,0 0 160-16,0 0 48 0,0 0-3472 0,0 0-688 0,0 0-144 0,0 0-32 15,0 0-848-15,0 7-160 0,0-1-32 0,0-6-16 31,0 0-1248-31,0 0-240 0,5 7-48 0</inkml:trace>
  <inkml:trace contextRef="#ctx0" brushRef="#br0" timeOffset="80238.37">2832 9429 12431 0,'0'0'544'0,"0"0"128"0,0 0-544 0,0 0-128 16,0 0 0-16,0 0 0 0,4 9 2320 0,0-2 432 0,-4-7 96 15,1 8 16-15,-1-8-320 0,0 6-64 16,0-6-16-16,0 10 0 0,0-7-592 0,0-3-112 0,0 0-32 0,0 0 0 16,0 0-496-16,0 0-96 0,0 0-32 0,0 0 0 15,0 0-400-15,0 0-64 0,0 0-32 0,0 0 0 16,5-3-256-16,1-1-48 15,-6 4-16-15,3-10 0 0,-1 0-288 0,-1 1 0 0,-1-2 0 0,-1 1 0 16,-1-2 0-16,0 2 0 16,-2-1 0-16,-3 1 0 0,1 0 0 0,-2 0 0 15,0 3 0-15,-1 3 0 0,-2-1 0 0,1 4 0 0,-3-2 0 0,0 6 160 16,0 1 128-16,0 2 32 0,-3 4 0 0,1 0 0 16,1 1-32-16,1-1 0 0,0 6 0 0,-2-2 0 15,0 2-288-15,2 1 160 0,2 0-160 0,1 0 128 16,-1 3-128-16,3-1 0 0,2 3 144 0,1-1-144 15,1-1 0-15,2 1 0 0,1 1 0 0,1-2 0 16,1 0 224-16,2-2 32 0,1 2 0 0,2-1 0 0,2-2-64 0,3-1-16 16,-3-2 0-16,2 2 0 0,2-3-176 0,1 0 0 15,1-2 0-15,2-3 0 0,2 1 0 0,-1-5 0 16,-2 1-192-16,-1-4 192 0,1 2-208 0,-1-3 80 16,1-3 128-16,-1-1-208 0,-1-2 80 0,0-1 128 15,0-3-208-15,-1-3 80 0,-2 2 0 0,1-5 0 16,-2 2 0-16,-1-6 0 0,-3 3 128 0,0-2-192 15,-1-5 192-15,-1 5-192 0,-2-5 192 0,-1 2 0 16,-1 1 0-16,0 1-128 0,-1 0 128 0,1 7 0 16,-2 0 0-16,2 3 0 0,-1-1 0 0,-1 5 176 15,-1-1-48-15,4 7 0 0,0 0 304 0,0 0 48 16,-7 4 16-16,1 3 0 0,-1-1 112 0,1 1 32 16,-1 6 0-16,1 0 0 0,0 0-224 0,1 1-32 15,3 2-16-15,-1 1 0 0,-1 0 48 0,3 3 16 16,1-3 0-16,1 0 0 0,2 1-144 0,2-1-32 15,1 0 0-15,1-2 0 0,1-2-64 0,1 0 0 16,3-1-16-16,0-2 0 0,-1-3-176 0,4 1 0 16,1-2 0-16,-1-3 128 0,1-1-128 0,-2 0 0 15,1-2 0-15,-2-2 0 16,0 0-1008-16,-1-1-80 0,-2-3 0 0,-1 2-16 16,1 0-2144-16,-3-3-416 0</inkml:trace>
  <inkml:trace contextRef="#ctx0" brushRef="#br0" timeOffset="80771.09">3124 9678 27471 0,'0'0'592'0,"0"0"128"0,0 0 32 0,0 0 32 0,0 0-624 0,0 0-160 16,0 0 0-16,0 0 0 0,1-6 2176 0,-1 6 384 15,0 0 96-15,0 0 16 0,0 0-544 0,0 0-96 16,0 0-32-16,0 0 0 0,2 6-592 0,-1 5-112 16,-1-1-16-16,0 3-16 0,-1 3-464 0,-1-2-96 15,2 2 0-15,-1 1-16 0,0 0-208 0,1 0-32 16,0 1-16-16,0-3 0 0,-2-2-128 0,1 0-32 15,2 0 0-15,-1-6 0 0,0-7-272 0,0 0 160 0,0 0-160 0,0 0 128 16,0 0-128-16,0 0-144 16,0 0 144-16,0 0-208 0,-2-7 64 0,0-3 16 15,2-4 0-15,2-1 0 0,-1-2-64 0,2 0 0 16,-1-6 0-16,2 2 0 0,0 2 192 0,0-1 0 16,0 1 160-16,1-1-160 0,0 3 0 0,2 4 0 15,0-2 0-15,0 5 0 0,1-2 128 0,1 4-128 0,1-1 0 0,-1 5 0 16,0 2 0-16,0 2 128 0,3 2-128 0,0 5 0 15,-2-1 0-15,2 2 0 0,0 1 128 0,-2 4-128 0,1 2 0 16,-2 2 144-16,1 1-144 0,-2 2 128 0,0-2-128 0,-1 2 0 16,-2-1 144-16,-1 1-144 0,0 0 0 0,0-3 144 15,-2 0-144-15,2 0 0 0,0-1 128 0,0-3-128 16,0-3 0-16,1-1 0 0,0-1 0 0,1-4 0 16,-6-4 0-16,9 3 0 0,0-1 0 0,2-2-176 15,-1-5 176-15,2 1-208 16,-2-4-1920-16,-1-1-384 0,-1-1-80 0</inkml:trace>
  <inkml:trace contextRef="#ctx0" brushRef="#br0" timeOffset="81071.67">3690 9362 28271 0,'0'0'1248'0,"0"0"272"0,0 7-1216 0,0 2-304 0,0-9 0 0,0 7 0 16,0-7 2576-16,0 6 464 0,0-6 96 0,0 0 0 15,0 0-1296-15,0 0-272 0,0 0-48 0,0 0-16 16,5 7-432-16,0-3-96 0,0-4-16 0,-5 0 0 16,7 0-240-16,2 0-48 0,2 0-16 0,-1 0 0 15,1-3-352-15,4 3-80 0,1-1-16 0,0-2 0 16,-1 3-208-16,3 0 128 0,-3 0-128 0,2 0 0 15,-1-2 0-15,-2 4 0 0,-1 1 0 0,-1-2 0 16,-1 2-1280-16,-3-2-368 0,-8-1-64 0,0 0-19568 16</inkml:trace>
  <inkml:trace contextRef="#ctx0" brushRef="#br0" timeOffset="81276.05">3681 9635 37599 0,'0'0'1664'0,"7"1"352"0,-7-1-1616 0,10 5-400 16,0-3 0-16,1 0 0 0,-2-2 2240 0,1 0 352 16,2 3 80-16,1-3 16 0,-1-3-1408 0,1 3-256 15,-1-2-64-15,0 0-16 0,-1 0-432 0,2-1-96 16,1 2-16-16,-1-2 0 0,-2 3-176 0,1-1-32 0,0-2-16 0,-2 3 0 16,1 0-176-16,-2 4 0 15,0-1 0-15,-1-2 0 16,-1 2-672-16,-7-3-224 0,4 6-32 0,-2-2-21600 0</inkml:trace>
  <inkml:trace contextRef="#ctx0" brushRef="#br0" timeOffset="83970.2">4605 9309 27647 0,'0'0'1216'0,"0"0"256"0,0 0-1168 0,0 0-304 0,0 0 0 0,0 0 0 16,0 0 3024-16,0 0 560 0,0 0 96 0,0 0 32 15,0 0-1600-15,0 0-320 16,0 0-64-16,0 0-16 0,0 0-752 0,7-3-128 0,1 3-48 0,-1 0 0 16,-7 0-368-16,10 3-80 0,-2-3-16 0,1 2 0 15,1 0-64-15,2-2-32 0,0 0 0 0,1 2 0 16,0-2-80-16,1 3-16 0,1-3 0 0,-1 1 0 16,2-1-128-16,1 3 0 0,0-3 144 0,0 0-144 15,0-3 0-15,0 3 0 0,1-4 0 0,1 2 0 0,-2 0 0 16,-2-3 0-16,1 1 0 0,-1 0 0 0,-2 2 0 0,0-2 0 15,-2 1 0-15,0-1-128 0,-3 2 128 0,-2-2 0 16,-6 4 0-16,0 0 0 0,0 0 0 0,0 0 0 16,4 6 0-16,-1 5-128 0,-3-2 128 0,-3 4 0 15,-1 1 0-15,-1 6 0 0,-1 0 0 0,-2 1 0 16,-1 1 0-16,-1 5 128 0,1 0-128 0,1-1 176 16,1 1-176-16,-1 3 192 0,0 0 96 0,1-1 32 15,3 1 0-15,-1 1 0 0,0-12 0 0,2 2 0 16,3-4 0-16,0 1 0 0,-1-3-160 0,1 1-32 15,1-6 0-15,1 3 0 0,-1-2-128 0,1-5 0 16,-2-6 0-16,0 0-176 16,0 0-288-16,7-2-64 0,-7 2-16 0,7-7 0 15,-1-1-1824-15,-1-1-352 0,1-4-80 0</inkml:trace>
  <inkml:trace contextRef="#ctx0" brushRef="#br0" timeOffset="85141.26">5708 9319 28335 0,'0'0'624'0,"0"0"128"0,0 0 16 0,0 0 32 0,0 0-640 0,0 0-160 0,-16-4 0 0,18-2 0 15,-2-1 1824-15,0 7 336 0,1-6 64 0,-1 6 16 16,0 0-576-16,0 0-96 0,0 0-32 0,0 0 0 16,0 0-304-16,0 0-64 0,0 0-16 0,0 10 0 0,0-1-192 0,0 4-64 15,-1 2 0-15,-1 0 0 0,2 3-352 0,-1 1-80 16,-2 1-16-16,2 1 0 0,1 1 64 0,0-4 0 15,0 2 0-15,1 2 0 0,1-1-256 0,-1-1-64 16,0 0 0-16,1-1 0 0,-1-2-48 0,0 0-16 16,2-4 0-16,-2 0 0 0,0-2-128 0,1-2 0 15,-1-2 0-15,-1-7 0 16,0 0-1200-16,0 0-272 0,0 0-48 0,0 0-16 16,0 0-3216-16,5-7-656 0,2-2-128 0,-2 2-32 0</inkml:trace>
  <inkml:trace contextRef="#ctx0" brushRef="#br0" timeOffset="85323.49">5862 9466 37311 0,'0'0'1664'0,"0"0"320"0,0 0-1584 0,-5 6-400 15,0-3 0-15,-3 1 0 0,-4 0 2848 0,-1 1 480 16,0-4 112-16,-3 5 16 0,-1-2-2112 0,0-2-400 0,-1 0-96 16,0 0-16-16,-2-2-608 0,0 0-224 0,-2-2 144 0,1 2-144 15,2-4 0-15,0 1 0 0,1 2-224 0,2-2 80 31,4-1-1264-31,2-1-256 0,2 1-64 0,2 0 0 0,6 4-560 0,0 0-112 0,0 0-32 0,0 0 0 16,7-3-2304-16,4 3-448 16,2 0-112-16,1 0-16 0</inkml:trace>
  <inkml:trace contextRef="#ctx0" brushRef="#br0" timeOffset="86117.19">6487 9145 19807 0,'0'0'880'0,"0"0"176"0,-1-7-848 0,1 7-208 16,-4-6 0-16,0-1 0 0,4 7 2912 0,0 0 544 16,-7 0 96-16,0 4 32 0,-3 0-464 0,0 5-96 15,-2 2-16-15,2 2 0 0,-2 3-1328 0,1 1-272 0,-2 2-48 0,0 2-16 16,-1 3-448-16,-1 2-112 0,4-2-16 0,0 2 0 16,1 0-256-16,-2 0-48 0,3-1-16 0,1 1 0 15,3 1-192-15,1-4-64 0,1 1 0 0,3 2 0 16,1-3 0-16,3 4 0 0,2-4 0 0,1 1 0 15,3-2-192-15,1-1 0 0,4-1 0 0,2-1-160 16,1-4 160-16,2 0 0 0,2-2 0 0,2-6 0 16,-1 0-192-16,1-3 0 0,1-2 0 0,-2-1 0 31,0-2-1280-31,-1-4-256 0,-1-2-48 0,0-1-16 0,-4 2-1376 16,0-3-288-16,-2-2-48 0,0 1-16 0</inkml:trace>
  <inkml:trace contextRef="#ctx0" brushRef="#br0" timeOffset="86592.95">6718 9328 41231 0,'0'0'896'0,"0"0"192"0,0 0 48 0,1 8 32 0,-1-8-928 0,0 9-240 16,0-9 0-16,-1 11 0 0,-1-1 1328 0,1 0 208 15,-2 0 64-15,1 2 0 0,-2-4-576 0,1 1-96 16,1-1-32-16,-1 3 0 0,2 0-448 0,-1 2-112 15,1 1-16-15,0 0 0 0,2 1 0 0,0-2 0 16,-1 2 0-16,2 4 0 0,0-2-48 0,1 3-16 0,0-3 0 0,-1-1 0 16,1-2-256-16,-2-1 0 0,0 0 0 0,1-2 0 15,-2-2 0-15,1-2 0 0,-1-7 0 0,0 0 0 16,0 0 0-16,0 0 0 0,0 0 0 0,3-10 0 16,-1-3-144-16,1-1-96 0,0-2-16 0,-1-5 0 15,1 2 256-15,-1-5 0 0,0 4 0 0,0-2 0 16,1 1 0-16,1-2 0 0,-3 0 0 0,3 2 0 15,1 2-256-15,1-1 0 0,-1 0 0 0,3 3 0 16,-2 4 112-16,2 0 16 0,0 3 0 0,1 3 0 0,0 1 128 0,2 4 0 16,-1 2 0-16,2 2 0 0,0 0 0 0,0 2 0 15,-2 3 0-15,1 2 0 0,-2 1 0 0,0 3 0 16,-1 1 128-16,-2 0-128 0,0 2 128 0,-2 1-128 16,-2-2 128-16,1 0-128 0,-2 2 272 0,-1 3-16 15,0-3 0-15,0 2 0 0,0-2-256 0,0-1 0 16,-1-2 0-16,1 2 0 0,0-3 256 0,1-2 0 15,0-1 0-15,2-1 0 0,0-1-256 0,2-1 0 16,-1-1 0-16,2 1 0 0,2-2 0 0,1-4 0 16,2-1 0-16,1-1 0 15,1-2-1984-15,0 1-464 0,0-2-96 0</inkml:trace>
  <inkml:trace contextRef="#ctx0" brushRef="#br0" timeOffset="86848.05">7191 9459 45151 0,'0'0'992'0,"0"0"208"0,0 0 32 0,0 0 48 0,0 0-1024 0,0 0-256 16,0 0 0-16,0 0 0 0,0 0 1072 0,0 0 160 0,0 0 48 0,7 3 0 16,-7-3-576-16,0 0-96 0,8 3-32 0,0-2 0 15,0-1-400-15,1 0-176 0,-1-1 128 0,1 1-128 16,2-3 192-16,-1 3-64 0,1-3 0 0,0 2 0 15,1-2-128-15,1 3 0 0,-1-4 0 0,0 4 0 16,-3-2 0-16,1-1 0 0,1-1 0 0,-2 2 0 16,0 0-896-16,0 0-192 0,-1-2-64 0,0 1 0 15,-3-1-2864-15</inkml:trace>
  <inkml:trace contextRef="#ctx0" brushRef="#br0" timeOffset="87159.85">7625 9298 37775 0,'0'0'832'0,"0"0"160"0,0 0 32 0,0 0 64 0,0 0-880 0,0 0-208 16,0 0 0-16,0 0 0 0,0 0 1888 0,0 0 336 15,0 0 64-15,2 11 16 0,-2-2-1232 0,0-1-240 16,-3 1-64-16,0 1 0 0,-1 1 0 0,-1-1 0 15,1 3 0-15,0 1 0 0,-1 1-192 0,0 2-64 16,1 0 0-16,1 0 0 0,1 0-48 0,-1 2-16 16,3-2 0-16,0 2 0 0,0-2-304 0,1 0-144 15,1 3 128-15,2-3-128 0,0-1 288 0,0-2-32 16,1-1 0-16,0-2 0 0,0 1-400 0,2-5-96 16,-1 3-16-16,1-4 0 15,1-5-512-15,-2 2-96 0,1-6-32 0,-1 0 0 16,1-4-2448-16,-1 0-496 0,1 0-112 0,1-5-16 0</inkml:trace>
  <inkml:trace contextRef="#ctx0" brushRef="#br0" timeOffset="87538.15">7771 9099 34031 0,'0'0'752'0,"0"0"144"0,0 0 48 0,0 0 16 0,0 0-768 0,6-2-192 16,2 0 0-16,0 2 0 0,-8 0 1888 0,9 0 352 15,0 0 64-15,0 0 0 0,1 4-1024 0,-1-1-192 16,3 1-64-16,-1 0 0 0,2 2 0 0,2 3 0 16,1 2 0-16,1-1 0 0,1 3-448 0,2 3-112 15,-1 1-16-15,1 0 0 0,0 3-96 0,-1 1-32 16,1 1 0-16,-2 4 0 0,-1-1-48 0,-1 4-16 15,-2-3 0-15,-2 2 0 0,-1 0 208 0,-2 0 48 16,-3-2 0-16,-3 4 0 0,-3 0-368 0,-3 1-144 16,-2 1 128-16,-3-2-128 0,-1 2 0 0,-3 1 0 15,-1-7 0-15,0-3 0 0,-1 1 0 0,-1-4 0 0,1-3 0 16,1-4 0 0,0 0-528-16,0-3 16 0,-1-1 0 0,1-2 0 0,2 0 512 0,0-4 0 0,1 0 0 0,2-3 0 31,1 0-928-31,7 0-80 0,-5-3-16 0,5 3 0 15,0 0-1840-15,0 0-368 0</inkml:trace>
  <inkml:trace contextRef="#ctx0" brushRef="#br0" timeOffset="96349.47">6619 3225 21183 0,'0'0'944'0,"0"0"192"15,0 0-912-15,0 0-224 0,0 0 0 0,0 0 0 0,0 0 2992 0,0 0 544 16,0 0 112-16,0 0 32 0,0 0-1072 0,0 0-224 16,0 0-32-16,0 0-16 0,0 0-944 0,0 0-192 15,8 2-48-15,2 3 0 0,-1-4-416 0,-1 2-96 16,2-1 0-16,0 0-16 0,1-2-336 0,-2 2-64 16,3-2-16-16,0 0 0 0,0 0-208 0,1-2 0 15,-2 0 128-15,2 0-128 0,2 2 0 0,-1-4 0 16,1-1 0-16,-1-2 0 0,-1 2 0 0,0 0 0 15,-1-2 0-15,0 3 0 0,-2 0-144 0,1-1 144 16,-3 4 0-16,-8 1-144 0,8-3 144 0,-8 3 0 16,6 3 0-16,-6-3 0 0,0 0 0 0,5 6 0 15,-1 5 0-15,-1 2 0 0,-2-3 0 0,-1 6 0 16,0 1 0-16,-1 3 0 0,-2 1 0 0,1 2 0 16,-1 3 0-16,0 1 0 0,-1 0 0 0,1-1 0 15,-1 0 0-15,1 1 0 0,2-3 0 0,-1 3 0 16,1-4 0-16,1-3 0 0,0 0 0 0,1-3 176 15,1-2-48-15,-1-2 0 0,0-2-128 0,1-1 0 16,-1-3 0-16,-1-7 0 0,0 0 0 0,0 0 0 0,0 0 0 0,0 0-176 31,9 0-1088-31,-1 0-208 0,-1-4-64 0,-1-1-12352 0,1 1-2464 0</inkml:trace>
  <inkml:trace contextRef="#ctx0" brushRef="#br0" timeOffset="96740.1">7183 3642 11967 0,'0'0'528'0,"0"0"112"0,0 0-512 0,0 0-128 16,0 0 0-16,0 0 0 0,0 0 5088 0,0 0 992 16,0 0 192-16,0 0 32 0,0 0-3440 0,0 0-688 15,1 6-144-15,0 2-32 0,1 1-864 0,-1-2-176 16,-1 3-48-16,0 0 0 0,0 0-288 0,-1 0-64 15,-1 6-16-15,1-3 0 0,0 0-160 0,1 2-48 0,-3-2 0 0,0 3 0 16,1-5-208-16,-1 3-128 16,1-1 160-16,0-4-160 0,1 1 0 0,0-1 128 15,-1-1-128-15,2-8 0 0,0 0 0 0,0 0 0 0,0 0-144 0,0 0 144 32,0 0-3136-32,0 0-512 0,6-6-128 0</inkml:trace>
  <inkml:trace contextRef="#ctx0" brushRef="#br0" timeOffset="97068.26">7376 3212 7359 0,'0'0'656'0,"0"0"-528"0,0 0-128 0,0 0 0 0,6 7 5824 0,-2-1 1152 15,-4-6 208-15,2 7 48 0,1 1-4176 0,0 1-848 16,-2-3-160-16,0 5-48 0,-1-5-768 0,0 5-144 16,0-2-48-16,0 4 0 0,0 0-336 0,0 2-80 15,1 2-16-15,-1 1 0 0,0-4-112 0,0 3-32 16,0 3 0-16,0 0 0 0,0-1-240 0,2 1-48 16,-1 1-16-16,0-1 0 0,-1 3-160 0,2 0 128 15,-1-5-128-15,-1 0 128 0,1-3-128 0,1-2 0 16,-1-3 0-16,0-1 0 0,2-1 0 0,-1-1 0 0,-2-7 0 0,0 0 0 31,6 5-608-31,-6-5-96 0,0 0-32 0,8-5 0 16,-2 1-3296-16,-1-7-640 0</inkml:trace>
  <inkml:trace contextRef="#ctx0" brushRef="#br0" timeOffset="97315.3">7625 3249 8287 0,'0'0'736'0,"0"0"-592"0,0 0-144 0,0 0 0 0,7-3 6016 0,-7 3 1152 16,6 7 256-16,0 2 32 0,-4-2-3872 0,1 3-768 16,-2 3-144-16,-1 0-48 0,-1 2-1264 0,0 2-256 15,-2 1-48-15,0-1-16 0,1 3-464 0,-1 1-80 16,0-2-32-16,1 2 0 0,-1-2-160 0,-1 0-48 16,3-2 0-16,0 0 0 0,-1 3-80 0,2-3-32 15,0-3 0-15,2 2 0 0,0 0-144 0,1-2 128 16,0-1-128-16,-1-2 128 0,3-2-128 0,1-3 0 15,-6-6 0-15,6 7 128 16,2-6-1136-16,-1 2-224 0,-7-3-48 0,7-4-20480 0</inkml:trace>
  <inkml:trace contextRef="#ctx0" brushRef="#br0" timeOffset="97586.9">7822 3646 28047 0,'0'0'1232'0,"0"0"272"0,0 0-1200 0,0 0-304 0,0 0 0 0,0 0 0 15,5 2 1888-15,-5-2 320 0,0 0 64 0,0 0 16 16,0 0-1008-16,0 0-192 0,0 0-32 0,3 7-16 16,-3-1-208-16,0 2-64 0,-3 1 0 0,0 2 0 15,-1-2-64-15,1 2 0 0,-1 2-16 0,0 0 0 16,0 1-96-16,1 2-16 0,-1-3 0 0,2 4 0 15,-1-4-240-15,2 2-48 0,1-2-16 0,0 0 0 0,0-4-144 0,0-3-128 16,0-6 144-16,0 0-144 0,0 0 0 0,0 0 0 16,0 0 0-16,0 0 0 15,0 0-1856-15,5-6-432 0,0-6-80 0</inkml:trace>
  <inkml:trace contextRef="#ctx0" brushRef="#br0" timeOffset="98050.9">8010 3169 25103 0,'0'0'1104'0,"0"0"240"0,0 0-1072 0,0 0-272 0,0 0 0 0,0 0 0 16,0 0 2192-16,0 0 384 0,0 0 80 0,0 0 16 15,0 0-1024-15,0 0-208 0,0 0-32 0,0 0-16 16,0 0-432-16,0 7-64 0,0 3-32 0,0 3 0 16,0-2-32-16,-1 4 0 0,0 0 0 0,1 2 0 0,-2 2-224 0,2 1-48 15,-1 0-16-15,1 3 0 0,0 1-128 0,1-2-32 16,1 2 0-16,-1-5 0 0,0 2-144 0,2-1-48 16,0 0 0-16,-1-3 0 0,1-4-192 0,-1 0 0 15,1 0 128-15,0-3-128 0,-1 0 0 0,0-3 0 16,0 0 0-16,-2-7 0 15,4 4-448-15,-4-4-192 0,0 0-48 0,0 0 0 16,0 0-2288-16,0 0-464 0,7-4-80 0</inkml:trace>
  <inkml:trace contextRef="#ctx0" brushRef="#br0" timeOffset="98501.27">8301 3115 10127 0,'0'0'448'0,"0"0"96"15,0 0-544-15,0 0 0 0,0 0 0 0,0 0 0 0,0 0 5760 0,3 8 1024 16,-2-1 224-16,-1 2 32 0,-3 1-4272 0,-1 1-848 16,-1 1-192-16,0-2-16 0,-2 3-880 0,0-2-192 0,-1 2-16 0,0-3-16 15,0 3-288-15,3-2-64 0,0-1-16 0,2 2 0 16,0-4-96-16,2 1-16 0,1-1 0 0,1 1 0 15,2-2 112-15,1-1 16 0,-4-6 0 0,8 7 0 16,1-3 304-16,1 2 64 0,2-3 16 0,0 1 0 16,1 0-336-16,1-2-64 0,5 2-16 0,-1-4 0 15,0 3-96-15,1 0-128 0,-1-2 176 0,-1 1-176 0,-2 2 240 0,-1 0-64 16,0 2-16-16,-1 0 0 0,-2 1 64 0,-2 0 16 16,0 3 0-16,-1-4 0 0,-1 2-96 0,-2 1-16 15,-2 4 0-15,-2-2 0 0,-1-2-128 0,-3 4 0 16,1-2 0-16,-2 2 128 0,-2-3-128 0,0 1 0 15,-3-5 0-15,1 3 0 0,0 2 0 0,-1-2 0 16,0-1 0-16,0-2 0 0,-3 1 0 0,1-3 0 16,-1-2 0-16,-1 1 0 0,-1 1-144 0,0-4 144 15,-3-3 0-15,1 2 0 0,0-4-128 0,0 1 128 16,-1-3 0-16,0 0 0 16,-1-5-1760-16,1-3-240 0,0 2-48 0,1-3-18624 0</inkml:trace>
  <inkml:trace contextRef="#ctx0" brushRef="#br0" timeOffset="98656.19">8198 3160 21183 0,'9'0'1888'0,"4"0"-1504"16,3 0-384-16,2 0 0 0,0 0 5296 0,3 0 976 0,2-1 208 0,-1-2 48 16,0-1-4352-16,2-1-880 0,-2 1-160 0,0-3-48 15,-1-1-816-15,0-1-272 0,0-1 160 0,-1 3-160 16,-3-2-784-1,0 2-240-15,-3-3-64 0</inkml:trace>
  <inkml:trace contextRef="#ctx0" brushRef="#br0" timeOffset="99219.77">8761 3432 5519 0,'0'0'240'0,"0"0"64"0,0 0-304 0,0 0 0 0,0 0 0 0,0 0 0 16,2 7 6176-16,1 6 1184 0,0 0 224 0,-2 0 48 0,-1 1-4048 0,0 2-800 15,0-1-160-15,-1 4-48 0,1 1-1168 0,0 0-224 16,-2 0-48-16,1 3-16 0,-2-2-448 0,2-2-96 15,-2-2 0-15,2-1-16 0,0 1-560 0,1-4 0 16,-1 0 0-16,-1-2 0 0,2-5 0 0,-1 2 0 16,4-1 0-16,-3-7 0 15,0 0-912-15,0 0-304 0,0 0-48 0,7-2-18960 0</inkml:trace>
  <inkml:trace contextRef="#ctx0" brushRef="#br0" timeOffset="99472.57">9055 3462 16575 0,'0'0'1472'0,"0"0"-1168"0,0 0-304 0,4 7 0 15,-4-7 5568-15,4 6 1040 0,-4-6 224 0,0 0 32 16,3 7-4432-16,-3-7-896 0,1 9-192 0,-1-9-16 15,0 0-448-15,0 0-96 0,0 0-16 0,0 0 0 16,0 0-608-16,0 0-160 0,0 0 0 0,0 0 0 16,0 0 0-16,0 0 0 0,0 0 0 0,0 0 0 15,0 0-576-15,0 0-160 0,9 1-32 0,1-1-13248 16,-1-3-2640-16</inkml:trace>
  <inkml:trace contextRef="#ctx0" brushRef="#br0" timeOffset="99672.29">9365 3432 23951 0,'0'0'2128'0,"0"0"-1696"15,7 7-432-15,-7-7 0 0,8 4 4112 0,-8-4 752 16,0 0 128-16,0 0 48 0,0 0-2928 0,8 5-592 16,-8-5-112-16,0 0-32 0,0 0-832 0,0 0-160 15,0 0-48-15,0 0 0 0,0 0-336 0,0 0 0 0,0 0 0 0,0 0 0 16,0 0 0-16,0 0 0 15,0 0 0-15,0 0 0 16,7-5-2288-16,-7 5-464 0,8 0-112 0</inkml:trace>
  <inkml:trace contextRef="#ctx0" brushRef="#br0" timeOffset="99866.73">9795 3372 35583 0,'0'0'1584'0,"8"4"320"0,1 0-1520 0,-1 1-384 0,0-1 0 0,-1-4 0 16,-7 0 2000-16,0 0 336 0,0 0 64 0,6 3 16 16,-6-3-1440-16,0 0-272 0,0 0-64 0,0 0-16 15,0 0-624-15,0 0 0 0,0 0-192 0,0 0 64 16,0 0 128-16,-5 6 0 0,-1-2 0 0,-1 0 0 16,-1-1-1792-16,2-1-320 0</inkml:trace>
  <inkml:trace contextRef="#ctx0" brushRef="#br0" timeOffset="102119.65">6790 3944 15663 0,'0'0'688'0,"0"0"144"0,0 0-656 0,0 0-176 16,0 0 0-16,0 0 0 0,0 0 1872 0,0 0 352 0,0 0 64 0,0 0 16 15,1 8-672-15,0-1-128 0,-1-7-32 0,0 0 0 16,0 6-704-16,0 3-160 0,0-9-32 0,0 11 0 16,-1-2-144-16,1-1-48 0,0 1 0 0,0-1 0 15,0 1 0-15,0 2 0 0,0-2 0 0,0 1 0 16,0 1 320-16,1-2 48 0,-1 1 16 0,3 3 0 16,1-2-208-16,0 2-48 0,0-4 0 0,1 4 0 15,0-2 0-15,0-1 0 0,1-1 0 0,0 2 0 0,1-1-304 0,2 1-64 16,1 1-16-16,1-4 0 0,-3 1-128 0,0 1 0 15,0-3 0-15,1-1 0 0,0 1 0 0,0-3 0 16,2 1 0-16,-1-1 0 0,0 0 0 0,2 2 0 16,-1-3 0-16,-1 1 0 0,1 0 0 0,-1-2 0 15,1 2 0-15,0-1 0 0,0 0 336 0,-1-2 48 16,0 2 0-16,-1 0 0 0,0-3-384 0,0 3 0 16,0-3 0-16,2 0 0 0,-3-3-240 0,1 3-112 15,0 0-32-15,0 0 0 0,-1-3 208 0,1 0 48 16,0-1 0-16,0 0 0 0,1-1 304 0,-1 1 64 15,-1 0 16-15,1-1 0 0,1 1-256 0,1 0-208 16,-2 0 32-16,0-1 16 0,0-2 160 0,-1-1 0 0,0 3 0 0,0-1 0 16,0 2 0-16,-2-3 0 0,1 3 0 0,-1 0 0 15,1-1 0-15,-2-3-192 0,0 5 192 0,1 0-192 16,-1-3 192-16,0 2 0 16,-1-2 0-16,-1-1 0 0,1 3 0 0,-4 4 0 0,3-6 0 0,1 2 0 15,0-3 0-15,0 1 0 16,0-1 0-16,0 3 0 0,-1-2 0 0,-1 1 0 0,1 1 0 0,0-3 0 15,-1 0 0-15,-2 7 0 16,0 0 0-16,4-3 0 0,0-4 0 0,0 3 144 0,-4 4-16 0,0 0-128 16,0 0 0-16,0 0 0 0,3-6 0 0,-3 6 0 15,0 0 0-15,0 0 0 0,0 0 0 0,0 0 0 16,0 0 128-16,0 0-128 0,0 0 0 0,0 0 0 16,0 0 160-16,0 0-32 0,0 0 0 0,0 0 0 15,0 0 112-15,2 7 16 0,-2-7 0 0,3 10 0 0,-3-10-256 0,1 7 0 16,0 3 0-16,2-1 0 0,-3-1 448 0,0 1 64 15,0-3 0-15,0 1 0 0,0-7-320 0,0 8-48 16,0-2-16-16,0 3 0 0,0-2 0 0,0 1 0 16,0 1 0-16,1-2 0 0,1 3-128 0,-1-3 0 15,-1-1 0-15,3 1 0 0,-2-1 0 0,0 1 0 16,-1-7 0-16,2 6 0 0,-2-6 0 0,1 7 0 16,0-1 0-16,-1-6 0 0,0 0 0 0,0 0 0 15,0 0 0-15,0 0 0 0,0 0 0 0,0 0 0 16,0 0 0-16,0 0 0 0,0 0 0 0,0 0-176 15,3-9 48-15,-1 3 0 0,0-1 128 0,-1-1 0 16,0 2 0-16,1-3 0 0,-2 1 0 0,0-1 0 16,0-2 0-16,0 2 0 0,-2-2 0 0,2 2 0 0,-1 1 0 15,1-1 0-15,0 3 0 0,0-1 0 16,-1 1 0-16,1-2 0 0,0-1 0 0,0 2 0 16,-2 3 0-16,2 4 0 0,-2-6 0 0,2 6 0 15,-3-4 0-15,-1-3 0 0,-1 1 0 0,0 3 0 16,0-1 0-16,-2 4 0 0,-1-3 0 0,-1 3 0 0,-2 3 0 0,0-3 0 15,-1 0 0-15,-1 0 0 0,0 0 160 0,0 0-160 16,-2-3 0-16,1 3 0 16,-1-2 0-16,2 0-160 0,0 0 160 0,3 1 0 0,1 1 0 0,1-3 0 15,2 0 0-15,6 3 0 0,0 0 0 0,0 0 0 16,0 0 0-16,0 0 176 0,0 0-48 0,3-8 0 16,1-1-2368-1,1 5-464-15</inkml:trace>
  <inkml:trace contextRef="#ctx0" brushRef="#br0" timeOffset="102849.54">6822 4534 21887 0,'0'0'480'0,"0"0"96"0,0 0 32 0,0 0 0 0,0 0-480 16,0 0-128-16,0 0 0 0,0 0 0 0,0 0 2528 0,0 0 480 0,0 0 112 0,0 0 16 15,0 0-672-15,0 0-128 0,0 0-32 0,0 0 0 16,2 8-816-16,-1-2-160 0,-1 3-48 0,0-1 0 15,0 4-192-15,1-2-64 0,1 1 0 0,-1-1 0 16,-1 3-816-16,1-1-208 0,1-1 0 0,-1 2 0 0,0-3 400 0,1 1 48 16,-1-2 0-16,0-1 0 0,2 1-320 0,-1 1-128 15,0-3 128-15,-2-7-128 0,0 0 0 0,0 0 0 16,0 0 0-16,0 0 0 16,0 0-784-16,0 0-48 0,0 0 0 0,0 0 0 15,0 0-1472-15,0 0-320 0,0 0-48 0,0 0-16 16,0 0-1328-16,5-4-272 0,-1-1-48 0,1 1-16 15,2-3 928-15,-1 3 176 0,2 2 48 0,-1 0 0 16,1-3 1840-16,-1 1 368 0,1 0 80 0,0 2 16 0,0 2 1536 0,0-4 304 16,-2 1 64-16,-6 3 16 0,7-1 1536 0,-7 1 304 15,0 0 64-15,0 0 16 0,0 0-416 0,0 0-80 16,0 0-16-16,0 0 0 0,0 0-512 0,0 0-96 0,-7-5-32 0,0 3 0 16,-3 0-400-16,0 2-96 15,-3 0-16-15,0 0 0 0,1 2-608 0,-1 0-128 16,0-2-32-16,1 0 0 0,0 0-512 0,2 0 0 15,-1 0 0-15,2 0 0 0,0 0 208 0,1 0-64 16,0 0-16-16,8 0 0 0,-6-2-128 0,6 2 0 0,0 0 0 0,0 0 0 31,0 0-784-31,0 0-192 0,0 0-48 0,0 0 0 16,0 0-3168-16</inkml:trace>
  <inkml:trace contextRef="#ctx0" brushRef="#br0" timeOffset="103203.75">7162 4534 27647 0,'0'0'608'0,"0"0"128"0,0 0 32 0,0 0 0 0,0 0-624 0,6-3-144 15,-6 3 0-15,0 0 0 0,0 0 2080 0,0 0 384 16,0 0 80-16,5 4 16 0,-5-4-832 0,2 7-144 15,-2-7-48-15,0 9 0 0,-2-3-608 0,0 5-128 16,-2-5-32-16,1 3 0 0,1-2-400 0,-1 1-96 16,-1-2-16-16,2 4 0 0,2-10-256 0,-2 7 0 15,2-7 0-15,2 7 0 0,-2-7 368 0,2 9 16 16,-2-9 0-16,4 7 0 0,3-1-208 0,0-2-48 16,1 0 0-16,0-1 0 0,1 1-128 0,2-4 0 15,-1 2 0-15,1-2 0 0,-1-2 0 0,-1 0 0 16,1 2 0-16,-1-2 0 0,-1 2 0 0,-1-3 0 15,-7 3 0-15,8-1 0 16,-1-4-1200-16,-2 1-272 0,0 0-48 0,-1-3-16 16,-1-2-1536-16,-2 2-304 0,1 0-64 0,-2-3-11936 0</inkml:trace>
  <inkml:trace contextRef="#ctx0" brushRef="#br0" timeOffset="103377.15">7290 4481 27647 0,'0'0'608'0,"0"0"128"0,0 0 32 0,0 0 0 0,0 0-624 0,0 0-144 0,0 9 0 0,0-1 0 16,0 4 2496-16,0-1 448 0,-1-1 112 0,1 1 16 15,0 4-1024-15,0 0-208 0,0 0-48 0,1 2 0 16,-1 0-704-16,1 0-160 0,1 3-32 0,-1-4 0 16,0 3-400-16,1-2-96 0,0 3-16 0,1 0 0 15,-1-3-384-15,1 0 0 0,1 0 0 0,-1-4 0 0,-1-3 0 0,2 0 0 16,-4-10 0-16,0 0 0 16,3 6-736-16,-3-6-224 0,0 0-64 0,0 0-20064 15</inkml:trace>
  <inkml:trace contextRef="#ctx0" brushRef="#br0" timeOffset="107054.5">13590 5956 19807 0,'4'-11'880'0,"-4"11"176"0,0-6-848 0,0-1-208 16,-2 1 0-16,2 6 0 0,-1-7 2240 0,1 7 416 15,0-6 80-15,0 6 16 0,0-4-464 0,0 4-96 16,0 0-16-16,0 0 0 0,0 0-352 0,0 0-80 0,-1 10-16 15,-2 1 0-15,0 2-640 0,-1 3-144 0,0-2-32 0,1 6 0 16,-1 3-480-16,-2 1-112 0,1-2 0 0,0 4-16 16,0-1 320-16,1 1 64 0,1-2 16 0,0 2 0 15,1-2-384-15,1-2-80 0,-1-1-16 0,2-4 0 16,0 0-224-16,0-4 0 0,0 0 128 0,0-4-128 16,0-1 0-16,0-1 0 0,0-7 0 0,0 0 0 15,0 0 0-15,0 0 0 0,0 0 0 0,0 0-160 16,0 0 160-16,0 0-128 0,0 0 128 0,-1-7-128 15,0-1 0-15,-2-1 0 0,-2-1 0 0,0-1 0 16,-1 1 128-16,0-2 192 0,-1 1-32 0,-1 2-16 16,-1 1-144-16,0 2 0 0,0-1 0 0,0 3 0 0,0-1 0 0,-1 4 0 15,1-2 0-15,-1 1 0 0,-3 2 0 0,1 2 0 16,3 1 0-16,-3 1 0 0,-3 0 0 0,2 2 0 16,0 1 0-16,1-1 128 0,1 1-128 0,0-1 0 15,1 4 0-15,-1-4 0 0,2 2-144 0,1-1-16 16,-1 2 0-16,3-1 0 0,0 1 160 0,2 1 0 15,2-1 0-15,2 2 0 0,1-1-240 0,2 1-16 16,-1 1 0-16,4-2 0 0,0 1 672 0,1-5 128 16,0 3 32-16,3-1 0 0,-1 1-576 0,1-2 0 15,2 1 0-15,2 1 0 0,1-5-192 0,2 1 48 16,0-4 16-16,0 2 0 0,1-3 128 0,-1 0 0 16,0-3 0-16,6 2 0 0,-2-4-128 0,-3 1 0 15,-1-3 0-15,-1 1 0 16,-3-2-928-16,0-1-176 0,-1 0-48 0,-1 1 0 15,0-1-1280-15,-1-2-256 0,0 2-48 0,-4-2-16 0</inkml:trace>
  <inkml:trace contextRef="#ctx0" brushRef="#br0" timeOffset="107363.4">13825 6163 40079 0,'0'0'880'0,"0"0"176"0,0 0 32 0,0 0 64 0,0 0-928 0,0 0-224 0,0 0 0 0,0 0 0 0,0 0 1072 0,0 0 160 16,0 0 48-16,0 0 0 0,0 0-720 0,0 0-144 15,0 0-32-15,6 3 0 0,-1-3-256 0,1 2-128 16,1-2 128-16,1 0-128 0,0 0 0 0,-1-2 0 15,1 2 0-15,4 0 0 0,1 0 128 0,-1 0-128 16,-2 0 128-16,1 0-128 0,-1 3 0 0,-3-3 0 16,-2 3-224-16,-5-3 80 15,0 0-1168-15,0 0-224 0,0 0-64 0,0 0 0 16,0 0-2352-16,0 7-464 0,-5-1-112 0,-4 2-16 0</inkml:trace>
  <inkml:trace contextRef="#ctx0" brushRef="#br0" timeOffset="107541.26">13797 6329 31551 0,'0'0'1408'0,"0"0"272"0,7 0-1344 0,3 0-336 15,-1 0 0-15,0 0 0 0,-1 0 2112 0,1 0 368 0,1 0 64 0,1-2 16 16,-1 0-1536-16,1 0-320 0,1 0-48 0,-2 0-16 16,-1-1-400-16,2 2-96 0,0-2-16 0,0 1 0 15,-1 2-128-15,1 0-176 0,1-4 48 0,-3 4 0 31,0-4-5328-31,0 1-1072 0,0-1-192 0,1 2-64 0</inkml:trace>
  <inkml:trace contextRef="#ctx0" brushRef="#br0" timeOffset="107873.84">14303 5959 41007 0,'0'0'896'0,"0"0"192"0,0 0 48 0,4 4 16 0,2-1-928 0,-1 0-224 16,-5-3 0-16,4 7 0 0,1-3 1280 0,-1 2 192 16,-3 1 64-16,0 3 0 0,1-3-624 0,-2 2-112 15,-2 1-32-15,1-1 0 0,-1 2-400 0,-1-1-96 16,0 4-16-16,1-1 0 0,-2-3-256 0,1 1 160 16,2 2-160-16,0-3 128 0,-1 2-128 0,2-2 128 15,2 4-128-15,0-4 128 0,2 3-128 0,0-2 0 16,1-5 0-16,2 1 0 0,2-3 128 0,-1 1 0 15,1 1 0-15,1-2 0 0,2 0-128 0,1-1 0 0,0-3 0 16,2 2 0-16,-1-2 0 0,6 0 0 0,-2-2 0 0,1-1-176 31,0-1-928-31,0-2-192 0,-1-1-48 0,-2-3 0 16,-2 1-1536-16,-1-5-304 0,-1 0-64 0,0-2-16 16,-3-1-4352-16,-3-2-864 0,-3-2-176 0,0-3-48 0</inkml:trace>
  <inkml:trace contextRef="#ctx0" brushRef="#br0" timeOffset="108053.32">14609 5880 42623 0,'0'0'944'0,"-4"9"192"0,-2 2 32 0,1 4 16 0,0 0-944 0,1 4-240 0,0 1 0 0,0 1 0 16,-1 3 1472-16,2 2 256 0,-2 0 64 0,1 0 0 0,0 4-672 15,0 0-128-15,2 1-32 0,-1 1 0 0,0-2-352 0,1 1-80 16,0 1-16-16,1-2 0 0,0 2-256 0,1-1-48 16,1-3-16-16,0-2 0 0,1-2-192 0,-1-4 0 15,0 0 0-15,3-7 0 16,-2 0-464-16,0-4-144 0,2-5-32 0,-4-4 0 15,7 0-3168-15,-1-2-640 0,2-2-128 0,4-3-32 0</inkml:trace>
  <inkml:trace contextRef="#ctx0" brushRef="#br0" timeOffset="110446.45">8520 9173 31327 0,'0'0'688'0,"0"0"144"0,0 0 16 0,0 0 48 0,0 0-720 0,0 0-176 0,0 0 0 0,0 0 0 15,0 0 1984-15,4 3 384 0,-4-3 64 0,2 10 0 0,1 0-1216 0,-2 1-240 16,-2 0-48-16,0 4-16 0,-1-2-144 0,0 3-16 15,-2-2-16-15,0 2 0 0,0-2-352 0,1 2-80 16,1 1-16-16,0-4 0 0,0 0-80 0,0-2-16 16,1-1 0-16,2 2 0 0,2-4-16 0,1 1-16 15,-4-9 0-15,7 10 0 0,-1-3 208 0,2 1 32 16,0-2 16-16,2-1 0 0,2 2-128 0,3-3-32 16,-1-1 0-16,3-2 0 0,0 2-256 0,0-3-192 15,-1 2 16-15,1-2 16 0,0 0 160 0,0-2 176 16,0-1-48-16,-3-1 0 15,-1-3-1104-15,-1 1-240 0,-1-1-32 0,-2-1-16 16,-1-1-2064-16,-2-1-432 0,1 1-80 0,-3-2 0 0</inkml:trace>
  <inkml:trace contextRef="#ctx0" brushRef="#br0" timeOffset="110635.2">8763 9192 43359 0,'0'0'960'0,"0"0"192"0,-2 8 32 0,-1 4 32 0,1 2-960 0,-1 2-256 0,0 1 0 0,-1 0 0 16,-1 5 1152-16,0-1 192 0,0 3 48 0,-1 2 0 15,0 0-416-15,1 0-80 0,-1 2 0 0,2-1-16 16,1 6-288-16,0-3-48 0,3 3-16 0,0 0 0 16,0-2-192-16,1 2-32 0,2-3-16 0,-1-4 0 15,1-2-288-15,0-7 0 0,1-1 0 0,0-6 0 16,0-3-304-16,-4-7-64 0,0 0-16 0,3-7 0 16,0-1-3696-16,-2-5-736 15,-2-5-160-15,2 3-16 0</inkml:trace>
  <inkml:trace contextRef="#ctx0" brushRef="#br0" timeOffset="113827.55">8567 9093 10127 0,'0'0'896'0,"0"0"-704"0,0 0-192 0,0 0 0 16,0 0 1840-16,0 0 336 15,0 0 64-15,0 0 0 0,0 0-1136 0,0 0-224 16,0 0-48-16,0 0-16 0,0 0-160 0,0 0-16 0,0 0-16 0,0 0 0 16,0 0 400-16,-3-7 96 0,2 1 16 0,0 2 0 15,-1-3 432-15,1 1 96 0,0-1 0 0,-1 0 16 16,0 1-224-16,1-1-48 0,-1-3-16 0,-2 3 0 16,0 1-256-16,0-1-48 0,-1-3-16 0,0 3 0 15,-2 1-672-15,0-1-128 0,0 1-16 0,-1-1-16 0,-1 0-48 16,0 4-16-16,0-4 0 0,-2 0 0 15,1 1-176-15,-1-1-144 0,-1 1 144 0,1-2-208 16,-2 1 208-16,-1 1 0 0,0 1 0 0,0 1 160 0,-1-3-160 0,1 1 0 16,-2-1 0-16,0 0-176 0,-1 1 176 0,0-1 0 15,0 2 128-15,0-1-128 0,-1-1 0 0,1 0 0 16,0 1 0-16,0 1-128 0,-1 1 128 0,-1-3 0 16,1 3 0-16,0 2 0 0,1-2 0 0,0 1 0 15,-1 2 0-15,1-2 0 0,0-1 0 0,0 4 0 16,0-2 128-16,2-1-128 0,-1 2 0 0,2 1 0 15,-2-3 0-15,1 3 0 0,1 0 0 0,0 3 0 16,-2-3 0-16,0 1 0 0,-1-1 128 0,1 3-128 16,2-3 128-16,0 2-128 0,-2-2 320 0,0 0 0 15,0 0 0-15,1 0 0 0,-1 0-192 0,0 0-128 16,2 0 128-16,0 2-128 0,-1 0 224 0,1-2-32 16,-1-2 0-16,1 2 0 0,-2 0-192 0,2-2 144 15,-1 4-144-15,1-2 128 0,1 0-128 0,0 2 128 16,0 1-128-16,1-2 128 0,-1 2-128 0,1-1 0 15,0 0 0-15,0 0-176 0,-2 5 176 0,2-3 176 16,2 2-48-16,-1-2 0 0,2 1 64 0,-1 2 0 16,-2 0 0-16,-3 0 0 0,2 3 96 0,0-4 32 0,0 2 0 0,0-1 0 15,0-1 0-15,1 1 0 0,0-3 0 0,2 1 0 16,-1 1-320-16,2-2-144 0,-1 3 16 0,1-3 0 16,-1 1 256-16,1-1 48 15,0 2 16-15,1-2 0 0,0 0-192 0,1 2 0 0,-1-2 0 0,0-1 0 16,1 3 128-16,1-2 0 0,6-4 0 0,-6 4 0 15,1 2-128-15,5-6 128 0,-5 3-128 0,1 3 128 16,4-6-128-16,-4 7 128 0,-1-1-128 0,1 0 128 16,1-1-128-16,1 1 128 0,2-6-128 0,-4 8 128 15,0 1-128-15,0-2 0 0,0 1 0 0,0 1 0 16,-1-2 0-16,0-1 128 0,-1 1-128 0,1-1 128 0,-1-2-128 16,0 3 0-16,1-5 0 0,5-2 0 0,-5 4 0 0,5-4 128 15,0 0-128-15,0 0 128 0,0 0 0 0,0 0 0 16,0 0 0-16,0 0 0 0,0 0-128 0,0 0 0 15,0 0 0-15,0 0-176 0,0 0 176 0,0 0 0 16,0 0 128-16,0 0-128 0,0 0 128 0,0 0-128 16,0 0 128-16,0 0-128 0,0 0 0 0,8 0 0 15,-2-2 0-15,2 0 0 0,0 2 0 0,0-2 0 16,0 2 0-16,0-3 0 0,1 3 0 0,0-1 0 16,-1-2 0-16,1 3 0 0,-1-4 0 0,1 4 0 15,0-2 0-15,0 0 0 0,-1 0 128 0,0-1-128 16,0-1 128-16,-3 1-128 0,2 2 0 0,-1-1 0 15,-6 2 0-15,0 0-128 0,0 0 128 0,8-4 0 16,-8 4 0-16,0 0 0 0,0 0 0 0,0 0 0 16,0 0 128-16,0 0-128 0,0 0 0 0,0 0 0 15,0 0 0-15,0 0 0 0,0 0 0 0,0 0-128 16,0 0 0-16,-8 4 0 0,-1-2 128 0,0-1 0 16,0 2 0-16,-2 1 0 0,-1-1 0 0,2-1 176 15,-1 0-48-15,0 0 0 0,-1-2 112 0,1 1 16 0,1 2 0 0,1-3 0 16,0 0-256-16,-1 0-160 0,1-3 32 0,1 2 0 15,1 1 128-15,-1 0 176 0,1 0-48 0,7 0 0 16,0 0-128-16,0 0 0 0,-2-6 0 0,0-1 0 16,2 7 0-16,2-6 0 0,-2 6 0 0,1-7 0 15,3-2 0-15,0 1 128 0,0 1-128 0,0 1 128 16,-1-1-128-16,1 1 0 0,0-1 0 0,0 1 0 0,-1-1 0 16,-3 7 0-16,3-6 0 0,-3 6 0 0,2-8 0 0,-2 1 0 15,1 1 0-15,1-1 0 0,-1 1 0 0,0-1 0 16,-1 0 0-16,2 1-176 15,0-5-1344-15,0 2-272 0,-1-5-48 0,0 1-16 16,1 0-4144-16,-1 0-832 0,0-1-160 0,4 1-48 0</inkml:trace>
  <inkml:trace contextRef="#ctx0" brushRef="#br0" timeOffset="114911.49">8492 9059 3679 0,'0'0'320'0,"0"0"-320"15,0 0 0-15,0 0 0 0,0 0 4880 0,0 0 912 16,0 0 176-16,0 0 48 0,0 0-3184 0,0 0-624 16,0 0-128-16,0 0-32 0,0 0-960 0,-2-7-208 15,-1 0-48-15,-1 1 0 0,0-3-96 0,-1 2-32 16,0 1 0-16,-2-1 0 0,-1-1-96 0,-1 2-32 15,-1-1 0-15,-1 1 0 0,-2 2 0 0,-1-3 0 16,-2 2 0-16,-1 1 0 0,-1-3-208 0,-1 4-48 16,-2-1-16-16,2 1 0 0,-4 0-32 0,1 3 0 15,1 0 0-15,0 0 0 0,-1-1-112 0,0 1-32 16,1 0 0-16,0 0 0 0,-1 1-128 0,1-1 0 0,1-1 0 16,0 2-176-16,1 2 176 0,0 1 0 0,2-1 128 0,0-1-128 15,0-1 0-15,3 2 0 0,1 1 0 0,1-1 0 16,0 1 272-16,0-1-16 0,2 3 0 0,-2 0 0 15,0-2 208-15,1 3 48 0,-3-1 0 0,1 2 0 16,2 1-112-16,-1 0-16 0,0-1 0 0,2 1 0 0,0 2-192 16,0-2-64-16,-1-1 0 0,1 2 0 0,-1 0 64 15,1 0 0-15,-1 2 0 0,2-4 0 0,0 1-192 0,3-1 128 16,-1 1-128-16,1-2 128 0,-1-1-128 0,2-2 0 16,1 3 0-16,4-7 0 0,0 0 0 0,-4 6 128 15,4-6-128-15,0 0 128 0,0 0-128 0,0 0 0 16,0 0 0-16,0 0 0 0,0 0 0 0,0 0 128 15,0 0-128-15,0 0 128 0,0 0-128 0,0 0 0 16,0 0 0-16,0 0 0 0,0 0 128 0,6-3 0 16,-6 3 0-16,8-1 0 0,0 1-128 0,1-2 0 15,-1-1 0-15,0 2 0 0,-1 1 0 0,0-3 0 16,1 3 0-16,1-3-176 0,1 2 176 0,0 1 176 16,-1-3-48-16,2 3 0 0,1 0-128 0,1-1-272 15,0-1 64-15,-3-2 16 0,1 1 192 0,-1 0 256 16,1-1-48-16,-1 4-16 0,-1-4-192 0,-1 4-160 15,-1-2 32-15,-7 2 0 0,0 0 128 0,0 0 0 16,0 0 128-16,0 0-128 0,0 0 0 0,0 0 0 16,0 0 0-16,0 0-128 0,0 0 128 0,-8 6 0 15,-1-2 0-15,-2 3 0 0,-2-2 0 0,-1-1 0 16,-2 3 0-16,0-3 0 0,1-1 0 0,-1 3-128 0,0-2 128 16,2 0-128-16,-1-2 128 0,2-2 176 0,3 3-48 0,1-2 0 15,-1-1 0-15,4 3 0 0,6-3 0 0,0 0 0 16,0 0-128-16,0 0 128 0,0 0-128 0,0 0 128 15,0 0-128-15,0 0 0 0,0 0 0 0,0 0 0 16,0-7 192-16,0 7 0 0,2-6 0 0,1-1 0 16,0-2-192-16,-1 1 128 0,1 2-128 0,-3-4 128 15,1 2-128-15,1-1 0 0,-2 1 0 0,0-1-176 16,-2-1 176-16,1-2 0 0,-2 2 0 0,1-1 0 0,-4 1 0 0,4 0-128 16,1 4 128-16,-1-5-128 15,0 2-368-15,-1 1-64 0,0-1-16 0,1 3 0 16,0-2-4752-16,0-1-960 0,-2 2-192 0,4 7-48 0</inkml:trace>
  <inkml:trace contextRef="#ctx0" brushRef="#br0" timeOffset="116247.4">2866 10630 11967 0,'0'0'1072'0,"0"0"-864"15,0 0-208-15,5 2 0 0,-5-2 4320 0,0 0 816 16,8-2 176-16,-1 0 16 0,-1-5-2832 0,-1 0-560 16,-1 4-112-16,-1-4-32 0,-2-2-864 0,-1 1-176 15,0-5-48-15,-1 2 0 0,0-2-384 0,-2-2-64 0,-1 0-32 16,-1-7 0-16,-3 5-96 0,0-3-128 0,0 6 176 0,-1-2-176 16,-1 2 192-16,-1 2-192 0,1 1 192 0,1 5-192 15,-3-1 528-15,-1 3 0 0,0 4 0 0,-1 4 0 16,1-1 80-16,-1 4 16 0,-2 3 0 0,0 3 0 15,1 0-144-15,-4 7-32 0,-3 1 0 0,4 1 0 16,1-1 80-16,2 3 16 0,0-2 0 0,2 3 0 16,2 1-256-16,2 0-48 0,-2 2-16 0,2-2 0 15,3 0-224-15,1 0 0 0,-1-2 128 0,4-1-128 0,0 1 0 0,2-2 144 16,2-2-144-16,0-3 128 0,2 0-128 0,1-3 0 16,2-1 0-16,0 0 0 0,0-3 0 0,4-2 0 15,2-3 0-15,1-1-176 0,1 0-176 0,2-4-32 16,1 0-16-16,0-2 0 0,1-3 112 0,-2 1 32 15,-1-2 0-15,1-5 0 0,0 2 256 0,-2-2-192 16,-2-2 192-16,1 0-160 0,-1-4 160 0,-3 0 0 16,-2-2 0-16,-1-1-128 0,-2-1 128 0,-1-1 0 15,-2 1 0-15,0 1-128 0,-4 0 128 0,1 3 0 16,-2 0 0-16,-1 6 0 0,1 0 192 0,-1 5 32 16,0 2 0-16,4 4 0 0,-7-3 240 0,7 3 48 15,-5 5 16-15,0 2 0 0,-2 1-144 0,3 5-48 0,0 0 0 0,0 0 0 16,4 4-208-16,0 0-128 15,2-1 160-15,-1 3-160 0,2-2 0 0,2 3 128 0,1-3-128 0,2 0 0 16,1-1 0-16,1-2 0 16,0 2 0-16,2-2 0 0,0-1 0 0,-1-2 128 0,1-2-128 15,0-1 0-15,1-3 0 0,0-1 0 16,0-1 0-16,0-2 0 16,-1-2-688-16,0-2-16 0,-2 1-16 0,0-2 0 15,-1-3-1840-15,0-1-352 0,-1-1-80 0</inkml:trace>
  <inkml:trace contextRef="#ctx0" brushRef="#br0" timeOffset="116808.65">3110 10857 18015 0,'0'0'800'0,"0"0"160"0,0 0-768 0,0 0-192 16,0 0 0-16,0 0 0 0,0 0 2368 0,0 0 448 16,0 0 64-16,0 0 32 0,0 0-624 0,0 0-128 15,0 0-32-15,0 0 0 0,0 0-336 0,2 10-64 16,1-1 0-16,-3 2-16 0,-4-1-528 0,3 1-96 0,2 2-32 0,-1 0 0 15,0 3-352-15,0-2-80 16,0 2-16-16,1-2 0 0,-1 2-176 0,0-3-48 0,-1 2 0 0,1-4 0 16,1 0-192-16,-1-5-32 0,-1 2-16 0,1-8 0 15,0 0-144-15,0 0 0 0,0 0 0 0,0 0 0 16,0 0 0-16,0 0 0 0,0 0 0 0,0 0 0 16,0-8-192-16,1-3 192 0,3-1-160 0,-1-4 160 15,-2 0-144-15,0-1 144 0,2 0-128 0,-2-2 128 16,-1-2 0-16,3 1-128 0,5 0 128 0,1 1 0 15,-3-1-192-15,2 3 64 0,1 0 0 0,2 7 0 16,-2-4-64-16,0 5-16 0,-1 3 0 0,0 2 0 16,0 4 208-16,0 0 0 0,0 2 0 0,1 5-144 15,-1 3 144-15,1 1 128 0,-1 5-128 0,0-2 176 16,-3 6-176-16,1-3 160 0,2 2-160 0,-1-2 160 0,-1 2-160 16,1-2 0-16,-1 2 0 0,1-2 0 0,-1 0 0 0,1 0 0 15,1-6 0-15,-2 2 0 0,2-4 0 0,0 2 0 16,0-5 0-16,0-2 0 0,1 1 0 0,0-3 0 15,0-2 0-15,1 0-176 16,0-4-2000-16,0 0-416 0,1-3-80 0</inkml:trace>
  <inkml:trace contextRef="#ctx0" brushRef="#br0" timeOffset="117104.04">3662 10604 27119 0,'0'0'1200'0,"0"0"256"0,0 0-1168 0,0 0-288 0,0 0 0 0,0 0 0 16,0 0 2112-16,0 0 384 15,0 0 64-15,0 0 0 0,0 0-976 0,0 0-208 16,0 0-32-16,0 0-16 0,0 0-368 0,4 3-80 0,3 1-16 0,-1-2 0 15,1-1-224-15,1-1-64 16,1 3 0-16,1-3 0 0,2 1-272 0,4 2-64 0,-2 0-16 0,2 1 0 16,0-2-224-16,-1 0 128 0,-2 3-128 0,1-1 0 15,-3 0-192-15,0 2-128 0,-3-3-16 0,-8-3-16 16,4 6-2928-16,-3-2-592 0</inkml:trace>
  <inkml:trace contextRef="#ctx0" brushRef="#br0" timeOffset="117280.42">3640 10815 31967 0,'0'0'1408'0,"0"0"304"0,9 2-1376 0,2-2-336 15,-1 0 0-15,2 0 0 0,-2-2 1728 0,2 2 288 16,0-1 48-16,0 1 16 0,-2 0-1200 0,2 0-240 16,1 0-64-16,0 0 0 0,0 0-384 0,-1 1-192 15,0 1 160-15,0-2-160 16,-2 3-704-16,-1 1-256 0,-1-4-32 0,-8 0-16592 0</inkml:trace>
  <inkml:trace contextRef="#ctx0" brushRef="#br0" timeOffset="118048.54">4580 10468 14735 0,'0'0'640'0,"0"0"160"0,0 0-640 0,0 0-160 16,0 0 0-16,0 0 0 0,7 4 6096 0,-7-4 1200 15,0 0 224-15,0 0 48 0,0 0-4928 0,0 0-976 0,0 0-208 0,8 2-48 16,1 1-768-16,-1-2-144 0,-8-1-48 0,9-1 0 16,1 1-272-16,2 0-176 0,0-3 192 0,-2 1-192 15,1 0 0-15,1 2 0 0,0-2 0 0,1 2 0 16,0-3 128-16,2 2-128 0,2 1 0 0,-1-3 0 16,0 3 0-16,-3 0 0 0,0-1 0 0,-1-2 0 15,-2 3 0-15,0-2 0 0,-3 2 0 0,0 0 0 0,-7 0 0 16,0 0 0-16,0 0-128 0,0 0 128 0,5 5 0 0,-1 3 0 15,-3 1 0-15,-1-1 0 0,-1 5 0 0,-3 3 160 16,-1-2-160-16,0 6 192 0,1 2 16 0,-1 2 16 16,-3 6 0-16,0 0 0 0,-1 4 80 0,1-1 16 15,1 3 0-15,-1-3 0 0,2-3-112 0,1 0-16 16,-2-4 0-16,3-2 0 0,0 0-192 0,2-5 144 16,0-4-144-16,2 0 128 0,0-4-128 0,2-1 0 15,-2-10 0-15,0 0 0 16,0 0-384-16,0 0-96 0,10-1-32 0,3-4 0 15,-1 1-1664-15,0-7-320 0,-1 1-80 0</inkml:trace>
  <inkml:trace contextRef="#ctx0" brushRef="#br0" timeOffset="118390.31">5319 10411 4607 0,'0'0'400'0,"0"0"-400"0,0 0 0 0,0 0 0 15,0 0 5088-15,0 0 928 0,7-3 192 0,-7 3 48 16,0 0-2512-16,0 0-496 0,0 0-112 0,6 6 0 0,-6-6-912 0,4 8-176 15,-3 4-48-15,1 2 0 16,-2-2-800-16,1 2-176 0,-1 3-16 0,0 3-16 16,0-3-416-16,0 5-96 0,0-1-16 0,0 3 0 0,1 2-256 0,1-2-48 15,-2-2-16-15,1 1 0 0,0-3-144 0,0 1 0 16,-1-4 0-16,2-1 0 0,-1-3 0 0,0-3 0 16,1 0 0-16,-1-7 0 15,-1-3-1616-15,0 0-304 0,0 0-64 0,0 0-12016 16,0 0-2384-16</inkml:trace>
  <inkml:trace contextRef="#ctx0" brushRef="#br0" timeOffset="118557.86">5493 10561 18431 0,'0'0'1632'0,"0"0"-1312"16,-5 0-320-16,-4 0 0 0,-2 0 4992 0,-1 0 944 16,-1-3 176-16,-2 3 32 0,0 3-3568 0,-2-3-720 15,-2 0-128-15,-2 2-48 0,-2 0-992 0,1-2-208 16,0 0-32-16,1 2-16 0,-5 2-432 0,3-4 128 15,4 3-128-15,0-3 0 16,2-3-496-16,3 3-176 0,2-4-32 0,3 2-13184 0,3 2-2640 16</inkml:trace>
  <inkml:trace contextRef="#ctx0" brushRef="#br0" timeOffset="119181.51">5810 10337 36623 0,'7'1'800'0,"-7"-1"160"0,0 0 48 0,9 3 32 0,3 3-832 0,-6-2-208 0,-6-4 0 0,0 7 0 15,0-1 1936-15,0 3 352 0,0-1 64 0,0 2 16 16,-1 0-1088-16,0 3-192 0,-2 0-64 0,-1 4 0 15,-1 0-256-15,1-1-48 0,3-2-16 0,-2 2 0 16,0-2-400-16,1 2-96 0,2-3-16 0,-3-2 0 0,2-1-192 0,1-1 0 16,2-1 0-16,2 1 0 0,0 1 144 0,1-3-16 15,3 0 0-15,1-3 0 0,3 1-128 0,0-3-176 16,-1 0 48-16,3 1 0 0,4-2 128 0,1 2 0 16,-2-3 0-16,1-3 0 0,2 2-240 0,-1-4-16 15,2 1 0-15,-1-3 0 16,-2 0-1728-16,-2 1-368 0,-2-1-64 0,-1 0-16 15,-1-3-1536-15,-4 4-304 0</inkml:trace>
  <inkml:trace contextRef="#ctx0" brushRef="#br0" timeOffset="119383.48">6085 10330 41007 0,'0'0'896'0,"0"0"192"0,0 0 48 0,-2 11 16 0,-1-1-928 0,0 3-224 15,2 0 0-15,-2 2 0 0,1 3 1584 0,0-1 272 16,0 4 48-16,-2 1 16 0,1-1-832 0,2 2-144 15,0 3-48-15,-1-1 0 0,1 4-400 0,0-2-96 16,1 3-16-16,1 0 0 0,-1-1-384 0,1 1 0 16,2-2 0-16,1-2 0 0,-3 0 0 0,2-5 0 0,-1-1 0 0,1-1 0 15,0-4 0-15,1 0 0 0,-2-4 0 0,1-2 0 16,-1-2 0-16,-2-7 0 0,0 0-224 0,0 0 80 31,0 0-2608-31,8 0-512 0,-1-3-96 0</inkml:trace>
  <inkml:trace contextRef="#ctx0" brushRef="#br0" timeOffset="119849.83">6292 10557 31103 0,'0'0'1376'0,"0"0"288"0,0 0-1344 0,0 0-320 15,0 0 0-15,5 4 0 0,-5-4 2576 0,6 6 448 16,-3 3 96-16,-1-1 16 0,-2-1-1440 0,0 3-288 15,-2 0-48-15,1 3-16 0,-1-3-704 0,0 6-160 16,1-2-32-16,0 3 0 0,-2 3-144 0,2-3-48 16,1 3 0-16,-2-3 0 0,1 2-256 0,1-3 0 15,0 1 0-15,0 0 0 0,0-1 368 0,0-2 16 16,0-1 0-16,1-2 0 0,1-2-384 0,-1-3 0 16,-1-6 0-16,0 0 0 0,0 0 0 0,0 0 0 15,0 0 0-15,4-6 0 0,0-3-240 0,0-2-112 16,1-3-32-16,0-4 0 0,1 0 384 0,-1-1 128 15,0-5 0-15,2 3 0 16,-1-2-512-16,2-2-96 0,1 4-32 0,2-3 0 16,-2 5-304-16,1-1-64 0,2 6-16 0,0 1 0 0,0-1 464 0,-2 5 96 15,2 3 16-15,0 2 0 0,-1 1 320 0,0 3 0 0,-1 3 0 0,1-1 0 16,-1 2 0-16,-2 3 0 0,0-1 0 16,-1 2 128-16,-2 5 320 0,0 0 48 0,0 1 16 0,-1 3 0 15,-1 0 96-15,-1 2 32 0,1 1 0 0,0 0 0 16,-2-1-208-16,0 2-48 0,1-1 0 0,2-1 0 15,-3-2-384-15,2-3 0 0,-1-1 0 0,2 0 0 16,0-3 0-16,0-3 0 0,1-1 0 0,2 1 0 16,-1-3 0-16,2-2 0 0,1-2 0 0,2-3 0 15,2-4-2112-15,0 0-512 0</inkml:trace>
  <inkml:trace contextRef="#ctx0" brushRef="#br0" timeOffset="120510.37">7022 10697 28095 0,'0'0'624'0,"0"0"128"0,0 0 16 0,0 0 16 0,0 0-624 0,0 0-160 16,0 0 0-16,0 0 0 0,0 0 1920 0,0 0 368 16,-4-16 64-16,4 16 16 0,0 0-624 0,0 0-112 15,0 0-32-15,0 0 0 0,0 0-96 0,0 0-32 16,0 0 0-16,6-4 0 0,1 0-704 0,-1 4-160 15,1-2-32-15,1 2 0 0,0 0-96 0,2 0-32 16,0 2 0-16,2-2 0 0,1 0-448 0,0 0 0 16,2 2 0-16,-1 0 0 0,1-2 144 0,-2 3-144 15,-1-2 128-15,-1 2-128 0,0 1 0 0,-2-4 0 16,0 2 0-16,-1-2 0 0,-8 0-272 0,7 4 64 16,-7-4 16-16,0 0 0 15,0 0-2464-15,0 0-480 0,0 0-112 0,0 0-16 0</inkml:trace>
  <inkml:trace contextRef="#ctx0" brushRef="#br0" timeOffset="120882.9">7587 10341 27647 0,'0'0'1216'0,"0"0"256"0,0 0-1168 0,0 0-304 16,0 0 0-16,0 0 0 0,0 0 2368 0,7 4 400 15,-7-4 96-15,3 9 16 0,-3 1-1024 0,0-1-208 16,-2-1-48-16,0 2 0 0,-4 3-960 0,1 0-208 16,-1-1-48-16,-2 3 0 0,0-2-96 0,1 0-32 15,2 2 0-15,1-3 0 0,-1-2 208 0,2 1 48 16,1-1 0-16,2-1 0 0,0-2-208 0,0-7-48 15,4 10 0-15,2-3 0 0,1-1 64 0,1-2 0 16,-1 1 0-16,4-1 0 0,2 0-160 0,0-1-32 16,0 1 0-16,2-1 0 0,2-3-128 0,0 0-272 15,1 0 64-15,-1 0 16 0,0-3 352 0,0 0 80 0,0 2 16 16,-1-2 0 0,-2-1-720-16,-1-2-144 0,-1 2-32 0,-1-1 0 15,-2-3-1936-15,-1 1-400 0,-2-2-80 0,-1 1-16 0</inkml:trace>
  <inkml:trace contextRef="#ctx0" brushRef="#br0" timeOffset="121078.51">7832 10341 40079 0,'4'17'1776'0,"-3"-7"368"0,-2-1-1712 0,1 5-432 0,0 0 0 0,1 6 0 16,1-1 1920-16,-1 2 320 0,0 4 48 0,1-1 16 15,-1-1-976-15,0 5-192 0,1 2-48 0,-1 3 0 0,0-1-608 0,2 2-128 16,0-1-32-16,-1 1 0 0,1-5 0 0,-1 1 0 15,0-6 0-15,-1-1 0 0,0-6-320 0,1-4 0 16,-1-2 0-16,-1-11-128 16,0 0-1952-16,0 0-384 0,0 0-80 0,1-8-16 0</inkml:trace>
  <inkml:trace contextRef="#ctx0" brushRef="#br0" timeOffset="126187.65">2761 11800 1839 0,'0'0'0'0,"3"6"160"0,1 3-160 0,2 2 0 15,3-1 0-15,1 4 0 0,-4-5 4960 0,1 1 960 16,-1 1 192-16,-2-2 32 0,-1-3-3184 0,-1 2-640 16,-2-8-128-16,0 0-16 0,0 0-768 0,0 0-128 15,0 0-48-15,0 0 0 0,0 0-720 0,3-4-160 16,0-2-32-16,-1-3 0 0,1-2-320 0,0 1 0 15,-1-6 0-15,-1-1 0 0,1 2 0 0,-2-7 0 16,-3 1 0-16,2-1 0 0,-2 1 0 0,1 4 0 16,-2 1 0-16,-2-1 128 0,1 7 160 0,-1-2 32 15,-5 4 16-15,1 2 0 0,-1-1 496 0,-1 4 80 0,-1 3 32 0,0 3 0 16,-2 1-112-16,-1 5-32 0,-1-2 0 16,0 7 0-16,1 2-352 0,0 1-80 0,-1 2-16 0,2 2 0 15,0-1-128-15,2 4-32 0,0 2 0 0,1-3 0 16,0 4 112-16,2-4 16 0,2 1 0 0,2-2 0 15,0 2-96-15,2-3-16 0,2-2 0 0,0-3 0 16,2 1-208-16,3 0 144 0,1-4-144 0,3-2 128 16,0-2-128-16,0-1 0 0,1-2 0 0,2 1 0 15,3-5-240-15,3 1-80 0,2-3 0 0,1-3-16 16,0 1-240-16,0 0-64 0,-1-3 0 16,0-1 0-16,1-2 112 0,-2-3 16 0,1-1 0 0,-2 2 0 0,-2-4 304 0,-1-2 64 15,-4-1 16-15,-1 0 0 0,-1-2 128 0,-2 2-160 16,-1-4 160-16,-3 4-160 0,-1-1 160 0,0 4 128 15,0-2-128-15,-1 6 176 0,-2 0 80 0,3 10 0 16,0 0 16-16,0 0 0 0,0 0 464 0,0 0 96 16,-5 7 0-16,0 5 16 0,1-2-128 0,0 7-16 15,1 0-16-15,2 0 0 0,0 3-240 0,1 2-32 16,1-1-16-16,2-1 0 0,1-1-64 0,1 1-16 16,0 0 0-16,0-2 0 0,3 0-16 0,0-1-16 15,1-4 0-15,0 2 0 0,2-5-160 0,-1 0-128 16,2-1 144-16,0-5-144 0,0 0 0 0,-3-2 0 15,0-2 0-15,2-2 0 16,-1 0-1024-16,-1-4-128 0,0-1-48 0,1 1 0 16,-1-1-2672-16,3-3-544 0</inkml:trace>
  <inkml:trace contextRef="#ctx0" brushRef="#br0" timeOffset="126687.7">3119 11957 3679 0,'0'0'320'0,"0"0"-320"15,0 0 0-15,0 0 0 0,0 0 7056 0,0 0 1344 16,0 0 272-16,0 0 48 0,5 6-4944 0,-1 4-1008 15,-1-4-192-15,-1 5-32 0,1-1-1040 0,-2 3-208 16,0 0-32-16,1 4-16 0,-2 3-480 0,0 0-112 16,0-1-16-16,1 1 0 0,0-3-304 0,1 3-64 15,-1 1-16-15,0-6 0 0,-1 2-112 0,0-4-16 16,0 0-128-16,0-2 192 0,2-4-192 0,-2-7 0 16,0 0 0-16,0 0 0 0,0 0 0 0,0 0 0 15,3-10-160-15,1 0 160 0,2-3-160 0,-1-4 160 16,0 0-192-16,0 0 192 0,1-3-288 0,0-2 48 15,2 1 16-15,-1-3 0 0,-1 2-48 0,1 1-16 16,1 1 0-16,-1 3 0 0,0 2 288 0,1 0 0 16,1 2-128-16,-1 4 128 0,0 2 0 0,-2 7 0 15,1 3 0-15,-1 4 0 0,2-1 144 0,-1 2-16 16,-2 5 0-16,1 0 0 0,0 3 0 0,-1-2 0 16,-1 2 0-16,0 1 0 0,0 0 48 0,0 0 0 0,-2 1 0 0,2-3 0 15,0-2-176-15,-1-3 128 0,-1 0-128 0,2 0 128 16,0-3-128-16,0 2 0 0,1-3 0 0,1-2 0 15,-1 0 0-15,3-1 0 0,1-3 0 0,1 0 0 32,1-3-2656-32,-1-1-416 0</inkml:trace>
  <inkml:trace contextRef="#ctx0" brushRef="#br0" timeOffset="126923.32">3584 11776 8287 0,'0'0'736'0,"0"0"-592"16,0 0-144-16,6 4 0 0,-1 3 6880 0,-5-7 1344 16,0 0 272-16,7 2 48 0,-7-2-5344 0,8 4-1088 15,0-1-192-15,-2 1-64 0,-6-4-960 0,8 0-208 16,1 0-48-16,0 0 0 0,2 0-384 0,-1 0-64 16,2 0-32-16,1 0 0 0,2 0-160 0,2 0 0 15,1 0 0-15,0 2 128 0,-1 0-128 0,0 0 0 16,0 1 0-16,-1 1 128 15,-3 2-944-15,-2-2-192 0,-3 3-32 0,-3-1-16 16,-3 1-2352-16,-3 2-480 0,-4 2-80 0</inkml:trace>
  <inkml:trace contextRef="#ctx0" brushRef="#br0" timeOffset="127074.66">3641 12005 13823 0,'0'0'1216'0,"0"0"-960"0,7 4-256 0,-1 3 0 15,1-3 6032-15,1 1 1168 0,1-4 224 0,1 2 64 16,1 0-4608-16,2-3-928 0,1 0-176 0,1 0-48 15,-1 0-960-15,2 0-208 0,1-3-48 0,0 3 0 16,-1-3-384-16,-1 2-128 0,2-4 0 0,0 1 0 16,-1 0-1200-16,-3 1-336 0,-1-1-80 0</inkml:trace>
  <inkml:trace contextRef="#ctx0" brushRef="#br0" timeOffset="127823.06">4747 11556 5519 0,'0'0'496'0,"1"-6"-496"15,0-1 0-15,1 0 0 0,-1 1 3904 0,2-1 704 16,2 3 128-16,-5 4 16 0,0 0-848 0,0 0-160 15,0 0-32-15,0 0-16 0,0 0-832 0,2 11-176 16,0 2-16-16,-1-2-16 0,-2 4-1040 0,1-2-208 16,0 4-32-16,0 3-16 0,-2 1-592 0,1-1-112 15,-2 2-16-15,0-1-16 0,0-2-256 0,2-2-48 16,-1-1-16-16,1-1 0 0,0 2-304 0,1-2 160 16,0-2-160-16,1 2 128 0,0-5-128 0,3 3 0 15,0 1 0-15,3-5 0 0,2-3 0 0,1 1 0 0,2-3 0 0,1-2 0 16,3-2 0-16,1 0 0 0,1-2 0 0,2-1 0 31,1-1-496-31,-1 0-16 0,-1-5-16 0,1 3 0 16,-1-2-1200-16,0-1-256 0,-3-2-32 0,-2 1-16 15,-1-4-1280-15,-4 5-256 0,-1-4-48 0</inkml:trace>
  <inkml:trace contextRef="#ctx0" brushRef="#br0" timeOffset="128054.68">5026 11476 15663 0,'0'0'688'0,"0"0"144"0,0 0-656 0,-3 11-176 0,0-5 0 0,1 7 0 0,-1-2 6272 0,-1 2 1216 15,2-3 240-15,0 6 48 0,0-1-4848 0,-1 0-976 16,0 5-192-16,1-3-32 0,-2 7-704 0,1 6-144 16,2 0-32-16,-2 2 0 0,1 3-352 0,-1 0-80 15,0 2-16-15,1-1 0 0,-1 1-128 0,2 0-16 16,1-1-16-16,0-3 0 0,-1-3-240 0,1-2 144 16,1-5-144-16,0-1 128 0,1-5-128 0,0 1 0 15,1-5 0-15,-2-3 0 16,2-3-320-16,-3-7-80 0,0 0-32 0,0 0 0 15,6-2-1504-15,1-3-304 0,-1-5-64 0,1-1-19344 0</inkml:trace>
  <inkml:trace contextRef="#ctx0" brushRef="#br0" timeOffset="128554.62">5240 11815 25791 0,'0'0'1152'0,"0"0"224"0,0 0-1104 0,0 0-272 0,2-6 0 0,-2 6 0 16,1-7 2048-16,-1 7 336 0,0 0 80 0,0 0 16 16,0 0-608-16,0 0-112 0,0 0-32 0,0 0 0 15,0 0-288-15,1 11-64 0,2 2-16 0,-2 4 0 0,1 0-400 0,-1 3-64 16,-1 2-32-16,0-1 0 0,-1 2-176 0,2-3-48 15,0 2 0-15,-1-3 0 0,0 0-224 0,0-2-48 16,0-1-16-16,0-5 0 0,-1-2-224 0,1-9-128 16,0 0 128-16,0 0-128 0,0 0 0 0,0 0 0 15,0 0 0-15,0-4 0 0,1-5-144 0,2-4 144 16,-1-1-160-16,2-3 160 0,0-2-144 0,2-2 144 16,0-1-128-16,2 1 128 0,-2-6-272 0,4 4 16 15,-2 3 16-15,-1 1 0 0,1-1-112 0,1 3-32 16,2 0 0-16,-1 1 0 0,2 2 224 0,-1 1 160 15,-1 3-208-15,3 0 80 0,-1 3 128 0,0 7 0 16,-2 0 0-16,1 4 0 0,-2 3 0 0,0 5 192 16,-1-1-64-16,-2 5 0 0,1 1 16 0,-2 3 16 15,0-1 0-15,-1 1 0 0,-1 0 160 0,0-2 48 16,-2 2 0-16,0-1 0 0,1 1-96 0,-1 0-16 16,0-3 0-16,2 0 0 0,-1-2-112 0,1 0-16 15,-2-2-128-15,2-4 192 0,1-1-192 0,1-1 0 16,-1-2 0-16,1-1 0 0,2-3 0 0,1 2 0 0,0-3 0 0,1-3 0 31,1 2-1792-31,2-6-336 0,-2 5-80 0</inkml:trace>
  <inkml:trace contextRef="#ctx0" brushRef="#br0" timeOffset="128974.5">6106 11590 18431 0,'0'0'1632'0,"0"0"-1312"15,0 0-320-15,0 0 0 0,0 0 4400 0,0 0 800 16,0 0 176-16,0 0 16 0,0 0-2704 0,0 0-528 16,0 0-112-16,0 9-32 0,-1 2-672 0,-1-2-144 15,-1 4-32-15,0 2 0 0,0 2-480 0,1 1-112 16,-2-1 0-16,1 4-16 0,2 1-240 0,0 2-32 15,-1-1-16-15,1 1 0 0,-2-1-112 0,2 0-32 0,2-4 0 0,-1 0 0 16,0 3-128-16,3-5 0 0,0-4 0 0,0-2 128 16,0-2-128-16,1-3 0 0,-4-6-192 0,7 4 192 31,-1-4-2448-31,1-4-368 0,-1-1-80 0,-1-2-10928 0,1 0-2192 0</inkml:trace>
  <inkml:trace contextRef="#ctx0" brushRef="#br0" timeOffset="129157.67">6220 11800 23439 0,'0'0'1024'0,"0"0"240"0,4-8-1008 0,-1 1-256 0,-3 7 0 0,0-6 0 0,-3-1 3088 0,0 2 576 16,-2 4 112-16,-3-2 32 0,-4 3-1408 0,-2 0-288 16,-4 0-48-16,-5 3-16 0,-1 1-1072 0,-3-2-208 15,0 2-64-15,-2-1 0 0,0 1-448 0,2-2-112 16,1 0-16-16,3 0 0 0,4 2-128 0,0-4 0 16,2 3 0-16,4-3 0 0,4 2 0 0,2 0 0 15,7-2-192-15,0 0 192 16,0 0-4496-16</inkml:trace>
  <inkml:trace contextRef="#ctx0" brushRef="#br0" timeOffset="130023.06">6546 11599 31327 0,'0'0'688'0,"0"0"144"0,0 0 16 0,0 0 48 0,0 0-720 0,0 0-176 16,0 0 0-16,0 0 0 0,0 0 2032 0,0 0 368 15,0 0 80-15,0 0 16 0,0 0-1232 0,0 0-240 16,0 0-64-16,0 0 0 0,0 0-448 0,0 0-112 15,-6-2-16-15,6 2 0 0,-4-4-96 0,4 4-32 16,0 0 0-16,0 0 0 0,1-7-256 0,2 1 0 16,2-1 0-16,0 1 0 0,2 2 0 0,2 0 0 0,3-1 0 0,1 1 0 15,1 0 0-15,2-2 0 0,0-1 0 0,1 4 0 16,2-1 304-16,1 4 0 0,-3-4 0 0,0 1 0 16,-1 3-496-16,-3 3-80 0,0-2-32 0,-3 3 0 15,-1 3 624-15,-2 2 128 0,-2 2 32 0,-2-1 0 16,-4 6-32-16,-3-1 0 0,-4 2 0 0,-3 0 0 15,-2 4-256-15,-3 2-48 0,-1 0-16 0,-1 1 0 16,0-5-128-16,-1 1 0 0,2 0 0 0,2-6 0 0,-1-1 0 0,3-4 0 16,2-1 0-16,2 1 0 0,3-5 0 0,6-4 0 15,0 0 0-15,0 0 0 0,0 0 0 0,0 0 0 16,0 0 0-16,0 0 0 0,9 3 0 0,3-3 0 16,1 1 0-16,0 2 0 0,1-3 0 0,2 0 0 15,1 3 0-15,0-3 0 0,0 1 0 0,0 2 0 16,0-3 192-16,0 2-64 0,-1 5-128 0,-2 1-144 15,-3 1 144-15,-1 1-208 0,-2 3 416 0,-1 3 96 16,-3 1 16-16,-2 0 0 0,-2 3-32 0,-2 1 0 16,-2-2 0-16,-2 4 0 0,0-2-160 0,-2-2-128 15,-4-2 144-15,0-1-144 0,1-2 0 0,-3-3 0 16,-1-2 0-16,-1-3 0 0,-1 1 0 0,0-6-208 0,-1-1 32 0,-1-1 16 16,1-2 160-16,1-3 0 15,-1-2 0-15,2-4 0 16,2 0-1264-16,0 1-208 0,3-4-64 0,1 0-19856 0</inkml:trace>
  <inkml:trace contextRef="#ctx0" brushRef="#br0" timeOffset="134692.62">8719 7850 20959 0,'0'0'448'0,"0"0"112"0,0 0 16 0,0 0 16 0,0 0-464 0,0 0-128 0,0 0 0 0,0 0 0 15,0 0 480-15,0 0 80 0,-8 1 16 0,1 2 0 0,1-3-320 0,-1 0-48 16,0 0-16-16,-3-3 0 0,1 3 64 0,0-1 0 15,-1-2 0-15,0 1 0 0,0 2 448 0,1 0 112 16,-2-2 16-16,2 0 0 0,-1 2 96 0,-1 0 32 16,-2-3 0-16,1 2 0 0,0 1-256 0,2 0-64 15,-2 0 0-15,2-3 0 0,-2 3-144 0,0 0-48 16,0 0 0-16,2 0 0 0,-1 0-256 0,1 0-48 16,-2 0-16-16,2-3 0 0,-1 2-128 0,-1-2 128 15,1 3-128-15,-4 0 128 0,1-2 64 0,1 1 0 16,0 1 0-16,0-3 0 0,-1 3 304 0,0-1 64 15,0 1 16-15,-1-3 0 0,-1 3-112 0,1 0-16 16,-1-3 0-16,-1 3 0 0,0-1-192 0,0-2-64 0,-1 1 0 0,-2 2 0 16,0-1-192-16,1-2 144 15,0 0-144-15,1 2 128 0,-2 1 64 0,-1-3 0 16,3 3 0-16,1-2 0 0,1 0 48 0,1 2 16 16,-1 2 0-16,2 0 0 0,-1-2-112 0,1 0-16 0,1 0 0 15,0 0 0-15,-3 0-128 0,1 3 128 16,1-3-128-16,0 0 128 0,-1 0 0 0,1 0 0 15,-1 0 0-15,0 1 0 0,-1 2 64 0,0-3 0 0,2 0 0 0,-2 3 0 16,0-2 48-16,-1-1 16 0,0 0 0 0,-1 0 0 16,0 2-256-16,1-2 144 0,-2 3-144 0,2-2 128 15,2-1-128-15,-1 3 128 0,-1-3-128 0,1 0 128 16,2 3-128-16,-1-2 0 0,-2-1 0 0,3 0 0 16,-1 0 0-16,1 0 0 0,0 3 0 0,-1-6 0 0,0 3 0 0,-1 3 0 15,0-3 0-15,0 1 0 0,-1 1 0 0,0-2-176 16,2 3 48-16,-1-2 0 0,0 2 128 15,0 0 176-15,1-3-48 0,-1 1 0 0,0 2-128 0,1-1 128 16,0 0-128-16,1 0 128 0,-1-2-128 0,0 0 0 16,-2 3 0-16,1-2 0 0,1-1 0 0,0 3 0 15,-2-3 0-15,1 2 0 0,2 0 0 0,-1 0 128 16,-2-2-128-16,1 2 128 0,1 0-128 0,0-2 128 16,0 3-128-16,0-3 128 0,1 0-128 0,-1-3 0 15,-2 3 0-15,2 0-176 0,-1 0 176 0,0 3 0 16,1-3 128-16,-1 0-128 0,-1 1 0 0,0 2 0 15,0-1 0-15,0 2 0 0,0-1 0 0,1-2 0 0,-1 2 0 0,1 1 0 16,1-2 0-16,0 1 0 16,1-3 0-16,-1 1 0 0,1-1 128 0,-2 3-128 15,-2-3 128-15,2 0-128 0,3 0 0 0,-3 0 0 16,-1 0 0-16,0 3 0 0,0-2 0 0,0-1 0 16,0 2 0-16,1 0 0 0,1 0 176 0,0-2-48 0,1 3 0 15,0-2 0-15,-2 2 0 0,1-3 0 16,2 0 0-16,0 0 0 0,-1 0-128 0,-2 0 128 0,2 0-128 0,-2 0 128 15,0 0-128-15,1 0 0 0,-1-3 0 0,1 3 0 16,1 0 0-16,-2 0 0 0,2 0 0 0,1 0-176 16,0 0 176-16,0 0 176 0,-1 0-48 0,1 0 0 15,-1 3-128-15,0-3 128 0,0 0-128 0,1 0 128 16,0 0 112-16,-1 0 16 0,-1 0 0 0,0 0 0 16,-1 0-256-16,-1 0 144 0,3 0-144 0,-1 0 128 15,1 0-128-15,-1 0 0 0,1 0 0 0,0 0 0 0,0-3 0 16,0 3 0-16,-2 0 0 0,2 0 0 0,0-1 0 0,-2 1 0 15,-4 1 0-15,1-1 0 0,0 0 0 0,1 0 0 16,0-1 0-16,1 1 0 0,1-3 0 0,1 3 128 16,1 0-128-16,0 0 128 0,-2 0-128 0,1 0 0 15,4-2 0-15,-4 2 0 0,0 0 0 0,-1 0 128 16,1 0-128-16,1 0 128 0,0 0-128 0,-2 2 0 16,-1 1 144-16,-1-2-144 0,-2 2 0 0,2-3 128 15,-1 3-128-15,2-3 0 0,1 0 0 0,2 1 0 16,-2 1 0-16,2-2 0 0,-2 0 0 0,2 0 128 15,-1 0-128-15,1 0 128 0,0 0-128 0,-1 0 0 16,1 0 0-16,-1 0 0 0,2 0 0 0,-2 0 0 16,-2 0 0-16,0 0 0 0,-1 0 192 0,3 0-48 0,0-2 0 0,1 1 0 15,-2 1 32-15,2-3 0 16,-1 3 0-16,2 0 0 0,-1 0-176 0,0-3 0 16,0 2 0-16,1 1 0 0,0 0 0 0,1 0 0 15,1 0 0-15,-2 0 0 0,1 1 0 0,0 2 0 16,0-3 0-16,2 0 0 0,1 0 0 0,-3 3 0 0,-4-3 128 0,2 0-128 15,-2 0 0-15,2 0 0 0,-1 0 0 0,1 0 0 16,1-3 0-16,0 3 0 0,-2 0 0 0,1-3 0 16,-1 3 0-16,0 0 0 0,0-1 0 0,1 1 0 15,-1 0 0-15,1 0 128 0,0 0-128 0,-1 0 0 16,1 0 192-16,1 0-64 0,-2-3 0 0,2 3 0 16,0 0-128-16,0 0 0 0,-1 0 144 0,-2 0-144 15,-1 0 0-15,0 0 0 0,-2-2 0 0,4 2 0 0,2-2 0 0,-2 2 0 16,1-2 0-16,-1 2 0 0,2-1 0 0,0 1 0 15,-1 0 0-15,-1 0 128 0,2 0-128 0,0 0 0 16,1-3 0-16,-1 3 0 0,0 0 0 0,0 0 0 16,0 0 0-16,0 0 0 0,-1 0 0 0,-1 0 0 15,1 0 0-15,-1 3 0 0,-2-3 0 0,-1 0 0 16,-2 0 0-16,2 0 0 0,0 0 0 0,1 0 0 16,-2-3 0-16,2 3 128 0,0-3-128 0,0 3 0 15,0 0 0-15,0 0 0 0,1-1 0 0,1-2 0 16,-2 3 0-16,0-2 0 0,2 2 0 0,0 0 0 15,-1 0 0-15,0 0 0 0,2 0 0 0,-1 0 0 16,1 0 0-16,-2 0 0 0,-1 0 0 0,1 0 0 16,1 0 0-16,-1 0 128 0,0 2-128 0,1-2 0 15,-1 0 0-15,0 0 0 0,0 0 0 0,-1 0 0 16,2 0 0-16,-2 0 0 0,-2-2 0 0,2 2 0 16,0-2 0-16,0 0 0 0,2 2 0 0,-1 0 0 15,-1-3 0-15,0 2 0 0,0-2 0 0,0 3 0 16,0-2 0-16,0 0 128 0,1 2-128 0,2 0 0 0,-1 0 0 0,1 0 0 15,-1 0 0-15,1-2 0 0,-1 2 0 0,1-3 0 16,1 3 0-16,-1 3 0 16,2-3 0-16,0 0 0 0,-1-3 0 0,0 2 0 0,-2 1 0 0,2 0 128 15,2 0-128-15,-1 1 0 0,-1-2 0 0,0 1 0 16,-2 0 0-16,2 0 0 0,-1 0 0 0,1 0 0 16,-1 0 0-16,1 0 0 0,0 0 0 0,0 0 0 0,0-3 0 15,0 3 0-15,-1 0 0 0,0 0 0 0,1-2 0 16,0 0 0-16,0 2 0 0,0 0 0 0,0-2 0 0,0 2 0 15,0 0 0-15,0 0 128 0,-2 0-128 0,1 2 0 16,1-2 0-16,0 2 0 0,0-2 0 0,1 2 0 16,0-2 0-16,-1 0 0 0,0 3 0 0,0-3 0 15,0 1 0-15,0 2 0 0,-1-3 0 0,1 2 0 16,-1-2 0-16,1 0 0 0,-2 0 0 0,1 2 0 16,-2 0 0-16,-1-2 0 0,-1 3 0 0,1-3 0 15,-1 1 0-15,1-1 0 0,1 0 0 0,0 0 0 16,-1-1 0-16,0 1 0 0,0 0 0 0,0 0 128 15,0 0-128-15,0 0 0 0,0 0 0 0,1 1 0 16,-1 2 0-16,1-1 0 0,1 0 0 0,-2 0 0 0,2 1 0 0,4-2 128 16,-1-1-128-16,1 3 0 15,1-3 0-15,1 3 0 0,-1-2 144 0,3-1-144 16,-1 2 192-16,1 0-192 0,2-2 128 0,5 0-128 16,-7 2 0-16,7-2 0 0,-5 0 0 0,5 0 0 0,0 0 0 0,-5 3 0 15,5-3 128-15,0 0-128 16,0 0 0-16,0 0 0 0,0 0 0 0,-5 0 0 15,-2 0 0-15,7 0 0 0,0 0-320 0,0 0 0 0,0 0-16 0,0 0 0 32,9-3-2016-32,2 1-400 0,1 0-64 0</inkml:trace>
  <inkml:trace contextRef="#ctx0" brushRef="#br0" timeOffset="136594.14">2493 13018 4607 0,'0'0'192'0,"0"0"64"0,0 0-256 0,8 0 0 0,1 0 0 0,-3 0 0 16,-6 0 4944-16,0 0 944 0,0 0 192 0,0 0 48 15,0 0-3424-15,0 0-672 0,0 0-144 16,0 0-32-16,0 0-384 0,0 0-64 0,0 0-32 0,-2-7 0 15,-2 1-352-15,-3 2-64 0,-1-2 0 0,-1 3-16 16,0-1-192-16,-1 1-48 0,-2 0 0 0,-1 2 0 16,-2 1-176-16,0 1-32 0,-4 2-16 0,1 1 0 15,-1 2-224-15,4 1-32 0,-2 0-16 0,0 2 0 16,-2-3-208-16,2 5 176 0,0-2-176 0,2 1 160 16,2 1-160-16,-2 2 0 0,2-3 144 0,4 4-144 0,4-4 128 0,-1-1-128 15,4 2 128-15,0-2-128 0,2-3 128 0,4 2-128 16,3-1 160-16,1-1-160 0,2 1 128 0,2-3-128 15,2 1 0-15,3-1 144 0,3 0-144 0,1-1 0 16,1-1 0-16,1 2 0 0,0-1 0 0,1-2 0 16,-1 2 0-16,0 1 0 0,-2 1 0 0,-2-1 0 15,-3 2 0-15,-2 2 0 0,-1 1 176 0,-1 2 96 16,-3-1 32-16,-1 6 0 0,-3-2 288 0,-1 5 64 16,-2-2 16-16,-4 4 0 0,-3 1-240 0,-3 2-48 15,-2 2-16-15,-2 0 0 0,-2-1-240 0,-3-2-128 16,-3 0 160-16,-1-4-160 0,-1-2 0 0,-2 0 0 15,-1-4 0-15,2-2 0 0,-2-5 0 0,3 1 0 16,1-4 0-16,1-3 0 0,2-4-208 0,2-3 64 0,4 1 16 16,3-6 0-1,1-3-1152-15,3 2-208 0,1-4-48 0,4 2-16 16,4-6-1216-16,4 1-240 0,2 0-64 0</inkml:trace>
  <inkml:trace contextRef="#ctx0" brushRef="#br0" timeOffset="136894.22">2731 12975 8287 0,'0'0'736'0,"0"0"-592"0,0 0-144 0,0 10 0 15,-1 3 7456-15,-1 0 1456 0,0 0 304 0,1 4 48 0,-2 3-5968 0,-1 1-1184 16,-3-1-256-16,1 3-32 0,1 1-928 0,-1 2-176 15,-1 0-32-15,1 2-16 0,2 2-320 0,2 2-64 16,-1-1-16-16,1 1 0 0,0 2-48 0,2-1-16 16,2 0 0-16,1-3 0 0,1-4-16 0,2-1-16 15,-1 0 0-15,1-4 0 0,1-1-176 0,1-6 0 16,-2-1 0-16,4-1 128 0,0-4-256 0,0-6-64 16,2-2-16-16,0-2 0 15,0-5-2304-15,1-3-464 0,0-3-96 0,0-4-17104 0</inkml:trace>
  <inkml:trace contextRef="#ctx0" brushRef="#br0" timeOffset="137044.71">2815 13268 21183 0,'0'0'1888'0,"-12"2"-1504"0,-1 2-384 0,-1 3 0 15,-2 2 5328-15,0-1 1008 0,2 1 192 0,-1-1 32 16,0 1-3776-16,-1 0-752 0,0-1-160 0,2-1-16 16,1 2-1200-16,1-3-224 0,0-2-48 0,3 3-16 15,1-6-368-15,2 2 0 16,-1 0 0-16,7-3 128 15,-7 0-896-15,7 0-160 0,0 0-32 0,0 0-16 16,0 0-2096-16,0 0-432 0,6-3-80 0</inkml:trace>
  <inkml:trace contextRef="#ctx0" brushRef="#br0" timeOffset="137756.79">2900 13391 12895 0,'0'0'1152'0,"0"0"-928"0,5 3-224 0,0 3 0 15,1-2 6080-15,-1 0 1184 0,0-1 224 0,-5-3 64 16,5 4-4096-16,-5-4-832 0,8 2-144 0,-8-2-48 0,8-4-1472 0,-3-1-288 15,2 1-64-15,-1 1-16 0,0-4-464 0,0 0-128 16,1-2 0-16,-2 1 0 0,-1-4 0 0,0 2 0 16,-1-1 0-16,-2-2 0 0,-2 3 0 0,-1 1 0 15,0-2 0-15,-2 2-128 0,-2 2 128 0,0 3 0 16,-2 2 0-16,-1 0 0 0,0 6 0 0,-3 0 0 16,-2 3 0-16,0 2 128 0,3 2-128 0,1-1 144 15,0 3-144-15,0 3 160 0,-1 1-160 0,2 3 128 16,1-1-128-16,0 2 128 0,3-1-128 0,0 6 128 15,2 1-128-15,4-3 128 0,2-2-128 0,4-1 0 16,0-1 0-16,4-3 0 0,2-4 0 0,1-3 0 0,2 2 0 16,1-4 0-16,1-5 0 0,-2-1 0 15,0-4 0-15,0-1-176 0,-1-3-144 0,2-2-48 16,2-1 0-16,-2-2 0 16,-2-2-256-16,4-4-48 0,-2-3-16 0,-4 1 0 15,-3-5 224-15,-2 4 32 0,-3-3 16 0,-2-1 0 0,-3 1 272 0,-1 0 144 16,-2 3-160-16,-1 4 160 0,-1 1 0 0,1 2 0 15,0 7 0-15,4 6 0 0,0 0 192 0,0 0 128 16,-6 6 16-16,0 5 16 0,1 4 224 0,2 3 32 0,2 5 16 0,0 1 0 16,0 2-304-16,1 4-64 0,1 0-16 0,0 3 0 15,0-3-48-15,2 3 0 0,1-2 0 0,0-1 0 16,0 0-64-16,0-1 0 0,0-1-128 0,-2-2 192 16,1-3-16-16,0-3-16 0,-1 0 0 0,1-7 0 15,-1 0-160-15,1-5 0 0,-3-8 0 0,0 0 128 16,0 0-128-16,0-7 0 0,0-6-192 0,-1-4 192 0,-3-3-256 0,0-3 80 15,0-1 16-15,-1-6 0 0,-2 0 160 16,1-3 0-16,-1 3 0 0,2 0-128 0,1 0 0 0,3 0 0 16,1 0 0-16,1 4 0 0,2-1-192 0,2 4-48 15,1-1 0-15,2 3 0 0,1 2 176 0,3-1 48 16,3 4 0-16,0 2 0 0,1 1 144 0,1 4 0 16,1 1 0-16,-1 1 0 0,-2 5 0 0,-1-1 0 0,1 6 0 0,-2-1 0 15,-2 5 176-15,0 1-48 16,-2 1 0-16,-1 5 0 0,-3 4 272 0,-3 0 48 15,-5 2 16-15,-2 0 0 0,-3 4-112 0,-3-2-32 16,-3 2 0-16,-2-4 0 0,0 3-144 0,-2-6-48 0,0 0 0 0,1-1 0 16,1-6-128-16,2-3 160 15,-1-1-160-15,2-2 160 0,1-1-160 0,1-3 0 16,0-3 0-16,2-4 0 0,1 1 0 0,2-1-144 0,0 0 144 0,4-3 0 31,0 0-1408-31,5-3-192 0,1 0-16 0,2 0-20128 0</inkml:trace>
  <inkml:trace contextRef="#ctx0" brushRef="#br0" timeOffset="138295.78">3559 13214 6447 0,'0'0'576'0,"0"0"-576"16,0 0 0-16,0 0 0 0,-2 11 6112 0,1-5 1120 15,-1 1 208-15,2-7 48 0,-4 6-3776 0,4-6-768 16,-7 7-160-16,7-7-32 0,-5 4-1200 0,5-4-240 15,-7 2-48-15,7-2-16 0,0 0-560 0,0 0-112 16,-6-2-32-16,6 2 0 0,-6-4-336 0,4-3-64 16,2 1-16-16,1-1 0 0,0 1-128 0,3-2 0 15,0-1 0-15,3-2 0 0,-1 2 0 0,2-1 0 16,1-4 128-16,2 4-128 0,1 1 0 0,1-2 0 16,1 2 144-16,1 5-144 0,-1-2 0 0,0 3 128 15,2 2-128-15,-1 2 0 0,-4 4 128 0,0 2-128 0,-1 1 160 0,-2 1-160 16,-3 4 160-16,-2 4-160 0,-3 3 160 15,-4 3-160-15,-4 5 144 0,-2 2-144 0,-2 3 128 0,-1-1-128 16,0 2 0-16,-2 2 128 0,1-2-128 0,1-2 0 16,0-4 128-16,2-4-128 0,2-2 0 0,1-1 128 15,2-5 32-15,2-6 0 0,1 0 0 0,2-3 0 16,1-7-160-16,0 0 0 0,0 0 0 0,9-1 0 16,2-2 0-16,2-3 0 0,1-1 0 0,3 0 0 0,4 4 0 0,1-7 0 15,3 2 0-15,1-1 0 0,2 0 0 0,-1 1-144 16,0 2 144-16,-1-3 0 15,-3 2-1904-15,-2-1-272 0,-2-1-48 0</inkml:trace>
  <inkml:trace contextRef="#ctx0" brushRef="#br0" timeOffset="138780.84">4144 13115 23951 0,'0'0'2128'0,"0"0"-1696"15,0 0-432-15,3 6 0 0,-3-6 5712 0,4 7 1072 16,2 3 192-16,0-3 64 0,-4-1-4608 0,-1 1-928 16,-1-7-176-16,0 10-48 0,2 0-896 0,-2-10-176 15,1 6-32-15,2 2-16 16,-3-8-1024-16,2 9-208 0,-2-9-32 0,4 9-22000 0</inkml:trace>
  <inkml:trace contextRef="#ctx0" brushRef="#br0" timeOffset="138935.01">4161 13497 46015 0,'0'0'2048'0,"0"0"400"0,5 7-1952 0,1-3-496 16,-6-4 0-16,0 0 0 0,0 0 1344 0,0 0 160 0,0 0 32 0,4 0 16 15,2-4-1216-15,1-3-336 16,-2 1 128-16,0-4-128 16,-1 2-1856-16,3-1-400 0</inkml:trace>
  <inkml:trace contextRef="#ctx0" brushRef="#br0" timeOffset="139743.72">4944 13031 38351 0,'0'0'1696'0,"0"0"352"0,0 0-1632 0,-7 0-416 0,-1 0 0 0,-1 0 0 15,-1 0 2176-15,-1 0 336 0,-4 1 80 0,1 2 16 16,-1-1-1504-16,0 0-288 0,-2 0-64 0,1-2-16 16,-1 0-512-16,-1 3-96 0,-1-2-128 0,2 2 176 15,1-1-176-15,2 0 0 0,0-2 0 0,2 2 0 0,0 2 0 0,3-1 0 16,0-2-192-16,2 2 192 15,7-3-528-15,0 0 16 0,-6 2 0 0,6-2 0 16,0 0 64-16,-2 8 0 0,4 2 16 0,-1-1 0 0,0 1 432 0,2 1-128 16,1 2 128-16,0 0 0 0,0 1 0 0,-2 2 256 15,2 1-48-15,0 3 0 0,0 1 352 0,-1 3 64 16,-1 1 16-16,1 2 0 0,-2-1-176 0,1 1-16 16,-2-1-16-16,0 3 0 0,0-1-240 0,0-2-32 15,-2-2-16-15,1-1 0 0,0-2-144 0,1-5 0 16,0-3 0-16,0 0 0 0,0 0 0 0,1-2 0 15,0-5 0-15,1-2 0 16,-2-4-416-16,0 0-16 0,0 0 0 0,0 0 0 16,0 0-608-16,3-7-128 0,0 0-32 0,-2-5 0 15,-1 1-32-15,0-2-16 0,-1-1 0 0,0 1 0 16,-1-3 576-16,1 2 112 0,0-2 32 0,0 3 0 0,-1-2 400 0,1 5 128 16,0-2 0-16,1 2 0 0,0-1 0 0,1 2 224 15,2 1-16-15,-1-1 0 0,2 2 608 0,0 1 112 16,-1 2 32-16,2-3 0 0,1 5-16 0,4-2 0 15,-1-3 0-15,1 5 0 0,2 0-240 0,1 2-32 16,2 2-16-16,0 0 0 0,0-2-304 0,-1 3-64 0,0-2-16 0,2-1 0 16,-1-1-272-16,-2 1 0 0,0 0 128 0,-1 0-128 15,-2-3 0-15,-1 3 0 0,-9 0 0 0,8-4 0 32,-8 4-1280-32,7-2-224 0,-7 2-32 0,5-7-12480 0,-1 1-2496 0</inkml:trace>
  <inkml:trace contextRef="#ctx0" brushRef="#br0" timeOffset="140011.9">5071 13291 16575 0,'0'0'736'0,"0"0"160"0,3-3-720 0,0 0-176 15,-3 3 0-15,0 0 0 0,0 0 4880 0,0 0 944 16,0 0 192-16,0 0 48 0,0 0-3360 0,0 0-656 15,-2 6-144-15,1 5-32 0,1 1-880 0,0 1-176 16,-1 1-48-16,-1 3 0 0,1 0-400 0,0 3-96 16,1 0-16-16,0-1 0 0,0 1 0 0,1-1 0 15,0 2 0-15,2-1 0 0,-2-3-256 0,2-1 0 16,0-2 0-16,-1-1 0 0,2-3 0 0,0 0 0 16,0-3 0-16,0-1 0 15,-4-6-1072-15,0 0-272 0,8-3-48 0,-2 0-19312 0</inkml:trace>
  <inkml:trace contextRef="#ctx0" brushRef="#br0" timeOffset="140431">5243 13234 41471 0,'0'0'912'0,"5"8"192"0,0 1 48 0,-1 4 0 0,0 0-928 0,0 1-224 0,-2 0 0 0,-1 3 0 15,-1 0 1680-15,0 2 304 0,0-2 48 0,0 2 16 16,0 0-1024-16,-1-2-208 0,-2 3-48 0,0-2 0 15,2 1-400-15,0-2-96 0,-1-3-16 0,1 2 0 0,0-3-256 16,-1-3 0-16,1-1 0 0,1-3 0 16,0-6 0-16,0 0 0 0,0 0 0 0,0 0 0 0,0 0 0 0,0 0 0 15,7-2-176-15,-1-4 176 0,1-5-208 0,-1-2 64 16,1-2 16-16,1 0 0 16,0-4-336-16,0-1-64 0,-1-4-16 0,0 2 0 0,-1-2 224 0,1 4 64 15,-2-4 0-15,2 2 0 16,-1 1-416-16,2 5-80 0,0 2-16 0,0 0 0 0,-3 5 624 0,2 3 144 15,-1 2 0-15,-6 4 0 0,9 2 0 0,1 2 0 16,-3 3 0-16,3 1 0 0,-1 4 384 0,-1-1 96 16,-3 5 32-16,1 0 0 0,1 1 0 0,-2 2 0 15,-1 0 0-15,0 3 0 0,1 2-160 0,-1-2-32 16,0-1 0-16,0 1 0 0,1-4 64 0,2 2 16 16,-2 0 0-16,2-3 0 0,1-4-272 0,1 0-128 15,0-4 0-15,1-2 128 0,1-3-128 0,2-4 0 16,1-3-160-16,1-1 160 15,-1 0-1152-15,1-5-144 0,-2-1-32 0,-2-4 0 16,-1 1-2800-16,-3-4-560 0</inkml:trace>
  <inkml:trace contextRef="#ctx0" brushRef="#br0" timeOffset="141114.06">5991 12935 41471 0,'0'0'912'0,"0"0"192"0,0 0 48 0,9 7 0 0,-9-1-928 0,1 5-224 15,-1 2 0-15,0 0 0 0,-1 3 1328 0,0 3 208 16,-2-2 64-16,2 4 0 0,-2 3-720 0,1-2-144 16,-2 2-32-16,0-1 0 0,-2 1-304 0,1-1-64 0,0 4-16 0,1-1 0 15,0 1-96-15,1-3-32 0,1 2 0 0,-1-4 0 16,2 2-48-16,0-4-16 0,-1-3 0 0,2-4 0 16,2 1 0-16,-1-5 0 0,0 2 0 0,-1-11 0 15,0 0-128-15,0 0-176 0,0 0 48 0,0 0 0 16,0 0-624-16,-2-11-112 0,0 1-32 0,-2-3 0 15,-3 0-96-15,-1 0-32 0,0-1 0 0,-1 1 0 16,-3 0 512-16,0 0 112 0,-1 3 16 0,0-1 0 0,0 1 384 0,0 3 0 16,-3 5 0-16,3-1 128 0,2 6-128 0,1-1 128 15,-1 2-128-15,2 3 128 0,0 2 304 0,1 1 64 16,2 1 16-16,-2 2 0 0,3 0 192 0,-1 0 64 16,2 1 0-16,2 2 0 0,2 1-416 0,1 0-80 15,2-4-16-15,1 3 0 0,1-2 208 0,1 0 48 16,2-4 0-16,3 2 0 0,1-2-320 0,2-2-48 15,2-1-16-15,1-1 0 0,0 1-128 0,2-3 0 16,4-2 0-16,0 1 0 0,1-6 0 0,-1 1 0 16,0-2 0-16,-2-3 0 0,-2-3 0 0,-2 1-176 15,-2 1 48-15,-2-3 0 16,-3-4-1664-16,-1-5-320 0,-3-1-64 0,-5 1-18560 0</inkml:trace>
  <inkml:trace contextRef="#ctx0" brushRef="#br0" timeOffset="141287.13">5255 12834 46079 0,'0'0'1024'0,"0"0"192"0,4 8 64 0,0 1 0 0,-4-9-1024 0,4 11-256 0,-2-5 0 0,-2-6 0 15,5 7 656-15,1-4 96 0,-6-3 16 0,6 4 0 16,-6-4-2880-1,9 0-560-15</inkml:trace>
  <inkml:trace contextRef="#ctx0" brushRef="#br0" timeOffset="142478.16">6630 13160 12895 0,'0'0'1152'0,"0"0"-928"0,1-9-224 0,1 3 0 15,-2-2 3072-15,1 1 560 0,-1 7 112 0,3-6 32 16,-3 6-1360-16,0 0-272 0,0 0-48 0,0 0-16 16,0 0-336-16,0 0-64 0,0 0-16 0,0 0 0 15,0 0-80-15,0 0-32 0,-2 10 0 0,1 3 0 16,0 4-432-16,-3 0-96 0,1 3 0 0,0 1-16 0,1 5-448 0,-1 0-96 15,1 1-16-15,-1 0 0 0,0 3 176 0,2-4 16 16,-3 3 16-16,1-1 0 0,1-5-352 0,-1 1-80 16,1-4-16-16,-1-3 0 0,0-4-208 0,2-3 128 15,0-1-128-15,1-9 0 0,0 0 0 0,0 0 0 16,0 0 0-16,0 0 0 0,4-13-176 0,1-1 32 16,0-5 0-16,2 1 0 0,1-4-32 0,-1-4 0 15,3 2 0-15,-1-3 0 0,0 0-128 0,0-1-16 16,2 3-16-16,0-1 0 0,1 3 144 0,-1 5 16 15,-1-2 16-15,2 5 0 0,0 0 160 0,-2 2 0 16,1 4 0-16,-2 2 0 0,0 1 0 0,-1 6 0 16,0 2 0-16,0 2 128 0,-1 2 64 0,0 1 32 15,-1 3 0-15,0 3 0 0,-1 0 160 0,0 1 16 0,-1 3 16 0,-1 3 0 16,-1-3-128-16,1 3-32 16,1-3 0-16,0 2 0 0,0-2-256 0,0-1 0 15,1 1 0-15,0 0 0 0,2-1 256 0,1-2-48 0,1-1-16 16,1 0 0-16,3-2-192 0,2-5 0 15,2 1 0-15,1-1 0 0,4-3 0 0,1-3 0 0,0 0-160 0,1-3 160 32,-1-3-992-32,1-2-112 0,0-4-32 0,-2-1 0 15,-3-1-4416-15</inkml:trace>
  <inkml:trace contextRef="#ctx0" brushRef="#br0" timeOffset="148933.91">11689 6929 13823 0,'0'0'608'0,"0"0"128"0,0 0-592 0,0 0-144 0,0 0 0 0,0 0 0 16,0 0 1872-16,0 0 352 0,0 0 64 0,0 0 16 15,0 0-720-15,0 0-144 0,0 0-32 0,0 0 0 16,-5-4-304-16,5 4-64 0,-4-6-16 0,4 6 0 16,-1-4-512-16,1 4-96 0,0 0-32 0,0-7 0 0,0-2 320 0,1 5 48 15,0-3 16-15,-1 7 0 0,3-6-160 0,0 2-32 16,-1-3 0-16,1 5 0 0,1-2-304 0,0 0-64 15,0-1-16-15,0 1 0 0,1 4-48 0,1-3-16 16,1 2 0-16,-1-2 0 0,1 3 0 0,2-2 0 16,0 0 0-16,-1 2 0 0,0 0-128 0,0 0 128 15,0 0-128-15,-8 0 128 0,6 2-128 0,1 3 128 16,-1-1-128-16,-2 2 128 0,-4-6-128 0,4 7 0 16,0-1 0-16,0 2 0 0,0 1 192 0,-1 2 0 15,-3-2 0-15,0 2 0 0,-2-2 192 0,0-1 64 16,-1 1 0-16,2 1 0 0,-3-1-160 0,-1-1-32 15,-1 1 0-15,1 1 0 0,0-3-256 0,0 0 160 16,2 2-160-16,-3 2 128 0,-2-5-128 0,1 2 0 16,2-1 0-16,1-1-176 0,4-6 176 0,-4 7 0 15,0-1 128-15,1 1-128 0,3-7 0 0,-2 9 0 0,1-2 0 0,1-7-128 16,-2 6 128-16,2 2 0 0,0-2 0 0,3 1 0 16,-3-7 0-16,2 7 0 15,-2-7 0-15,0 0 0 0,4 6 0 0,0 1 0 0,-4-7 0 0,0 0 0 16,4 6 0-16,0 1-128 0,-4-7 128 0,3 6-128 31,-3-6-2464-31,0 0-480 0,0 0-112 0,0 0-16 0</inkml:trace>
  <inkml:trace contextRef="#ctx0" brushRef="#br0" timeOffset="149234.41">11794 7327 45375 0,'0'0'1008'0,"0"0"208"0,0 0 32 0,0 0 16 0,0 0-1008 0,0 0-256 15,0 0 0-15,0 0 0 0,0 0 816 0,8-6 112 16,-6-1 32-16,-2 7 0 0,3-6-576 0,0-1-96 16,-1 3-32-16,-2 4 0 0,0 0-256 0,0 0 0 15,0 0 0-15,0 0 0 16,0 0-2752-16,0 0-624 0,0 0-112 0,0 0-32 0</inkml:trace>
  <inkml:trace contextRef="#ctx0" brushRef="#br0" timeOffset="155840.76">3805 14477 7359 0,'0'0'656'0,"0"0"-528"15,0 9-128-15,0-3 0 0,0 2 2256 0,0-8 432 0,-1 7 64 0,1-7 32 16,0 0-1440-16,0 6-304 0,0-6-48 0,0 0-16 16,0 0-192-16,2 7-32 15,-2-7-16-15,0 0 0 0,6 4 672 0,-6-4 128 16,0 0 16-16,0 0 16 0,0 0 304 0,6 0 64 0,1-1 16 0,-2-2 0 15,0-1-656-15,0 0-128 16,1-2-16-16,-1-4-16 0,-1 0-656 0,1-3-128 0,0-4-32 0,-2 1 0 16,-2-1-320-16,-2 0 144 0,-2 1-144 0,-1 2 0 15,-2 1 0-15,-2 0 0 0,0 2 0 0,-1 2 0 16,-3 2 0-16,-2 4 0 0,-3 0 128 0,-2 3-128 16,4 4 224-16,-1 2-16 0,-1 6 0 0,1 1 0 0,0 4 160 0,1 0 16 15,-2 3 16-15,1 1 0 0,2 1 96 16,0 2 16-16,1-1 0 0,3 1 0 0,-1 0-288 0,2-1-48 15,1-1-16-15,1 2 0 0,-1-4 64 0,4-1 16 16,4 2 0-16,1-4 0 0,2 2 16 0,1-5 16 16,1 2 0-16,1-3 0 0,1-5-144 0,2 1-128 15,0-1 192-15,2-2-192 0,-1 1 0 0,2-5 0 16,0-2 0-16,2 0 0 0,3 0 0 0,-2-2 0 16,0-2-128-16,1-3 128 0,0 1-192 0,0-1 192 15,-1-3-208-15,0 1 80 0,-2-5 128 0,0 1-128 16,-1-1 128-16,-2 1-128 0,-1-4 128 0,-1 4 0 15,-3-4 0-15,-1 1-128 0,-2-1 128 0,-1 4 0 16,-1 0 0-16,-1 2-128 0,-3 1 128 0,1 1 0 16,0 2 0-16,3 7-128 0,0 0 128 0,0 0 0 15,-6-4 0-15,6 4 0 0,-8 4 144 0,0 1 16 16,0 1 0-16,3 3 0 0,2 4 224 0,1 0 64 16,-1 0 0-16,2 1 0 0,1 2-48 0,1 1 0 15,1 0 0-15,0-1 0 0,2 1 48 0,0 0 16 0,3-4 0 0,0 3 0 16,3-4-144-16,0 1-16 0,1-2-16 0,0-3 0 15,1-1-288-15,1-1 160 0,2-2-160 0,-2-1 128 16,1 0-128-16,1-3 0 0,-1-3 0 0,0-1 0 31,-1-3-1664-31,1 1-192 0,-3-1-64 0,0-2-19984 0</inkml:trace>
  <inkml:trace contextRef="#ctx0" brushRef="#br0" timeOffset="156308.07">4111 14714 26495 0,'0'0'1168'0,"0"0"240"16,0 0-1120-16,0 0-288 0,0 0 0 0,0 0 0 0,0 0 1728 0,0 0 272 16,0 0 64-16,0 0 16 0,0 0-688 0,0 0-144 15,0 0-32-15,0 0 0 0,0 0-16 0,0 0-16 16,0 0 0-16,0 0 0 0,0 0 32 0,-2 9 0 15,-1-3 0-15,1 5 0 0,0 2-336 0,1-2-64 16,1 2-16-16,0 0 0 0,-1 0-272 0,1 0-48 16,0 0-16-16,0 0 0 0,1 0-208 0,-1-2-32 15,-1-3-16-15,1-2 0 0,0-6-208 0,0 0 0 16,0 0 0-16,0 0 0 0,0 0 0 0,0 0 0 16,0 0 0-16,0-8 0 0,0-2 0 0,1-3-160 15,-1 0 160-15,1-1-128 0,2 1 128 0,0-4 0 16,-1 0-144-16,1-2 144 0,-1 2 0 0,2-2 0 15,0 2 0-15,0 3 0 0,0 1 0 0,0 0 0 0,0 4 0 16,-1 5 0-16,-3 4 0 0,0 0 0 0,6-4 0 0,-6 4 0 16,0 0 0-16,8 4 160 0,1 2-160 0,0 1 160 15,-1 3-160-15,0 3 0 0,-1 0 144 0,-1 0-144 16,1 1 0-16,-2 0 144 0,0 2-144 0,-1-3 0 16,0 1 128-16,0-1-128 0,0-2 0 0,0 1 0 0,0-2 0 15,0 0 0-15,-2 0 0 0,2-2 0 0,0-2 0 16,1-1 0-16,1-1 0 0,0 0 0 0,1-4 0 0,1 3 0 15,-2-3 0-15,3-3-144 16,3-1-1552-16,2-2-304 0,4-1-64 0</inkml:trace>
  <inkml:trace contextRef="#ctx0" brushRef="#br0" timeOffset="156680.12">4665 14453 12895 0,'0'0'1152'0,"0"0"-928"0,0 0-224 0,0 0 0 16,0 0 6400-16,0 0 1216 0,0 0 256 0,0 0 64 15,0 0-5328-15,0 0-1072 0,0 0-192 0,0 0-64 16,7 0-640-16,0 0-144 0,-1 0-32 0,2-2 0 16,-1 0-208-16,0 2-64 0,3-2 0 0,-1 2 0 15,0 0-192-15,1 0 176 0,2 2-176 0,3-2 160 16,-4 2-160-16,2 0 0 0,1 2 0 0,-3 1 128 15,-2-1-640-15,-1 0-144 0,-1 3-32 0,-2-3 0 16,-2 1-3152-16,-2 1-640 0</inkml:trace>
  <inkml:trace contextRef="#ctx0" brushRef="#br0" timeOffset="156858.13">4677 14606 9215 0,'0'0'816'0,"0"0"-656"15,0 0-160-15,4 10 0 0,0-4 5760 0,1 1 1136 16,2-3 208-16,-1-1 64 0,1 1-3936 0,0-1-784 15,-1-3-144-15,2 3-48 0,1-3-1408 0,0 0-272 16,0-3-64-16,2 3-16 0,1 0-336 0,2 0-160 16,1 0 160-16,-1 0-160 0,0 0 0 0,1 0 0 15,-2 0 0-15,1-3 0 16,-2 2-3040-16,0 1-704 0</inkml:trace>
  <inkml:trace contextRef="#ctx0" brushRef="#br0" timeOffset="157174.54">5164 14266 33455 0,'0'0'1472'0,"0"0"320"0,0 0-1424 0,7 0-368 0,-7 0 0 0,0 0 0 15,7 4 2352-15,-2 0 400 0,-5-4 64 0,4 9 32 16,-2 1-1184-16,-2 1-256 0,0-2-32 0,-1 4-16 15,-2 0-592-15,1 2-128 0,-2-2-32 0,1 0 0 16,-1-3-224-16,2 3-64 0,-1-2 0 0,2 2 0 0,-1-3-128 0,2 2-16 16,0-4-16-16,2 1 0 0,-1 0-160 0,2-3 0 15,1-1 144-15,1 1-144 0,0 1 0 0,3-3 128 16,0 0-128-16,2 1 0 0,2-4 0 0,1 2 128 16,2-2-128-16,0 2 0 0,1-3 0 0,2 0 0 15,-1 0 0-15,0-4 0 0,-1 1-272 0,0-1-32 16,0 2 0-16,-2-2 0 15,-1-3-1472-15,0 3-288 0,-2-5-64 0,-2-1-16 16,-1 1-1824-16,-2-6-352 0,-2 2-80 0</inkml:trace>
  <inkml:trace contextRef="#ctx0" brushRef="#br0" timeOffset="157391.84">5394 14179 6447 0,'0'0'272'0,"0"0"80"0,-3 8-352 0,0 1 0 15,2-1 0-15,-2 4 0 0,0-1 7872 0,-1-1 1488 16,1 3 304-16,2 0 64 0,1 4-6240 0,0 0-1248 15,-2 3-256-15,2 2-64 0,-1 2-880 0,1 3-176 16,0-1-32-16,0 2-16 0,0 3-256 0,0 0-48 0,0-1-16 0,1 0 0 16,1-3-288-16,-1 3-48 0,0-3-16 0,2-1 0 15,1-3-144-15,0 1 0 0,-2-4 0 0,2-3 128 16,0-4-128-16,0-3 0 0,1-1 0 0,1-1 0 31,-1-3-464-31,-5-5-80 0,8 0-16 0,1 0 0 16,-1-5-2192-16,1 1-448 0,1-6-96 0</inkml:trace>
  <inkml:trace contextRef="#ctx0" brushRef="#br0" timeOffset="157860.79">5656 14490 6447 0,'0'0'272'0,"0"0"80"0,0 0-352 0,0 0 0 15,0 0 0-15,3 6 0 0,1 1 7664 0,-1 2 1456 16,-3-1 288-16,0-2 64 0,0 4-6432 0,0 0-1296 15,-3-1-256-15,2-1-48 0,0 3-608 0,-2 0-128 16,1 0-32-16,-1 2 0 0,0-3-256 0,1 4-48 16,-1-4-16-16,0 3 0 0,1-2-128 0,1 2-32 15,-1 0 0-15,2-3 0 0,0-1-192 0,0-2 144 16,0-7-144-16,2 8 128 0,-2-8-128 0,0 0 0 16,1 9 0-16,-1-9 0 0,0 0 0 0,0 0 0 15,0 0 0-15,0 0 0 0,0 0 0 0,4-7 0 16,0-2 0-16,0-1 0 0,0-1-160 0,-1-4 160 15,1-2 0-15,0 0-144 0,2-3 144 0,-1-1 0 16,0 5 0-16,0-3-128 0,2 0 128 0,-1 0 0 16,1 3 0-16,0-1 0 0,-1 4 0 0,2 0 0 15,0 0-144-15,0 5 144 0,-1-1 0 0,1 2-144 0,2 3 144 16,-1 1 0-16,-1 2 0 0,-1 2 0 0,1 2 0 0,0 1 0 16,-1 3 0-16,-1 2 0 0,-1-1 0 0,1 5 144 15,-1 0-16-15,-1 0-128 0,-3 4 192 0,0 0-64 16,-1 1-128-16,0-1 0 0,2 0 0 0,-2 0 0 15,-2 0 176-15,1-1-48 0,-1-1-128 0,-1 0 192 16,3-2-192-16,0-2 176 0,0-1-176 0,1-3 160 16,-1-7-160-16,0 0 0 0,0 0 0 0,5 9 0 0,1-5 0 15,0-1 0-15,3-2 0 0,2-2 0 16,1-2-1568-16,1-4-352 0,3 1-64 0,-2-1-18672 16</inkml:trace>
  <inkml:trace contextRef="#ctx0" brushRef="#br0" timeOffset="158119.41">6250 14359 2751 0,'3'-9'256'0,"-1"2"-256"15,2 1 0-15,0-1 0 0,-1 0 6000 0,-3 7 1152 16,0 0 224-16,0 0 48 0,0 0-3760 0,0 0-752 16,0 0-160-16,0 0-16 0,0 0-816 0,1 14-176 15,-1-1-16-15,-1 4-16 0,1-2-656 0,-1 2-128 16,-1 4-32-16,1-1 0 0,0 4-320 0,-1-2-64 15,0-1 0-15,0 1-16 0,2-5-192 0,0 3-48 16,0 1 0-16,0-4 0 0,-1-2-256 0,2-1 128 16,1-1-128-16,-1 0 0 0,0-5 0 0,-1-8 0 0,4 9 0 0,0-3 0 31,-4-6-720-31,0 0-256 0,7 2-48 0,-7-2-16 16,6-4-3440-16,1-3-672 0,6-6-144 0,-5-1-16 0</inkml:trace>
  <inkml:trace contextRef="#ctx0" brushRef="#br0" timeOffset="158271.93">6388 14512 28383 0,'0'0'1264'0,"0"0"256"0,0 0-1216 0,0 0-304 0,-7 1 0 0,-1-1 0 16,-2 3 2656-16,-2-2 480 0,-1 5 80 0,-1-5 32 15,-2 1-1664-15,0 1-336 0,0 1-64 0,1-4-16 0,-2 3-784 0,0-3-176 16,0 1-16-16,1 2-16 0,1-3-176 0,2 2 0 16,3 0 144-16,-1-2-144 0,2 0 0 0,1 2 0 15,8-2 0-15,0 0 0 16,0 0-3440-16,0 0-656 0</inkml:trace>
  <inkml:trace contextRef="#ctx0" brushRef="#br0" timeOffset="158810.97">6596 14283 19343 0,'0'0'848'0,"0"0"192"0,4 4-832 0,-4-4-208 16,0 0 0-16,0 0 0 0,0 0 4896 0,0 0 928 16,0 0 192-16,0 0 48 0,0 0-4112 0,0 0-816 15,0 0-176-15,0 0-16 0,0 0-640 0,0 0-128 0,0 0-32 0,6 0 0 16,-6 0-144-16,8-3 0 16,-1 2 0-16,1-2 0 0,1-1 0 0,0 0 0 0,0-1 0 0,2-1 0 15,-1 2 0-15,2 0 0 0,1-1 0 0,0 1 128 16,0 0-128-16,-1 1 192 0,0-1-192 0,0 4 192 15,-1-3-16-15,0 3 0 0,-1 0 0 0,-1 0 0 16,-1 3 80-16,-8-3 32 0,7 3 0 0,-7-3 0 16,4 5-160-16,-3 4-128 0,-1 0 144 0,-3 2-144 15,0-1 0-15,-4 1 128 0,-1 2-128 0,0 0 0 0,-1-3 0 16,-1 2 0-16,-1 1 0 0,1-2 0 0,-1-1 0 16,2-3 0-16,0 2 0 0,1-2 0 0,1-4 0 0,4 4 0 15,3-7 0-15,0 0 0 0,-2 7 0 0,5-1 128 16,-3-6-128-16,5 4 0 0,3 3 208 0,1-4-48 15,2 0-16-15,0 1 0 0,2 0-16 0,2 1 0 16,1-1 0-16,-1-1 0 0,1 1-128 0,1 2 0 16,-1 1 144-16,-2-1-144 0,-1 5 144 0,-1-1-144 15,-3 3 192-15,-1 0-192 0,-3 1 352 0,-1-1-32 16,-2 4-16-16,-4 0 0 0,-2-2-304 0,-1 2 160 16,-4 0-160-16,-3-3 128 0,0-1-128 0,1 0 0 15,-3 0 0-15,1-3 0 0,-1-3 0 0,0-1 0 16,-2-4-144-16,0 0 144 0,-1 1 0 0,0-3 0 15,1-3 0-15,1-1 0 16,-2 2-1248-16,1-2-144 0,1-3-16 0,2 1-16 0</inkml:trace>
  <inkml:trace contextRef="#ctx0" brushRef="#br0" timeOffset="161794.99">3296 15289 5519 0,'0'0'240'0,"0"0"64"0,0 0-304 0,0 0 0 0,6 0 0 0,-6 0 0 15,0 0 3760-15,0 0 688 0,0 0 144 0,0 0 16 0,0 0-1600 0,0 0-320 16,0 0-64-16,0 0 0 0,-4 6-544 0,4-6-96 15,-5 4-32-15,5-4 0 16,0 0-672-16,0 0-128 0,0 0-16 0,0 0-16 0,0 0-496 0,0 0-112 16,0 0 0-16,0 0-16 0,-5 0-128 0,5 0-32 15,0 0 0-15,0 0 0 0,-7 0-16 0,7 0 0 16,0 0 0-16,0 0 0 0,0 0-96 0,0 0-32 16,0 0 0-16,0 0 0 0,1-6-16 0,-1 6-16 15,6-4 0-15,-1-3 0 0,1 3-32 0,2 2 0 16,0-2 0-16,3-2 0 0,-2 5-128 0,3-1 0 15,1-2 144-15,0 1-144 0,1 2 0 0,1-2 0 16,-1 3 0-16,0-3 128 0,1 2-128 0,-1-2 0 16,-2 3 0-16,0 0 0 0,-2 0 0 0,-1 3 0 15,1-2 0-15,-4 2 0 0,-6-3 0 0,5 7 0 16,1-1 0-16,-2 1 128 0,-2 3-128 0,0 1 144 16,-4 2-144-16,0 0 160 0,-2 3-160 0,-2 1 0 15,0 4 0-15,-2 1 128 0,0-1-128 0,-1 5 0 0,0 0 0 16,-2 2 0-16,1 0 0 0,1-3 0 0,-2 2 0 15,2-4 0-15,-1 1 0 0,0-2 0 0,1-2 128 16,0 1-128-16,1-4 0 0,0-2 0 0,0-2 0 0,2-2 0 16,-1-1 0-16,1-1 0 0,1-5 0 0,5-4 0 15,-6 3 0-15,6-3 0 0,-6 0-128 0,1-3 128 16,5 3-128-16,-6-4 128 0,1-5-160 0,0 1 160 16,0-1-128-16,2 1 128 0,2-3 0 0,1 3-144 15,0-1 144-15,1-2 0 0,2 1 0 0,1 1 0 16,-1-1 0-16,3 2 0 0,0 2 0 0,2-1 0 0,1 3 0 0,0 2 0 15,2-2 0-15,1 4 0 0,1 0 0 0,0 0 0 16,0 0 0-16,0 0 128 0,2 4-128 0,-1 2 144 16,-1 1-144-16,0-1 160 0,0 1 224 0,-1 0 32 15,0 0 16-15,0 3 0 0,-2-4 64 0,-1 3 16 16,0-1 0-16,-1-1 0 0,-1-3-288 0,-1 2-48 16,1-1-16-16,-1-1 0 0,-6-4-160 0,0 0 0 15,0 0 0-15,8 3 0 0,-8-3 0 0,7-3 0 16,1 1 0-16,0 0 0 15,-2 0-832-15,2-5-128 0,0 1-48 0,0-5-14096 16,-2 2-2832-16</inkml:trace>
  <inkml:trace contextRef="#ctx0" brushRef="#br0" timeOffset="162311.96">3801 15401 25919 0,'0'0'1152'0,"0"0"224"0,0 0-1104 0,0 0-272 0,0 0 0 0,0 0 0 15,0 0 2368-15,0 0 400 0,-8 0 96 0,8 0 16 16,-6 0-1040-16,6 0-208 0,0 0-32 0,-4-6-16 16,1 1-624-16,0 1-128 0,3 4-32 0,0 0 0 15,0-7-240-15,0 1-48 0,0-2-16 0,2 1 0 16,-2 7-240-16,5-6-32 0,-1-1-16 0,0 0 0 0,0 4-208 0,1-3 144 15,2 0-144-15,0 2 128 0,3 0-128 0,-1-3 0 16,0 5 0-16,1-2 128 0,1 1-128 0,-1 3 0 16,1-1 144-16,-1 1-144 0,1 1 128 0,1 2-128 15,-2 1 160-15,2-2-160 0,0 2 192 0,-1 3-64 16,0 2-128-16,-1-1 192 0,0 1 48 0,-4-1 0 16,-1 5 0-16,-1 3 0 0,-2-2 16 0,-1 4 0 15,0 1 0-15,-1 3 0 0,-1-2-64 0,-3 7-16 16,-3-3 0-16,1-2 0 0,-2 2-48 0,0-3-128 15,-1 1 192-15,1-8-64 0,-1 2-128 0,0-3 0 16,-2-2 144-16,1-2-144 0,-2 1 0 0,-1-3 0 16,0-3 0-16,-4 0 0 0,0-2 0 0,1-4 0 15,0-2 0-15,2-3 0 0,0 1 0 0,2-5-160 16,3-2 160-16,-1 0 0 0,0-7 0 0,2 3 0 16,4-6 0-16,4-1 0 0,3-2 0 0,-1 2 0 0,1-2 0 0,2 3 0 15,3-1 0-15,0 3 0 0,2 1 0 0,2 5 0 31,1-2-336-31,2 3-64 0,2 1-16 0,0 6 0 16,1-3-1312-16,1 4-272 0,-1 2-48 0,-1-1-18064 0</inkml:trace>
  <inkml:trace contextRef="#ctx0" brushRef="#br0" timeOffset="162929.41">4132 15321 28095 0,'0'0'1248'0,"0"0"256"0,0 0-1200 0,0 0-304 16,0 0 0-16,0 0 0 0,0 0 2528 0,0 0 448 15,0 0 96-15,0 0 0 0,0 0-1232 0,0 0-256 16,0 0-48-16,0 0-16 0,0 0-560 0,0 0-128 16,7 0 0-16,-7 0-16 0,7 2-256 0,-7-2-48 0,7 0-16 15,0 0 0-15,-7 0-176 0,9 0-48 0,0 0 0 0,-1 0 0 16,0-2-144-16,1 2-128 0,4-2 192 0,0 2-192 16,2-4 128-16,-1 1-128 0,2 1 0 0,0 0 0 15,-1 0 0-15,1-2 0 0,0 0 0 0,-2-1 0 16,-1 1 0-16,-1 1 0 0,-2 3 0 0,1-1 0 15,-3-2 0-15,0 3 0 0,-8 0 0 0,6 3 0 16,-6-3 0-16,5 4 128 0,-5-4-128 0,3 10 0 0,-2-1 128 16,-1 4-128-16,-4 1 0 0,-2 3 0 0,-2 2 128 0,-2 2-128 15,-2 3 0-15,-1-1 0 0,-2 6 224 0,4 1-64 16,1 0-16-16,0-2 0 0,-1-6 112 0,4 4 0 16,1-5 16-16,2 2 0 0,2-5-80 0,-1 2 0 15,1-5-16-15,0 2 0 0,1-4-176 0,1 0 0 16,1-2 0-16,-1-11 128 0,0 0-128 0,0 0 0 15,7 3 0-15,1-6 0 16,-1-4-1520-16,3-6-272 0,0-1-64 0</inkml:trace>
  <inkml:trace contextRef="#ctx0" brushRef="#br0" timeOffset="164562.97">4855 15395 5471 0,'0'0'240'0,"0"0"48"0,0 0-288 0,0 0 0 0,0 0 0 0,0 0 0 16,0 0 208-16,0 0-16 0,0 0 0 0,0 0 0 16,0 0-192-16,0 0 0 0,-7-5 0 0,7 5 0 15,-6-2 416-15,6 2 32 0,0 0 16 0,-8 0 0 16,-2 0 1216-16,3 0 240 0,7 0 64 0,0 0 0 16,-13 0-432-16,5 2-80 0,8-2 0 0,0 0-16 0,-7 2-480 15,7-2-80-15,0 0-32 0,0 0 0 0,0 0-240 0,0 0-48 16,0 0-16-16,0 0 0 0,0 0-48 0,-8-2-16 15,1 0 0-15,7 2 0 0,0 0 528 0,0 0 96 16,-4-5 32-16,4 5 0 0,0 0 720 0,0 0 160 16,0 0 16-16,0 0 16 0,0 0-240 0,0 0-48 15,0 0-16-15,0 0 0 0,7-1-720 0,1-2-144 16,1 3-16-16,-9 0-16 0,8 0-224 0,2 0-32 16,3 0-16-16,0 3 0 0,-5-3-384 0,3 1-80 15,3-1 0-15,0 0-128 0,0 0 128 0,0 0-128 16,0 0 0-16,-1 3 0 0,2-1 0 0,-3 0 0 15,-3 0 0-15,-3 2 0 16,-6-4-2048-16,0 0-400 0,0 0-96 0,-2 7-16 0</inkml:trace>
  <inkml:trace contextRef="#ctx0" brushRef="#br0" timeOffset="164752.74">4736 15611 17503 0,'0'0'1552'0,"0"0"-1232"0,0 0-320 0,4 6 0 15,1-2 5008-15,2 0 944 16,-1 0 192-16,2-1 48 0,-1-1-3792 0,-1-2-752 0,2 0-160 0,0 0-16 0,1 0-864 0,2 0-160 16,-1-2-48-16,2 2 0 0,0 0-208 0,2 0-32 15,2 0-16-15,1 0 0 0,0-3-144 0,-1 3 0 16,1 3 0-16,-3-3 128 16,-1 2-1136-16,0-2-224 0,2 0-48 0,-2 0-18368 15</inkml:trace>
  <inkml:trace contextRef="#ctx0" brushRef="#br0" timeOffset="165114.09">5391 15176 30399 0,'0'0'1344'0,"0"0"288"0,0 0-1312 0,0 0-320 16,0 0 0-16,0 0 0 0,0 0 2224 0,0 0 368 16,1 7 80-16,-1-1 16 0,-1 3-976 0,0-1-192 15,-2 1-48-15,0 2 0 0,-2-1-512 0,1 3-96 16,-2 1-32-16,-1-1 0 0,2 2-192 0,0 0-64 0,-2-2 0 0,-1 0 0 16,3-3-256-16,1 3-48 0,0-2-16 0,2 2 0 15,-2-4-48-15,2 2-16 0,4-2 0 0,0-1 0 16,0-2 64-16,3 1 0 0,1-1 0 0,2 1 0 15,1-1-112-15,2 1-16 0,-1-3 0 0,3 0 0 16,2 1-128-16,1-1 0 0,1-1 0 0,1-3-176 16,0 0 176-16,1 0 0 0,-1 0 128 0,0 0-128 15,-2-3-592-15,-2 0-192 0,0 0-48 0,-4 0 0 16,-1-2-2352-16,-4-1-464 0,-1 0-112 0,-2-2-16 16</inkml:trace>
  <inkml:trace contextRef="#ctx0" brushRef="#br0" timeOffset="165364.15">5534 15166 41919 0,'0'0'928'16,"1"9"192"-16,-1-9 32 0,3 10 16 0,-1 3-928 0,0-2-240 0,-2-1 0 0,-2 3 0 0,1-3 1584 0,0 4 272 16,-1-1 48-16,0 4 16 0,-1-4-880 0,-1 4-160 15,-1 2-48-15,4-1 0 0,1 4-352 0,-3 2-80 16,-2 2-16-16,0 1 0 0,1 4-48 0,1 1-16 0,0 1 0 0,2-3 0 15,1 4-128-15,0-4-48 16,1 0 0-16,2-1 0 0,-2-1-16 0,2-6-128 16,0-2 192-16,1-3-64 0,-1-3-128 0,1-1 128 15,2-4-128-15,-1-2 128 16,-5-7-640-16,0 0-144 0,9-5-32 0,0-3 0 16,0-5-2896-16,-1-3-576 0</inkml:trace>
  <inkml:trace contextRef="#ctx0" brushRef="#br0" timeOffset="166033.2">5813 15438 24879 0,'0'0'544'16,"0"0"112"-16,0 0 32 0,0 0 16 0,-7-9-576 0,8-2-128 0,-2 2 0 0,0 1 0 0,1-3 1264 0,0 3 208 15,0-1 64-15,0 2 0 0,-1 0-112 0,1 7-16 16,0 0 0-16,0 0 0 0,0 0 0 0,0 0 0 16,0 0 0-16,0 0 0 0,0 0-96 0,0 0-32 15,3 7 0-15,0 2 0 0,-2 4-304 0,-1 0-64 16,0 4-16-16,2 0 0 0,-1 3-352 0,-1 1-80 16,0 1-16-16,0 2 0 0,-1-1-144 0,1 0-48 0,-2-2 0 0,1 1 0 15,1-4 0-15,-1 2-16 0,-2-4 0 0,1-3 0 16,-1-3-240-16,0 1 176 0,2-2-176 15,1-9 160-15,0 0-160 0,0 0 0 0,0 0 0 0,0 0 0 16,0 0 0-16,0 0 0 0,0-7 0 0,1-2 0 16,1-5-160-16,0 1 160 0,2-3 0 0,1-1-144 15,-1-3 144-15,2 3 0 0,-1-2 0 0,1-2 0 16,1 1 0-16,-1 3-128 0,2-3 0 0,1 3 0 0,2 2 128 0,-1 0 176 16,0-1-48-16,0 3 0 0,3 3-128 0,-1-1 0 15,-3 5 0-15,2 1-176 0,0 1 176 0,0 1 0 16,-2 2 128-16,2 2-128 0,-1 2 0 0,-1-1 0 15,-1 5 0-15,0-1-128 0,-2 5 128 0,0-1 0 16,-1 1 128-16,-1 4-128 0,0-1 224 0,-2 3-32 16,1 0 0-16,-2 0 0 0,1 1-192 0,-2-1-256 15,0 0 48-15,0 0 16 0,0-1 192 0,1 1 160 16,0 0-32-16,2-1 0 0,-1-2-128 0,1-1 0 16,0-2 144-16,-1 0-144 0,2-3 0 0,2 1 0 15,-1-2 0-15,1-3 128 0,2 0-128 0,1-2 0 16,2-2 0-16,1 0 0 15,1-4-2784-15,0-1-576 0,0-3-112 0</inkml:trace>
  <inkml:trace contextRef="#ctx0" brushRef="#br0" timeOffset="166430.88">6496 15272 31103 0,'0'0'1376'0,"0"0"288"0,0 0-1344 0,0 0-320 0,0 0 0 0,0 0 0 0,0 0 2528 0,0 0 432 16,0 0 96-16,0 0 16 0,0 0-1440 0,0 0-288 15,0 0-48-15,-2 10-16 0,-1-1-448 0,1-1-112 16,-1 3-16-16,0 0 0 0,1 0-192 0,-1 3-64 16,0 2 0-16,1 1 0 0,-1 3 64 0,1-1 0 15,0 1 0-15,1 4 0 0,0-3-256 0,1 1-64 16,0-1 0-16,0-2 0 0,1-2-48 0,0 3-16 16,1-7 0-16,0 0 0 0,1-2-128 0,-1-2 0 15,1-3 0-15,1-2 0 16,3-1-352-16,0-6-96 0,-7 3-32 0,8-6 0 15,0-1-2208-15,0-1-432 0,0-3-80 0,1 0-16768 0</inkml:trace>
  <inkml:trace contextRef="#ctx0" brushRef="#br0" timeOffset="166584.31">6676 15418 31327 0,'0'0'1392'0,"0"0"272"0,0 0-1328 0,0 0-336 16,-7 0 0-16,-2 3 0 0,-3-2 2944 0,-3 2 512 15,-6 1 96-15,-2-2 32 0,-2 2-2048 0,-1-4-416 16,-3 3-80-16,2-3-16 0,1 0-608 0,1 0-128 0,0 0-32 0,1 0 0 15,2 0-256-15,1 0 0 0,4 0 0 0,3 0 0 16,2 0 0-16,3 0 0 0,1 0 0 0,8 0 0 31,0 0-1584-31,0 0-368 0,0 0-80 0,0 0-17616 0</inkml:trace>
  <inkml:trace contextRef="#ctx0" brushRef="#br0" timeOffset="167199.94">6833 15228 33983 0,'0'0'1504'0,"0"0"304"0,0 0-1440 0,0 0-368 16,0 0 0-16,0 0 0 0,0 0 1936 0,0 0 320 15,0 0 64-15,0 0 16 0,0 0-1248 0,0 0-256 16,0 0-64-16,0 0 0 0,0 0-400 0,0 0-96 16,5-2-16-16,0-2 0 0,-5 4 64 0,6-4 16 15,-1-1 0-15,0 1 0 0,2 0-176 0,-1 1-32 16,2-3-128-16,0 2 192 0,1-3-192 0,2 3 0 16,0-1 0-16,3 1 0 0,-1 2 160 0,1-2-16 15,2 4 0-15,-1-3 0 0,2 3-144 0,-2 3 0 16,-3-1 0-16,-1 2 0 0,0 0 0 0,-3 1 0 0,-2 3-160 15,-2-1 160-15,-2 2 0 0,-4 1 0 0,-3 1 208 16,-3 2-64-16,-2 0-144 0,-3 0 0 0,-3 0 0 0,0 0 0 16,0-2 0-16,2-1-176 0,0-3 48 0,1 2 0 15,1-2 128-15,1-1 176 0,2-2-48 0,3 0 0 16,0 0-128-16,6-4 0 0,0 0 0 0,0 0 0 16,0 0 0-16,0 0 0 0,0 0 0 0,0 0 0 0,7 2 128 0,2 1 0 15,2-2 0-15,0 2 0 0,4-3-128 0,0 4 0 16,2-1 0-16,2-1 0 15,0 0 0-15,2 3 0 0,-1-1 0 0,0 0 0 0,-2 0 0 0,-1 2 0 16,-1 3 0-16,-3 0 0 0,0 3 240 0,-4 1 16 16,-2 3 0-16,-3 1 0 0,-4 3 96 0,-2 1 32 15,-3-2 0-15,-4 1 0 0,-3 0-224 0,-1-1-32 16,-1-2-128-16,-2 0 192 0,-1 0-192 0,-2-4 0 16,0 1 0-16,1-5 0 0,-1-3 0 0,2-2 0 15,0 0 0-15,3-1 0 0,-1-3 0 0,4-3 0 16,0 2-128-16,1-4 128 0,0 1 0 0,3-3 0 15,0 1 0-15,2-1 0 0,2-4 0 0,1 5-128 16,0-3 128-16,4 1 0 16,1-5-2800-16,3 2-448 0</inkml:trace>
  <inkml:trace contextRef="#ctx0" brushRef="#br0" timeOffset="171492.69">6346 16031 19455 0,'0'0'864'0,"0"0"176"0,0 0-832 0,0 0-208 16,0 0 0-16,0 0 0 0,0 0 2208 0,8 4 400 15,-2-4 80-15,1 3 0 0,-7-3-768 0,8 0-144 16,-1 2-48-16,3-2 0 0,-3 0-96 0,3 0-32 15,-1 0 0-15,3 0 0 0,-1-2-304 0,2 2-64 16,1 0-16-16,-1-3 0 0,1 3-320 0,0-4-80 16,1 4-16-16,1-2 0 0,-2 0-416 0,2 2-64 15,-1 0-32-15,0 0 0 0,-2 0-288 0,-1 2 0 16,-2 0 128-16,-1-2-128 0,-2 3 0 0,-7-3 0 16,6 1 0-16,-6-1-14736 0,6 3-2864 0</inkml:trace>
  <inkml:trace contextRef="#ctx0" brushRef="#br0" timeOffset="172204.27">6922 15885 15663 0,'0'0'1392'0,"0"0"-1120"16,0 0-272-16,0 0 0 0,0 0 3392 0,0 0 640 15,0 0 112-15,0 0 16 0,0 0-2048 0,0 0-432 16,0 0-80-16,0 0 0 0,0 0-688 0,0 0-128 15,0 0-16-15,0 0-16 0,0 0-368 0,0 0-64 16,0 0 0-16,0 0-16 0,0 0 80 0,0 0 32 16,0 0 0-16,0 0 0 0,0 0 176 0,4-7 48 15,-4 7 0-15,7-6 0 0,0 2-208 0,0 1-48 16,-1-4 0-16,2 3 0 0,0 1-192 0,1 0-32 16,1-1-16-16,-1 1 0 0,0 1-16 0,0-2 0 15,1 1 0-15,0 2 0 0,-1 1-128 0,1 1-192 16,-1-2 32-16,1 1 16 0,-3 1 320 0,1 2 64 0,-1-3 16 0,-1 4 0 15,0-2-256-15,-2 5 0 0,-4-7 0 0,1 8 0 16,-2 1 0-16,-3 1 128 0,-3 4-128 0,-1-1 144 16,-1 0 80-16,-3 2 16 0,-2-3 0 15,-2 1 0-15,0 0-240 0,2 1 0 0,1-5 0 0,1-1 0 16,2 1 0-16,1-3 0 0,-1 1 0 0,3-3-160 16,0 0 160-16,7-4 0 0,0 0-144 0,0 0 144 0,-3 6 0 0,3-6 0 15,0 0 0-15,0 0 0 16,0 0 0-16,4 5 256 0,2-1-32 0,1 0-16 0,5-1-64 0,1 1-16 15,2-2 0-15,2-2 0 0,1 2-128 0,0 0 128 16,2 5-128-16,0-4 128 0,2 3-128 0,-1-2 0 16,-1 3 144-16,-3-1-144 0,-3 2 128 0,-2 1-128 15,-3 2 128-15,-3 2-128 0,-2 0 368 0,-1 0 0 16,-4 4 0-16,-3 0 0 0,-5 0-240 0,-3 3-128 16,-4-3 160-16,-2 1-160 0,-2-1 0 0,-1-4 0 15,-1 2 0-15,-2-6 0 0,1 1 0 0,0-6 0 16,3 1 0-16,0-3 0 0,0 0-128 0,2-4 128 15,0-2 0-15,3 0 0 0,2 1 0 0,1-1 0 16,0-2 0-16,3 2 0 0,1-3 0 0,2 1-128 16,1 0 128-16,1 3 0 15,1-4-3184-15,1-1-576 0</inkml:trace>
  <inkml:trace contextRef="#ctx0" brushRef="#br0" timeOffset="173236.83">3709 16137 4607 0,'0'0'400'0,"0"0"-400"0,0 0 0 0,8 2 0 16,4 0 4544-16,-4-2 832 0,-8 0 176 0,0 0 16 15,0 0-2496-15,0 0-512 0,0 0-112 0,0 0-16 16,0 0-736-16,0 0-160 0,0 0-16 0,5-4-16 16,-5 4-432-16,8-5-96 0,-1 1-16 0,-1 0 0 15,1 2-240-15,0-2-48 0,3 1-16 0,-1 3 0 0,0 0-272 0,0-1-48 16,3-2-16-16,1 3 0 0,0 0-320 0,2 0 0 15,-1 3 0-15,0-2 128 0,2-1-128 0,0 3 0 16,-2 1-176-16,1-2-13392 16,-2 1-2688-16</inkml:trace>
  <inkml:trace contextRef="#ctx0" brushRef="#br0" timeOffset="173754.56">4121 16014 6447 0,'0'0'576'0,"0"0"-576"16,0 0 0-16,0 0 0 0,0 0 6192 0,0 0 1120 16,0 0 240-16,0 0 32 0,0 0-4624 0,0 0-912 15,0 0-192-15,0 0-48 0,0 0-784 0,0 0-176 16,0 0-16-16,0 0-16 0,0 0-448 0,0 0-96 15,0 0-16-15,0 0 0 0,0 0-128 0,0 0-128 16,6-2 192-16,1-2-192 0,-1 1 176 0,2 2-176 16,1-2 160-16,0 1-160 0,1 2 128 0,-1-2-128 15,1 0 0-15,1 2 144 0,-1 0-144 0,2 0 0 0,1 0 144 0,2 4-144 16,-1-2 128-16,0 2-128 0,1-1 128 0,-2 3-128 16,-3 1 224-16,-1-1-32 0,-1 2 0 0,-2 4 0 15,-5-2 192-15,-1 4 48 0,-3 3 0 0,-2-3 0 16,-4 2-128-16,-3 1-32 0,-1 0 0 0,0-2 0 15,0 0-272-15,0-2 160 0,0 0-160 0,1-4 128 0,0 2-128 16,2-5 0-16,0 1 0 0,3-3 0 0,0 0 0 0,7-4 0 16,0 0 0-16,0 0 0 0,0 0 0 0,0 0 0 15,0 0 0-15,0 0 0 0,0 0 0 0,0 0 160 16,10 0-160-16,2 0 160 0,0 0-160 0,2 2 128 16,3-2-128-16,2 3 128 0,-1 1-128 0,2 0 0 15,-1 1 0-15,-2 2 128 0,-2-1-128 0,-3 2 0 16,-2-1 0-16,-2 2 0 0,-3 1 0 0,-2 1 0 15,-3-2 0-15,-3 4 0 0,-2 0 0 0,-3-1 0 16,-4 0 0-16,-1 2 0 0,0-4 0 0,-1 2 160 16,-2 1-32-16,-1-2-128 0,0-5 128 0,0 5-128 15,0-5 0-15,0 1 0 0,0-3 0 0,0-1 0 16,0-1 0-16,0-2 0 0,1-2 0 0,0 2-192 16,1-4 192-16,-1-2-14784 15,0 2-2848-15</inkml:trace>
  <inkml:trace contextRef="#ctx0" brushRef="#br0" timeOffset="174837.37">7663 16360 20495 0,'0'0'896'0,"0"0"208"0,0 0-880 0,0 0-224 0,-2 4 0 0,-4 2 0 15,0-2 1584-15,-2-1 272 0,-2 4 48 0,-2-3 16 0,-3-2-960 0,-2-1-192 16,-1 2-48-16,-2 0 0 0,-1-2-448 16,-1-1-80-16,-3 3-32 0,-1-3 0 0,-1 2-160 0,-4 0 0 15,-3 1 144-15,-4 3-144 0,-6-2 528 0,-6-2 48 16,-6-2 0-16,-4 4 0 15,-6-1 112-15,1 1 16 0,-2 0 16 0,-3-2 0 0,-3 2-96 0,-2-4-32 16,-1 0 0-16,2 0 0 0,0 3-96 0,1 1-32 16,-2-2 0-16,3 2 0 0,0-1-112 0,3-2-32 15,1 2 0-15,2-1 0 0,4 2 48 0,-1-4 0 16,1 4 0-16,1-1 0 0,-1 1-96 0,14-4-16 16,-2 0 0-16,-1 0 0 0,2-1-256 0,3 1 128 15,3 0-128-15,-1 0 0 0,-1-3 128 0,-11 3-128 16,-1 3 0-16,1-3 0 0,2 0 144 0,3-3-144 15,2 3 0-15,1 0 144 0,3 0-144 0,3 3 0 16,1-2 144-16,-1 2-144 0,-1 0 176 0,-2 4-48 16,-2-3 0-16,-1 1 0 0,-2-1 320 0,0 0 64 0,4-1 16 0,2 1 0 15,-1 1-304-15,2-1-64 0,1 0-16 0,0 0 0 16,0 1-144-16,-1-1 160 0,-3-2-160 0,2 2 160 16,-2 0-160-16,12-1 160 0,-3-1-160 0,2 0 160 15,-2 0-160-15,1 2 0 0,-2-1 0 0,1-2 128 16,0 2-128-16,-1 1 128 0,-1 1-128 0,-2-1 128 15,-2 0-320-15,1-1-64 0,-1-1 0 0,1-1-16 16,3 2 656-16,0 1 128 0,1-1 16 0,2-3 16 0,2 1-176 16,1 2-48-16,1-1 0 0,0-2 0 0,3 1 0 0,-5 2 0 15,2-3 0-15,2 3 0 0,2-3-64 0,3 0 0 16,2 0-16-16,0 0 0 0,4-3-112 0,2 3-128 16,2 0 176-16,1-3-176 0,2 2 192 0,3 1-64 15,1 0 0-15,1-2-128 0,2 2 176 0,5 0-176 16,0 0 160-16,0 0-160 0,0 0 128 0,0 0-128 15,0 0 0-15,0 0 144 0,0 0-144 0,0 0 0 16,0 0 0-16,0 0 0 0,9 2-256 0,1-1-48 16,-3 2 0-16,4 0 0 15,1-3-1568-15,-2 4-320 0,2-2-64 0,1-2-18256 0</inkml:trace>
  <inkml:trace contextRef="#ctx0" brushRef="#br0" timeOffset="176093.06">3163 16973 10127 0,'0'0'896'0,"0"0"-704"16,0 0-192-16,0 0 0 0,5 0 5728 0,-5 0 1120 15,0 0 208-15,0 0 48 0,0 0-4272 0,0 0-848 16,0 0-192-16,-2-3-16 0,2 3-864 0,-3-4-160 16,1-2-48-16,2 6 0 0,1-7-448 0,2 1-112 15,0-1-16-15,3 1 0 0,-1-4-128 0,2 3 0 16,0 0 144-16,3-2-144 0,-1-2 0 0,3 5 128 0,1-1-128 0,1 1 0 16,0-1 224-16,1-1-32 0,1 2 0 0,-1 1 0 15,0 1-192-15,-1 2-160 16,-1 0 32-16,0 2 0 0,-1 2 400 0,0 2 96 15,-2 0 16-15,1 3 0 0,-2 3 96 0,-1-1 32 0,-2 5 0 0,0 0 0 16,-2 2 0-16,-3 3 0 0,-1 5 0 0,-3-1 0 16,-1 8-208-16,-2-1-48 0,-3 2 0 0,-2 1 0 15,-2 1-64-15,-1 0-32 0,-2 2 0 0,-1-5 0 0,0-1-160 0,0-1 160 16,0-3-160-16,0-2 160 0,0-3-160 0,1-2 0 16,2-6 0-16,-1 1 0 0,1-4 0 0,1-1 0 15,2-2 0-15,1-3 0 0,-1 0 0 0,3-4 0 16,2-4-144-16,1 0 144 0,-1-5 0 0,4-2-192 15,0-2 192-15,2 0-160 0,2-4 160 0,0 1-160 16,4 2 160-16,0-2-160 0,1 2 160 0,1 1-192 16,1-1 192-16,0 4-192 0,0-2 32 0,0 4 0 15,2 2 0-15,-1 2 0 0,1-1 160 0,0 3 0 16,1 2 0-16,1 2 0 0,0 0 128 0,1 2-128 16,0 3 160-16,0-1-160 0,-1 1 176 0,1-1-176 15,-1 4 192-15,0-3-192 0,-1 0 320 0,-1 2-64 16,-2-2 0-16,1 0 0 0,-1 3-256 0,-1-4 128 0,0 1-128 0,-1-1 0 15,0 1 128-15,-1-3-128 0,-6-4 0 0,8 4 0 16,0-2 0-16,0 1 0 16,-1-3 0-16,0 0 0 15,-7 0-672-15,10-3-96 0,-1 1 0 0,-1-2-16 16,0-3-2048-16,-1 1-416 0,1-1-80 0</inkml:trace>
  <inkml:trace contextRef="#ctx0" brushRef="#br0" timeOffset="176490.25">3633 17014 27935 0,'0'0'1232'0,"0"0"256"0,0 0-1184 0,0 0-304 0,0 0 0 0,0 0 0 0,0 0 2656 0,0 0 480 15,0 0 80-15,7-4 32 0,-7 4-1568 0,5-3-304 16,-5 3-64-16,7-4-16 0,-2-2-688 0,0 2-144 16,-1-2-16-16,1 2-16 0,-1 2-256 0,2-2-48 15,-1 0-128-15,1-3 192 0,2 5-192 0,1-2 144 16,1 1-144-16,-1 3 128 0,0-1 48 0,0 1 0 15,0-3 0-15,2 6 0 0,-1-2 272 0,1 3 48 16,-1 1 16-16,-1 3 0 0,-1 1-48 0,1 5 0 16,1-1 0-16,-4 4 0 0,-2 0-48 0,-1 2-16 15,-2 1 0-15,-1 4 0 0,-3 2-96 0,-2-1-32 16,-3-1 0-16,0-3 0 0,-2 3-144 0,-2-4-128 16,-1-1 192-16,1-2-192 0,0-4 144 0,1 1-144 15,-1-4 0-15,0-1 144 0,-1-5-144 0,1-1 0 16,0-6 0-16,2 3 0 0,-1-6 0 0,1-4 0 15,1 0-128-15,1-4 128 0,0-2 0 0,2-4-144 16,0-1 144-16,2-1 0 0,2 1 0 0,2-5 0 16,-2 0 0-16,4 2 0 0,2-2 0 0,1 2-128 15,0 1 128-15,2-1 0 16,-1 4-944-16,6 3-128 0,4 4-16 0,1 0-16 16,1 5-1728-16,2-1-352 0,-1 5-64 0</inkml:trace>
  <inkml:trace contextRef="#ctx0" brushRef="#br0" timeOffset="176776.34">4064 16881 14735 0,'0'0'640'0,"0"0"160"0,0 0-640 0,0 0-160 16,7-1 0-16,-7 1 0 0,0 0 5536 0,0 0 1072 16,0 0 224-16,0 0 32 0,2 7-4064 0,0-1-816 15,-2 5-176-15,-2-2-16 0,0 1-672 0,-1 1-128 16,-1-1-32-16,0 2 0 0,0 0-288 0,2 1-64 15,-1 0-16-15,2 3 0 0,0-6-144 0,-1 3-48 16,2 0 0-16,2-2 0 0,-1-1-112 0,2-1-32 16,0-2 0-16,3 1 0 0,-1 1-112 0,1-2-16 15,1-4-128-15,1 3 192 0,0-5-192 0,1 2 0 16,1-3 0-16,1 0 0 0,-1-3 0 0,2 2 0 16,0-5 0-16,1 3 0 15,0-4-1296-15,0-2-208 0,0 1-32 0,0-3-16 16,-2-4-2384-16,1-2-480 0</inkml:trace>
  <inkml:trace contextRef="#ctx0" brushRef="#br0" timeOffset="176966.01">4262 16767 15663 0,'0'0'688'0,"0"0"144"0,-3 7-656 0,1 3-176 16,-1 0 0-16,1 0 0 0,-1 3 6896 0,0 0 1344 16,-1 4 272-16,1 3 48 0,-3-3-5616 0,2 6-1104 15,3 1-240-15,0 2-32 0,-2 4-752 0,2 0-160 0,1 1-16 0,0 1-16 16,-2-2-304-16,2 3-48 0,0-5-16 15,2 1 0-15,-2-6-256 0,0 1 160 0,0-7-160 0,0 0 128 16,0-4-128-16,1-1 0 0,0-5 0 0,-1-7 0 31,0 0-432-31,0 0-112 0,0 0-32 0,0 0 0 0,6-7-2160 0,-1-6-432 0</inkml:trace>
  <inkml:trace contextRef="#ctx0" brushRef="#br0" timeOffset="177529.58">4582 16974 29375 0,'0'0'1296'0,"0"0"272"0,0 0-1248 0,7 3-320 16,-7-3 0-16,10 0 0 16,-2-3 3056-16,-1 2 544 0,1 1 112 0,-1 0 32 0,-1-3-1984 0,2 3-400 15,0-4-80-15,1 2 0 0,0-1-784 0,2 2-160 16,-1-2-16-16,2 2-16 0,3-2-304 0,-1 3 0 16,2 3 128-16,-1-2-128 0,1 2 0 0,-2 3-272 15,-2 1 48-15,-3 1 16 16,-2 1-2464-16,-3 1-480 0,-4 0-112 0,-1-3-14720 0</inkml:trace>
  <inkml:trace contextRef="#ctx0" brushRef="#br0" timeOffset="177690.27">4607 17173 11055 0,'0'0'976'0,"0"0"-784"0,0 7-192 0,0-1 0 16,0-6 4656-16,2 7 880 0,-2-7 176 0,4 4 48 16,1 0-2448-16,2-2-496 15,-1 1-80-15,2-3-32 0,0 0-1392 0,1-3-288 16,2 0-48-16,1 0-16 0,1-1-544 0,0 1-112 0,1-1-32 0,2 4 0 15,1 0-272-15,1 0 0 0,1 0 128 0,-2 0-128 32,-2 0-784-32,1 3-224 0,-2-2-32 0,1-1-18384 0</inkml:trace>
  <inkml:trace contextRef="#ctx0" brushRef="#br0" timeOffset="178006.43">5121 16740 34559 0,'0'0'1536'0,"0"0"304"0,4 6-1472 0,0 2-368 16,-1 1 0-16,-1 2 0 0,0-1 2480 0,-1 2 416 16,0 0 96-16,-1 1 16 0,-1 3-1408 0,0-3-288 15,-1 1-48-15,1 2-16 0,-2-3-480 0,1 1-112 16,-1 0-16-16,2-1 0 0,0 0-320 0,-1 0-64 15,1-3 0-15,1 3-16 0,0-2-240 0,0-2 144 16,1 2-144-16,2-5 128 0,1 3-128 0,0-5 0 0,0 3 0 0,3-3 0 16,1 0 0-16,2 1 0 15,0-4 0-15,2 2 0 0,1 1 0 0,4-4 0 0,0 0 0 0,0 0 0 32,1-4-1216-32,1 1-112 0,0-1-16 0,0 0-16 15,-2-2-1456-15,1-1-304 0,-2-2-48 0</inkml:trace>
  <inkml:trace contextRef="#ctx0" brushRef="#br0" timeOffset="178218.98">5326 16744 41343 0,'-3'17'1840'0,"3"-8"368"0,0 4-1760 0,0-2-448 0,0 2 0 0,-1 1 0 0,-1 2 1984 0,0 1 304 16,-1 0 64-16,0 0 16 15,1 5-1216-15,-2 4-256 0,1 2-32 0,1 1-16 0,-1 1-448 0,2-3-80 16,1 3-32-16,0-1 0 0,-2-1-288 0,2 2 128 15,2-4-128-15,3-2 0 0,4-5 0 0,-4 2 0 16,-6-8 0-16,4 0 0 16,5-3-240-16,-3-3-144 0,-5-7-48 0,0 0 0 15,10 3-1616-15,-3-3-320 0,-7 0-64 0,0 0-18496 0</inkml:trace>
  <inkml:trace contextRef="#ctx0" brushRef="#br0" timeOffset="178690.61">5594 16947 8287 0,'0'0'736'0,"4"6"-592"16,-1 1-144-16,-1 1 0 0,-1 1 7600 0,2 1 1488 16,-2 0 288-16,1 3 64 0,-2-3-6112 0,0 3-1232 15,-2 0-240-15,1 2-64 0,0 0-896 0,-1 0-176 0,0 1-32 0,-1-2-16 16,1 4-352-16,-1-3-80 0,-1-2-16 0,3 0 0 15,1 0-224-15,0 0 176 0,-2-2-176 0,2-1 160 16,-1-1-160-16,1-2 0 0,0-7 0 0,0 0 0 16,0 0 0-16,0 0 0 0,0 0 0 0,0 0 0 15,0 0 0-15,4-7 0 0,0 3 0 0,0-5 0 16,-1-1-160-16,0-3 160 0,3-3 0 0,0-1-144 16,1-3 144-16,1-7 0 0,1 3 0 0,0-2 0 15,0 2 0-15,2 2 0 0,-1-2 0 0,-2 5 0 16,1 2 0-16,2 0 0 0,-1 4 0 0,-1 2 0 0,0 2 0 0,1 1 0 15,0 2 0-15,1 3 0 0,-2 3 0 0,-1 0 0 16,-8 0 0-16,6 4 0 0,2 2 0 0,-3 4 0 16,-1-4 128-16,-1 5-128 0,-1 2 0 0,-2 1 144 15,-1 2-144-15,0 1 0 0,-1 0 128 0,0 1-128 16,-1 1 0-16,1 0 0 0,2-3 320 0,1 1-64 16,-2 0 0-16,1-4 0 0,1 3-112 0,2-4-16 15,0-1-128-15,3 0 192 0,0-2-192 0,3-4 0 16,3 1 0-16,1-3 0 0,2 1 0 0,0-1 0 15,4-3 0-15,-1 0 0 16,-1 0-896-16,0-4-256 0,0-1-64 0,-2-2-14016 16,-5-1-2784-16</inkml:trace>
  <inkml:trace contextRef="#ctx0" brushRef="#br0" timeOffset="179207.53">6090 17376 9215 0,'10'-2'816'0,"1"2"-656"15,1 0-160-15,-3 0 0 0,0 0 4688 0,-9 0 912 16,0 0 176-16,0 0 48 0,0 0-2480 0,-14 0-480 16,-10 2-112-16,-7 1 0 0,-8-2-816 0,-4 2-144 15,-7 1-48-15,-3-2 0 0,0 0-464 0,-4 3-80 0,-3-4-32 0,0 2 0 16,0 0-416-16,12-2-96 16,-1-1-16-16,0 0 0 0,2-1-384 0,3-2-64 15,0 3-32-15,2-3 0 0,1 2-160 0,-11-2 0 16,5 1 0-16,4 0 128 0,2 0-128 0,6 0 0 15,8 0 144-15,3 2-144 0,4-3 0 0,5-1 0 16,3 4 0-16,4-2 0 16,2 0-1072-16,6 2-224 0,0 0-48 0,0 0-13728 0,0 0-2736 0</inkml:trace>
  <inkml:trace contextRef="#ctx0" brushRef="#br0" timeOffset="179825.81">5295 17493 29711 0,'12'3'1312'0,"-12"-3"288"0,0 0-1280 0,8 0-320 16,0 1 0-16,-8-1 0 0,0 0 2560 0,0 0 448 15,3 9 80-15,-2-1 32 0,-2 4-1184 0,-3-2-224 0,-2 3-48 16,0 2-16-16,-2 0-624 0,0 0-128 0,0 3-32 0,2-1 0 16,0 0-400-16,3-1-80 0,-3-2 0 0,2 2-16 15,3-2-176-15,0-4-16 0,-1-3-16 0,5 3 0 16,0-4-160-16,1 1 0 0,-4-7 0 0,6 4 0 16,2-2 0-16,2 2 0 0,5-1 128 0,1-3-128 15,1-3 0-15,1 1 0 0,2 0 0 0,1-3 0 16,0 1-1008-16,1-3-176 15,1-3-32-15,0 1-16 0,-2-2-816 0,-2-2-144 0,0 0-48 0,-4-1 0 16,0-2-1072-16,-6 6-208 0,-3-5-64 0,1-1 0 16,-2 1 32-16,-1 0 0 0,-3-2 0 0,-1 4 0 15,0 0 2464-15,-1 0 512 0,-2 3 80 0,0 0 32 0,-1 6 2720 0,4 4 560 16,-6 3 96-16,1 1 32 0,-1 3 1136 0,-1-1 224 16,-1 5 48-16,0 2 16 0,-1 4-1456 0,1 0-288 15,0 2-64-15,-1 10-16 0,0 3-1232 0,3-4-240 16,2 3-48-16,1-4-16 0,0-1-512 0,2 0-112 15,2-2 0-15,1 0-16 0,0-5-224 0,2 1-144 16,2-3 192-16,0-3-192 0,-1-1 0 0,2-3 0 16,-1-4 0-16,1-2-15680 0,-1-1-3072 15</inkml:trace>
  <inkml:trace contextRef="#ctx0" brushRef="#br0" timeOffset="180391.31">4341 17413 10127 0,'0'0'448'0,"6"3"96"0,3-2-544 0,-2-1 0 0,-7 0 0 0,0 0 0 15,0 0 6512-15,-8 0 1184 16,-4 0 240-16,-6 0 64 0,-7 0-4928 0,-6 3-992 0,-7 0-192 0,-6 3-32 15,-5-1-560-15,-6 2-96 0,-6 2-32 0,12-5 0 16,-6 1-416-16,0 1-96 0,1 2-16 0,0-1 0 16,1 2-368-16,-2-1-80 15,0 1 0-15,-14-1-16 0,7 1-176 0,5-2 0 0,6 2 0 0,7-3 128 16,4-2-128-16,5 3 0 0,4-3 0 0,4 0 0 31,5 1-752-31,5-1-224 0,3-2-48 0,3 0-14016 0,3 0-2816 0</inkml:trace>
  <inkml:trace contextRef="#ctx0" brushRef="#br0" timeOffset="181041.6">3654 17646 14735 0,'0'0'1312'0,"6"-4"-1056"16,-1-2-256-16,-5 6 0 0,5-6 4256 0,-5 6 800 15,0 0 144-15,0 0 48 0,0 0-1952 0,0 0-384 0,0 0-80 0,-1 10-16 16,-3-1-1088-16,1 1-208 0,1 1-48 0,-1 2-16 16,0 0-656-16,1 1-128 0,-2 2-32 0,1 0 0 15,2-2-224-15,0 3-48 0,-1-1-16 0,2 1 0 16,0-1-176-16,2-2-48 0,0-3 0 0,2 2 0 15,0-4-128-15,0 1 0 0,0-1 0 0,4-1 128 16,2-1-128-16,2-5 0 0,0 2 0 0,1-4 0 0,1 0 0 0,3 0 0 16,2-4-176-16,0 1 176 15,0-4-960-15,-4-2-128 0,-1 0 0 16,-1-2-16-16,0-2-496 0,-2-1-80 0,0-2-32 0,2-8 0 16,-2 3-784-16,-4-1-144 0,-1-1-48 0,-4-1 0 15,0-2 800-15,-4 2 160 0,0 5 16 0,-1-2 16 16,-1-2 112-16,-2 6 32 0,0 4 0 0,0 0 0 0,-2 5 1552 0,1 3 448 15,1 1 32-15,-1 7 0 0,-1 1 2272 0,1 4 448 16,-3 3 80-16,3 2 32 0,0 4-448 0,2 3-96 16,-1 1-16-16,5 5 0 0,2-5-1088 0,-3 5-208 15,-6 1-48-15,1 3-16 0,5-3-560 0,1 5-128 16,-1-2 0-16,2-3-16 0,4 7-304 0,0-4-48 16,0 2-16-16,1-5 0 0,4-3-176 0,1 0-144 0,-3-7 192 0,1-2-192 15,-1-2 0-15,3-6 0 16,-1-3 0-16,1-4 0 15,-2 0-1728-15,-1-8-368 0,0-4-64 0</inkml:trace>
  <inkml:trace contextRef="#ctx0" brushRef="#br0" timeOffset="183144.84">5170 16794 8287 0,'0'0'736'0,"0"0"-592"16,0 0-144-16,0 0 0 0,0 7 5408 0,1 5 1056 15,0-4 192-15,1 4 64 0,-2-2-3584 0,0 3-720 16,1 2-144-16,2 1-32 0,0 1-784 0,3 6-176 0,0 3-16 0,5 4-16 15,1 4-464-15,1 3-80 16,1 6-32-16,2 1 0 0,-1 1-256 0,1 5-48 0,1-3-16 0,2 3 0 16,-2 2-144-16,0 0-16 0,1 0-16 0,-2 2 0 15,-3-5-176-15,-1-1 0 0,-3-5 0 0,-1 0 0 16,-3-6 0-16,-1-5 0 0,-3-5 0 0,0-6 0 16,-1-6 0-16,-1-4 0 0,1-11-160 0,0 0 160 15,0 0-1728-15,-8-7-256 0,-1-3-64 0,1-3-11264 16,3-4-2240-16</inkml:trace>
  <inkml:trace contextRef="#ctx0" brushRef="#br0" timeOffset="184277.47">6542 17630 28559 0,'0'0'1264'0,"0"0"272"0,0 0-1232 0,0 0-304 0,-2-1 0 0,-2-2 0 16,-2 2 2560-16,0-1 464 0,-5 2 96 0,1 0 16 16,-3 0-1600-16,-2 3-304 0,0 0-64 0,-2-2-16 15,-2 2-768-15,2 1-144 0,2 1-48 0,-2-1 0 16,-3 0-192-16,3-1 0 0,3 1 0 0,-1-2 0 0,2 1 0 15,0-2 0-15,2 2 0 0,4 1 0 0,-1-2 0 0,1 2 0 16,2-1 0-16,5-3 0 0,-3 8 0 0,1 1 0 16,-1 0 0-16,3-1 0 0,0 1 144 0,0 2-16 15,0-1 0-15,0 3 0 0,1 0-128 0,-1 0 0 16,0 2 0-16,0 0 0 0,0 0 240 0,-1 1 16 16,0-3 0-16,-1 0 0 0,1 0-256 0,-1 0 0 15,0-5 0-15,1 1 0 0,-2-1 0 0,3-8 0 16,0 0 0-16,0 0 0 0,0 0 0 0,0 0 0 15,0 0 0-15,0 0 0 0,0 0 0 0,0 0 0 16,0 0 0-16,6-4 0 0,0-3 0 0,1 1 0 16,-1-1 0-16,2 3 0 0,0-2 0 0,1 2 0 15,-1-1 0-15,2 3 0 0,3 0 0 0,1-1 0 16,-1 3 0-16,1 3 0 0,2 1 144 0,1 1-16 16,0 3 0-16,-1 1 0 0,-2 1-128 0,2 0-176 15,-2 0 48-15,-1 3 0 0,-4 0 128 0,-2 0 0 16,-1 0 0-16,-2 2 0 0,-2-2 272 0,-2 4 96 0,-2-1 16 15,-2-2 0-15,-3 2-384 0,-3 1 0 0,0-3 0 0,-2 2 0 16,0-3 272-16,1 0-16 0,-4-2 0 0,2-1 0 16,1-1-256-16,-1-2 0 0,-3-3 0 0,2-2 0 15,1-2 0-15,1 0 0 0,-1 0 0 0,3-5 0 16,0 1 0-16,3-2 0 0,0-1 0 0,0-1 0 16,2-1-1280-1,3-1-304-15,0 0-64 0,1 0-16 0,2-3-3520 0,3-11-720 16,3 1-144-16,-3 16-32 0</inkml:trace>
  <inkml:trace contextRef="#ctx0" brushRef="#br0" timeOffset="184610.22">6748 17710 35471 0,'0'0'768'0,"0"0"176"0,0 0 16 0,0 0 64 0,5-4-832 0,-5 4-192 15,0 0 0-15,0 0 0 0,0 0 1584 0,0 0 272 16,0 0 48-16,0 0 16 0,5 10-208 0,-1-3-48 0,-4 3 0 0,2 3 0 16,-2 4-912-16,0 0-192 15,0 2-48-15,-2 4 0 0,0 0 112 0,0 1 16 16,1-1 0-16,0-2 0 0,-1 4-512 0,2-1-128 0,0-3 0 0,0 1 0 15,0-4 0-15,0 2 0 0,2-4 0 0,-1 1 0 16,0-4 0-16,1-3 0 0,-1-1 0 16,-1-9 0-16,4 7 0 0,-4-7 0 0,0 0 0 0,8-3 0 31,0-1-2640-31,-1-5-560 0,1-1-96 0,-2-3-32 0</inkml:trace>
  <inkml:trace contextRef="#ctx0" brushRef="#br0" timeOffset="184853.21">7060 17789 41007 0,'0'0'896'0,"0"0"192"0,0 0 48 0,0 0 16 0,0 0-928 0,0 0-224 16,0 0 0-16,0 0 0 0,6 0 1424 0,2 0 240 15,-2-3 64-15,1 3 0 0,0-4-832 0,0 4-144 16,1-2-48-16,0 0 0 0,0 0-560 0,0-1-144 15,2 3 0-15,2-1 0 0,0-2 0 0,1 1 0 16,0 2 0-16,0 0 0 0,0 0 0 0,0 2 0 16,-2 1 0-16,-2 1 0 15,-1 0-1088-15,-2-2-256 0,-6-2-64 0,0 0 0 16,0 0-3168-16</inkml:trace>
  <inkml:trace contextRef="#ctx0" brushRef="#br0" timeOffset="185044.64">7045 17979 35007 0,'0'0'768'0,"0"0"176"0,0 0 16 0,7 6 16 0,1-2-784 0,-1 3-192 0,1-5 0 15,1 2 0-15,-1-1 1680 0,1-2 304 0,1-1 48 0,0 0 16 16,1-1-1024-16,0 1-208 0,1-3-48 0,1 3 0 16,2-4-608-16,-2 2-160 0,1-2 0 0,1 1 0 15,-1-1 0-15,0 0 0 0,-1-1 0 0,-1 1 0 16,-1 2-1712-16,-1-2-368 0,-1-3-80 15</inkml:trace>
  <inkml:trace contextRef="#ctx0" brushRef="#br0" timeOffset="185544.99">7484 17700 34095 0,'0'0'1504'0,"0"0"320"0,4 5-1456 0,0 3-368 15,-4-8 0-15,4 9 0 0,-2-1 2320 0,0-2 400 16,-2-6 80-16,0 10 16 0,0 0-1440 0,-2 1-288 16,1 2-48-16,-2-3-16 0,-1 6-400 0,0 1-96 15,2-1-16-15,-2 1 0 0,1 2 0 0,1 2 0 16,-1-1 0-16,0 0 0 0,1-1-192 0,1 1-64 16,1-3 0-16,-2 0 0 0,0-3-256 0,2 2 0 15,0-3 0-15,0-2 0 0,0-1 0 0,0-1 0 16,0-9 0-16,0 0 0 0,0 0 0 0,0 0 0 15,0 0 0-15,0 0 0 0,0-4 0 0,1-5 0 16,2-4 0-16,-1 0 0 0,2-4 0 0,0 0 0 0,0-3 0 0,1 1 0 16,2-1 0-16,-1-1 0 15,2 1 0-15,1-1 0 0,0 2 0 0,3-3 0 0,3 1 0 0,-1-2 0 16,2 6 0-16,0 0 0 0,1 0 0 0,1 1 0 16,0 2 0-16,1 2-144 0,0 2 16 0,1-1 0 15,-2 5 128-15,0 2 0 0,1 1 0 0,-2 3 0 16,-3 0 0-16,-1 4 0 0,-1 3 0 0,-1 2 0 15,-4 4 0-15,0 0 0 0,-2 1 0 0,-1 2 0 16,-4 5 0-16,-1 1 176 0,-2 2-48 0,1 0 0 16,-2-5-128-16,0 5 0 0,-1-3 0 0,-1 1 0 0,1-2 240 0,1-1 16 15,0-2 0-15,0 3 0 0,2-3 48 0,0-4 16 16,1 2 0-16,1-2 0 0,1 0-512 0,2-3-112 16,0-1-16-16,1-2 0 0,-1-3 320 0,-3-4 0 15,0 0 0-15,8 0 0 16,0-3-1392-16,0-1-208 0,0-9-64 0,-3-1 0 0</inkml:trace>
  <inkml:trace contextRef="#ctx0" brushRef="#br0" timeOffset="188280.4">7171 13751 11967 0,'0'0'1072'0,"0"0"-864"15,0 0-208-15,0 0 0 0,0 0 3136 0,0 0 592 0,0 0 112 0,0 0 32 16,0 0-1840-16,-8 3-368 0,-1-1-80 0,-2-2-16 15,-2-2-720-15,0 2-144 0,-3 0-16 16,-2 0-16-16,-3 0 176 0,-1-3 48 0,-3 6 0 0,0-3 0 16,-1 4-240-16,-2-2-32 0,0 2-16 0,-3-1 0 15,0 1-208-15,-4 2-32 0,-5-2-16 0,-3 2 0 16,-4-3-128-16,-3 1-32 0,-3-1 0 0,-1 1 0 16,0 1-16-16,2-1-16 0,-1 0 0 0,-2-1 0 15,-2 1 128-15,10-4 32 0,-6 2 0 0,1-2 0 16,-2 0-80-16,4 0-16 0,3 0 0 0,0 0 0 15,-3 1 32-15,-1-1 0 0,-2 3 0 0,-6-3 0 0,-8 3-256 0,8-2 128 16,9-1-128-16,3 0 0 0,-1 0 128 0,2 0-128 16,1 3 0-16,1 1 0 0,-17 1 0 0,4-1 128 15,-2 0-128-15,2 0 0 0,1 1 0 0,5-1 0 16,4-2 128-16,2 5-128 0,4-3 0 0,-4 0 176 16,3 2-176-16,-1-2 160 0,-2 2 80 0,1-3 16 15,-2 0 0-15,1 1 0 0,2 0-80 0,3-4-16 16,-1 3 0-16,3-3 0 0,4 0-160 0,0 2 0 15,0-1 144-15,-1-1-144 0,-1 3 0 0,-1 0 144 16,-3-2-144-16,-1 2 0 0,-1-3 368 0,2 1-48 16,-1 2 0-16,12-1 0 0,2-2-64 0,-1 4 0 15,-2-4-16-15,0 3 0 0,0 1-48 0,-1 0 0 16,0-2 0-16,-8 5 0 0,2-1-64 0,1 1 0 16,-1-1-128-16,2 1 192 0,-1-3-16 0,2 2-16 0,2-2 0 0,-2 3 0 15,0-4-160-15,-1 3 0 0,3-2 0 0,-1-1 128 16,0 1-128-16,2-1 0 0,1 0-160 0,-2 1 160 15,0-4 0-15,0 3 256 0,-2 1-16 0,0-2-16 16,-1 0-32-16,2 0-16 0,1 1 0 16,2-3 0-16,0 1-176 0,1 2 192 0,1-3-192 0,0 0 192 15,2 0-192-15,0 0 0 0,1-3 144 0,0 3-144 16,-1-1 144-16,1 1-144 0,0 0 192 0,1 0-192 16,1 0 208-16,1 0-64 0,-1 0-16 0,1 1 0 15,-2 2 0-15,3-3 0 0,1 2 0 0,0 0 0 16,-1 0-128-16,1 1 160 0,2-2-160 0,1 2 160 0,-1 1-32 15,2-2-128-15,1 1 192 0,2-2-64 0,0 2-128 0,3-1 128 16,1 0-128-16,-1 0 128 0,3-2-128 0,0 2 0 16,3 0 0-16,4-2 0 0,0 0 0 0,0 0 0 15,0 0 144-15,0 0-144 0,0 0 0 0,0 0 0 16,0 0 0-16,0 0 128 0,0 0-128 0,0 0 0 16,8 0 0-16,1 0 0 0,0 3-208 0,0-3-64 15,2 0-16-15,-2 0 0 16,2 0-1792-16,0 0-352 0,1 0-80 0</inkml:trace>
  <inkml:trace contextRef="#ctx0" brushRef="#br0" timeOffset="190912.5">7610 13197 18655 0,'0'0'832'0,"0"0"160"0,0 0-800 0,0 0-192 15,0 0 0-15,0 0 0 0,0 0 304 0,0 0 16 16,0 0 0-16,2-6 0 0,1-4-320 0,1 4-144 16,0-1 16-16,1 1 0 15,0-1-320-15,0 3-48 0,2 0-16 0,0-2 0 0,0 2 320 0,1-1 48 16,0-2 16-16,1-1 0 0,2-1 128 0,3-1 0 15,-2-3 0-15,0 2 0 0,-1-2 0 0,1 0 0 16,0 0 128-16,0 2-128 0,-3-2 0 0,0 3-128 16,-1-3 0-16,-1 3 0 0,-3 0 768 0,-1 1 144 15,1 1 48-15,-4 8 0 0,0 0 1376 0,0 0 288 16,0 0 48-16,0 0 16 0,-7 6 192 0,-4 2 64 0,-2 4 0 0,0 3 0 16,-2 2-976-16,0 2-192 0,-2 1-48 0,-2 3 0 15,1 4-512-15,0 0-96 0,1-5-32 0,-2 2 0 16,2 2-304-16,-1 2-64 0,-2 0-16 0,2 0 0 15,1-2-192-15,4 0-64 0,4-1 0 0,2 1 0 16,3-2-48-16,4-2-16 0,4-1 0 0,3-1 0 16,1 2-96-16,3-4-32 0,4 2 0 0,0-4 0 0,3-2-128 15,0-1 0-15,1 0 0 0,2-2 0 0,0-5 0 0,2 1 0 16,-1-4 0-16,-1-3 0 16,0 0-1344-16,-2 0-320 0,-1-4-48 0,-3-2-16 15,1 0-2752-15,-4 2-576 0,-3-5-96 0,-3 1-32 0</inkml:trace>
  <inkml:trace contextRef="#ctx0" brushRef="#br0" timeOffset="191967.47">8013 13134 24191 0,'0'0'528'0,"0"0"112"0,0 0 32 0,0 0 0 0,0 0-544 0,0 0-128 15,0 0 0-15,0 0 0 0,4-6 1872 0,-4 6 352 16,0 0 64-16,0 0 16 0,0 0-720 0,0 0-144 16,0 0-32-16,0 0 0 0,4 10-96 0,-4-1-32 15,-4 4 0-15,0 2 0 0,1 1-400 0,-1-2-96 16,-1 3-16-16,0 3 0 0,0 2-192 0,1-1-64 15,0-1 0-15,0 2 0 0,0-1-256 0,3-2-48 16,1-2-16-16,1 3 0 0,0-6-48 0,2 2-16 16,1-3 0-16,0-2 0 0,0-5-128 0,2 1 0 15,5-1 0-15,-1-2-176 0,-1-4 176 0,3 0-128 16,1-4 128-16,2 0-128 0,-1-2 128 0,-1-3-128 16,-1 1 128-16,0-4-128 0,0-2 128 0,-2-2-128 15,-2-1 128-15,-2 0-128 0,0-3 128 0,-2 3 0 16,-3-2 0-16,0-1 0 0,-1 6 0 0,-1 0-128 15,0 1 128-15,-1 4-128 0,0 3 128 0,2 6 0 16,0 0 0-16,0 0 0 0,-7 0 128 0,2 6 48 16,2 3 16-16,1 2 0 0,-2 2-192 0,1 1 0 15,3 2 0-15,0 1 0 0,0 3 0 0,3-1 128 16,1-2-128-16,0 0 128 0,-1-1-128 0,4 1 0 0,0 0 0 16,0-1 0-16,3-6 0 0,-1 1 0 0,0-2 0 0,1-2 0 15,2-1 0-15,0-2 0 0,0-4 0 0,1 3 0 16,0-3 0-16,0-3 0 0,0-3 0 0,0-5-176 15,-1 2 176-15,0-6-128 0,-2 0 128 0,1-6-128 16,-3-1 0-16,0-5 0 0,-2 2 0 0,-2-1 0 16,-3 0 128-16,1 3 0 0,-1-1 0 0,0 4 0 0,-2 3 0 15,0 4 0-15,-1 3 128 0,1 3-128 0,1 7 176 0,0 0-48 16,0 0 0-16,-5 7 0 0,0 1-128 0,-1 5 0 16,2 4 0-16,2 2-176 0,-1 5 304 0,2 2 48 15,-1 4 16-15,1 0 0 0,0 3-192 0,2 1 0 16,-2-1 0-16,1-3 0 0,0 3 0 0,1-1 0 15,-1-1 0-15,0-4 0 0,0-1 192 0,0-2 0 16,0-3 0-16,0-3 0 0,-1-3 96 0,1-6 32 16,0 1 0-16,0-10 0 0,0 0-320 0,0 0-144 15,0 0 16-15,-4-10 0 0,0-7 128 0,0-6 0 16,0 0 0-16,2-5 0 0,-1-3-128 0,0 0 0 16,1-2 0-16,-1 0 0 0,0 2 128 0,1-2 0 15,1 3 0-15,1 1 0 0,1 1 0 0,1 5 0 16,0-1 0-16,2 5 0 0,1 2 0 0,1 1 0 15,1 1 128-15,1 4-128 0,0 0 0 0,1 2 0 16,1 4 0-16,2 0 0 0,0 1 0 0,1 1 0 16,1 6 0-16,1-1 0 0,-1 2 128 0,1 3-128 15,-1 3 128-15,-2 1-128 0,-3 2 128 0,-1 0-128 0,-3 4 128 0,-2 0-128 16,-5 1 128-16,-1-1-128 0,-5 3 128 0,-2-3-128 16,0 0 320-16,-2 0 0 0,-1-4 0 0,0 0 0 15,-1-4-320-15,-1-2 0 0,1-6 0 0,1-1 0 16,2-1 0-16,2-4 0 0,0-3 0 0,2-4 0 15,3 2 0-15,2-4 0 0,2 1 0 0,0 0-128 16,4 1-1344 0,1-1-256-16,3 0-48 0,0 0-16 0,1 0-1840 0,1 4-368 0,2 2-80 15,0 3-16-15</inkml:trace>
  <inkml:trace contextRef="#ctx0" brushRef="#br0" timeOffset="192501.71">8646 13234 38015 0,'0'0'832'0,"0"0"192"0,0 0 16 0,5 8 16 0,-5-8-848 0,2 6-208 15,2 3 0-15,-1-1 0 0,0 4 1680 0,-2 1 304 16,-2 2 48-16,-1 2 16 0,0 2-1136 0,-1 1-208 15,-1 3-64-15,-1 1 0 0,0 2-96 0,-1 4-32 16,2 0 0-16,-1 1 0 0,1-1-96 0,0-1-32 16,2-2 0-16,-1-3 0 0,2-5-192 0,0 1-64 15,1-4 0-15,0-5 0 0,-2-1-128 0,2-10 0 16,0 0 0-16,0 0 0 0,0 0 0 0,0 0 0 16,5-7 0-16,1-3-176 0,-1-4 48 0,-1-3 0 15,0-5 0-15,0 1 0 0,-2-2 128 0,1-6 0 16,-2 1 0-16,1-2 0 0,-1-3 0 0,0 1-128 15,0 2 128-15,-1-1-128 0,0 4 128 0,2 1 0 0,-1 2 0 0,2 2 0 16,-1 2-128-16,2 6 0 0,0-2 0 0,1 6 0 16,-1-1 128-16,3 5 0 0,1 3 128 0,1-1-128 0,0 4 128 0,0 0-128 15,2 3 128-15,-1 1-128 0,1 0 0 0,-1 2 0 16,1 3 0-16,-2 2 0 16,-1-1 176-16,-2 3-48 0,-1 0 0 0,-2 4 0 0,-3-3-128 0,-3 3 0 15,-2 0 0-15,-3 2 0 0,-1 1 0 0,-1-3 128 16,-2 1-128-16,-1-1 128 0,0 0-128 0,0-4 128 15,0-2-128-15,-1-2 128 0,3-5-128 0,0 0 0 16,1-1 0-16,1-6-176 0,-1 2 176 0,4-5 0 16,2 2 0-16,0-2 0 15,1-1-448-15,3 1-48 0,4-2-16 0,3 1 0 16,1-4-2240-16,1 3-464 0,0-1-96 0,3 2-16 0</inkml:trace>
  <inkml:trace contextRef="#ctx0" brushRef="#br0" timeOffset="192866.68">8863 13348 30863 0,'0'0'1360'0,"0"0"304"0,0 0-1344 0,7 2-320 15,-7-2 0-15,6 2 0 0,-6-2 2176 0,7 2 352 16,-7-2 80-16,7 0 16 0,1 0-1536 0,0-2-320 16,-1 0-48-16,1 2-16 0,-1-2-192 0,3-2-64 0,-1 1 0 0,3-3 0 15,-1-1-256-15,2 1-48 0,1-1-16 0,0-1 0 16,0-1 0-16,-1 2 0 0,-2 0 0 0,-1-3 0 15,1 1-128-15,-2 1 128 0,-2-1-128 0,-2 3 128 16,-3-2-128-16,-2-1 0 0,-1 2 0 0,-3 1-176 16,-2-1 176-16,-3 6 0 0,-3-2 128 0,-3 6-128 15,-2 1 176-15,0 0-48 0,-1 2 0 0,0 3 0 16,-2-1 0-16,2 4 0 0,-2-2 0 0,2 3 0 0,2 1 0 16,2 0 0-16,2-1 0 0,3 4 0 0,1-1-128 15,4 1 0-15,2 0 0 0,4-1 0 0,0 1 288 0,5 0 32 16,3-2 0-16,1 0 0 0,1-2-160 0,1 0-32 15,1-6 0-15,2 0 0 0,1 3-128 0,1-7 0 16,1 3 0-16,0-5 0 0,0 2 0 0,-1-3-176 16,0 0 48-16,-1-3 0 15,0-1-1488-15,0-2-304 0,-2-4-48 0,-2 0-16 16,-1-1-2096-16,-2-4-416 0,-2 0-96 0,-2 0-16 0</inkml:trace>
  <inkml:trace contextRef="#ctx0" brushRef="#br0" timeOffset="193183.72">9211 13188 27407 0,'0'0'1216'0,"0"0"256"0,0 0-1184 0,0 0-288 16,0 0 0-16,0 0 0 0,3 7 3184 0,0 2 576 16,-3-9 112-16,1 8 32 0,0 1-1904 0,-1 1-368 15,-1 1-80-15,0 0-16 0,1 1-656 0,-2 4-144 16,1-3-32-16,1 1 0 0,0 5-256 0,1-2-48 0,-1 2-16 16,2 0 0-16,-2 3-144 0,2-2-48 0,0-1 0 0,-1-2 0 15,0-2-48-15,0 1-16 16,1-6 0-16,-1 0 0 0,0 2-128 0,1-5 0 0,-2-7 0 0,0 0 0 15,0 0 0-15,0 0-176 0,0 0 48 0,1-12 0 16,-1 2 128-16,0-5 0 0,0-3 0 0,0-2 0 16,1-3-208-16,1-1-16 0,-1 0 0 0,2 1 0 15,-1-1 224-15,2 1 0 0,1 0 0 0,2 4 0 16,1 0 0-16,1 0 256 0,1 3-48 0,3 3-16 0,2 0-192 16,1 5 0-16,-1 2 0 0,4-1 0 0,0 4 128 15,1 2-128-15,-2 1 0 0,-1 1 144 16,-1 5-752-16,-2-2-160 0,-3 2-16 0,-2 1-16 15,-2-1-1520-15,-7-6-304 0,0 0-64 0</inkml:trace>
  <inkml:trace contextRef="#ctx0" brushRef="#br0" timeOffset="193835.74">9848 12914 30063 0,'0'0'656'0,"0"0"144"0,4-5 32 0,-4 5 0 0,4-4-656 0,-4 4-176 0,0 0 0 0,0 0 0 16,0 0 2496-16,0 0 480 0,0 0 96 0,8 7 0 15,-3 2-1360-15,-3 1-288 0,1 1-48 0,-2-1-16 16,-1 3-544-16,-1 3-112 0,-2 1-32 0,-1 3 0 16,-2 1-96-16,-2 1 0 0,-1-1-16 0,0 2 0 15,0 2-64-15,-1-4-16 0,3 2 0 0,-1-2 0 16,1-4-16-16,2 2 0 0,-2 3 0 0,3-5 0 16,2 3-272-16,-1-3-48 0,2 0-16 15,1 0 0-15,1-1-304 0,2-2-64 0,-1 2-16 0,2-3 0 0,2 0 256 0,0-2 0 16,1-1 0-16,1 1 0 0,1-5 192 0,1 3 96 15,2-2 16-15,1 1 0 0,0-3-464 0,2-1-96 16,-2-1 0-16,1-2-16 16,0 2-1296-16,1-3-256 0,-2 0-48 0,-1-3-16 15,-2-1-528-15,-1-3-96 0,1-2-32 0,-3 1 0 16,0-2 816-16,0-2 176 0,-1-2 16 0,-1 1 16 16,1 0 16-16,-1-4 0 0,0 1 0 0,0-4 0 15,-1 2 800-15,0-2 144 0,-1 3 48 0,1-3 0 0,0 3 320 0,0 2 64 16,-2-1 128-16,2 4-208 0,0 0 832 0,0 5 160 15,-1-3 48-15,-3 10 0 0,0 0 960 0,0 0 192 16,0 0 32-16,0 0 16 0,0 0 64 0,0 0 16 16,0 0 0-16,0 0 0 0,2 11-688 0,0 2-128 15,-4-1-16-15,2-2-16 0,-1 5-464 0,0-2-96 16,1 2 0-16,-2 0-16 0,1-2-272 0,-2 0-48 16,2 3-16-16,1-2 0 0,0-1-352 0,0 0 0 15,0 1 0-15,1-4 0 0,1 3 0 0,-1-2 144 0,0-2-144 0,2-1 0 16,0 1 272-16,-1-3-48 0,1-2-16 0,-3-4 0 15,5 7-208-15,2-5 0 0,-1-2 0 0,2 0 0 32,-2-2-1152-32,2-1-208 0,0 2-48 0,1-3-16 0,-1-1-2320 0,0-2-464 15</inkml:trace>
  <inkml:trace contextRef="#ctx0" brushRef="#br0" timeOffset="194502.52">10374 13185 1839 0,'0'0'160'0,"0"0"-160"15,0 0 0-15,0 0 0 0,0 0 7040 0,0 0 1360 16,0 0 288-16,7 6 48 0,-7-6-5680 0,0 0-1136 16,0 0-240-16,0 0-32 0,0 0-752 0,4 6-128 15,-2 2-48-15,0 1 0 0,-4 2 0 0,1-2 0 16,-3 4 0-16,2-1 0 0,-4 6-144 0,1-1-48 15,0 3 0-15,-2-1 0 0,1 0-48 0,-1 0-16 16,2-2 0-16,0 2 0 0,-1-5-144 0,1 2-48 16,1-6 0-16,2 1 0 0,-1-5-272 0,3-6 160 15,0 0-160-15,0 0 128 0,0 0-128 0,0 0 0 16,0 0-160-16,3-10 160 0,1-1 0 0,1-4 0 16,-1 0 0-16,1-3 0 0,2 1 0 0,0 0 0 15,3-5 0-15,0 3 0 0,1 0 0 0,-1 2 0 0,1-3 0 0,0 4 0 16,1-1-160-16,1 4 160 15,-1 0-160-15,0 5 160 0,0-1 0 0,-1 5 0 0,0-2-128 16,-1 6 128-16,-1 0 0 0,1 3 0 0,-3 4 0 16,0 0 0-16,-3-1 0 0,0 5 0 0,0-2 0 0,-2 4 0 15,1 0 0-15,-2-1 0 0,1 3 0 0,-2 1 0 16,0-1 0-16,0-2 0 0,-2 0 0 0,0-3 160 16,-1 3-160-16,2-2 0 0,0-5 0 0,-1 4 0 15,2-10 0-15,0 0 0 0,0 0 0 0,0 0 0 0,0 0 0 0,0 0 0 16,0 0 0-16,0 0 0 0,0-7 0 0,2-2-144 15,-1 1 144-15,1-4 0 0,2 2 0 0,0-3-128 16,0-2 128-16,1 2 0 0,1 0 0 0,2 2 0 16,-2-2 0-16,2 0 0 0,0 3-320 0,0-2 32 15,0 7 16-15,-1-4 0 0,1 2 272 0,-1 3 0 16,-1 2 0-16,-6 2 0 0,8 0 0 0,0 0 0 16,-1 2 0-16,-2 5 0 0,-1-1 0 0,0 2 0 15,-2 1 0-15,0 4 0 0,-2 2 0 0,-3 0-192 16,2 3 192-16,-2-1-208 0,0 2 336 0,1 1 64 15,-1-1 0-15,1-1 16 0,0 1-80 0,1-2-128 16,0-2 176-16,1 3-176 0,1-4 128 0,0-3-128 16,-1 1 0-16,3-5 0 0,0 0 0 0,0 0 0 15,-3-7 0-15,6 6 0 16,-6-6-272-16,8 3-176 0,-2-2-16 0,1-1-16 16,1-1-2128-16,-1-5-416 0,1 3-96 0,1-4-14416 0</inkml:trace>
  <inkml:trace contextRef="#ctx0" brushRef="#br0" timeOffset="194817.58">10850 13378 3679 0,'0'0'160'0,"0"0"32"0,6-4-192 0,0 1 0 0,-6 3 0 0,6-6 0 16,1 2 2080-16,-2-3 368 0,-1 1 80 0,0-1 16 15,0 3-2000-15,-4 4-400 0,2-9-144 0,1 3 0 16,-2-2 0-16,1 1 0 0,-2 7 0 0,0-6 0 16,0-1 0-16,0 1 128 0,0-1-128 0,0 0 0 15,0 7 448-15,1-6-32 0,0-1 0 0,-1 7 0 16,1-6 1584-16,1 2 320 0,0-3 64 0,-2 7 16 0,0 0 0 0,0 0 0 15,0 0 0-15,0 0 0 0,0 0-320 0,0 0-64 16,0 0-16-16,0 0 0 0,0 0-416 0,0 0-96 16,-2 7-16-16,-1 3 0 0,-1-1-576 0,0 6-112 15,-1-2-16-15,0 3-16 0,1-2-240 0,0-1-64 16,0 4 0-16,0-1 0 0,1-2-320 0,1 2-128 16,-1-3 0-16,2 0 144 0,1-2 0 0,0 2 0 15,1-3 0-15,2 1 0 0,-1-2-144 0,1-2 0 16,1-1 0-16,1-2 0 15,-1-1-640-15,-4-3-192 0,7 0-64 0,-1 0 0 16,2-3-2736-16,0-1-544 0,8-6-112 0,-5 0-32 0</inkml:trace>
  <inkml:trace contextRef="#ctx0" brushRef="#br0" timeOffset="195135.94">11176 13037 11967 0,'0'0'1072'0,"4"-5"-864"0,0 1-208 0,0-2 0 16,0 2 2816-16,-4 4 528 0,2-7 112 0,-2 7 0 15,0 0-1072-15,0 0-208 0,4-4-64 0,-4 4 0 16,0 0-208-16,0 0-48 0,5 7-16 0,1 1 0 16,-1 1-272-16,-1 1-48 0,-2 3-16 0,0 4 0 15,-2 0-432-15,0 3-96 0,-2 2-16 0,1-1 0 16,-3 3-256-16,2-4-64 0,-2 3-16 0,-2 1 0 0,1-1-112 0,0 3 0 15,0-3-16-15,-1 2 0 0,2-1-176 0,1 0-48 16,-3-3 0-16,2 1 0 0,2-2-144 16,0-3-128-16,1-3 144 0,2-1-144 0,1 1 0 0,-1-4 128 15,0-1-128-15,2-1 0 0,1-1 0 0,0-2 0 16,-4-5 0-16,6 1 0 16,2-2-1264-16,1-2-240 0,2-3-48 0,1-1-16 15,1 1-2528-15,0-2-496 0,-1-1-96 0</inkml:trace>
  <inkml:trace contextRef="#ctx0" brushRef="#br0" timeOffset="195290.03">11402 13361 12895 0,'0'0'576'0,"0"0"112"0,0-7-560 0,-1 1-128 16,-2-1 0-16,0 1 0 0,-1 2 5120 0,-3 0 976 15,-3-1 208-15,-3 1 32 0,-3 1-3600 0,-1 2-736 16,-4-2-144-16,0 0-16 0,-7 2-1024 0,1-1-208 16,-2 2-32-16,2 0-16 0,-1 0-432 0,2 0-128 15,0 2 0-15,3-2 0 0,4 4 160 0,0-1-32 16,2-2 0-16,3 2 0 15,1 1-1024-15,2-2-224 0,2 1-32 0,1-2-17632 0</inkml:trace>
  <inkml:trace contextRef="#ctx0" brushRef="#br0" timeOffset="195665.77">10621 12868 41631 0,'0'0'1856'0,"0"0"368"0,0 0-1776 0,0 0-448 16,0 0 0-16,0 0 0 0,0 0 1584 0,0 0 224 16,0 0 48-16,0 0 16 0,2-6-1168 0,-2 6-256 15,0 0-32-15,0 0-16 0,-2-7-400 0,2 7 0 16,0 0 128-16,0 0-128 15,-7-4-1008-15,7 4-224 0,-8 0-48 0,0 0-19600 0</inkml:trace>
  <inkml:trace contextRef="#ctx0" brushRef="#br0" timeOffset="195853.56">10192 12882 42271 0,'0'0'1872'0,"0"0"384"15,0 0-1808-15,9 3-448 0,1-3 0 0,-1 0 0 0,-1 0 1376 0,1-1 176 16,1 1 48-16,2 0 0 0,0 0-1008 0,0 0-192 16,-1 0-32-16,1 1-16 0,0 2-352 0,0 0-128 15,0 1 0-15,-1 0 0 16,1 2-3792-16</inkml:trace>
  <inkml:trace contextRef="#ctx0" brushRef="#br0" timeOffset="196571.39">11452 12819 24191 0,'0'0'1072'0,"0"0"208"0,-6-4-1024 0,2 0-256 16,0-1 0-16,0-2 0 0,0 3 1920 0,1-2 320 15,-1-1 64-15,2 0 0 0,0-3-640 0,2 3-128 16,0 1-16-16,2 2-16 0,-2-3-448 0,0 7-96 16,0 0 0-16,4-6-16 0,0 2 32 0,-4 4 16 15,0 0 0-15,7-3 0 0,-7 3-64 0,10 0-16 16,-1 3 0-16,0 1 0 0,1 2-160 0,2 1-48 16,0 3 0-16,1 0 0 0,0 3-256 0,2 1-64 15,-1 6-16-15,0-1 0 0,1 5-96 0,-1 0-16 16,1-1 0-16,-1 3 0 0,-1 2 0 0,-1 2 0 15,0 1 0-15,-3 1 0 0,0 1-80 0,0-3-32 16,-1 0 0-16,-1 0 0 0,-2 0-144 0,-1-1 128 16,0-2-128-16,-2 3 128 0,1 1-128 0,-2 1 0 15,-1-2 144-15,-1 1-144 0,-2-1 0 0,-2 0 0 0,-3-1 0 0,-2-2 0 16,-3 3 0-16,-2-4 0 0,-3 1 0 0,-3-4 0 16,-3 1 0-16,-2-5 0 0,-3 1 0 0,-1-6 0 15,0 0 0-15,-1-4-128 0,-2-1 128 0,3-2 0 16,1-3 0-16,3 1 0 0,2-4 0 0,3 2 128 15,3 1-128-15,2-4 0 0,3 0-128 0,3 0 128 16,-1 0-176-16,5 0 176 0,6 0-208 0,0 0 80 16,0 0-1536-16,0 0-320 0,5-7-48 0</inkml:trace>
  <inkml:trace contextRef="#ctx0" brushRef="#br0" timeOffset="205174.96">9649 7342 2751 0,'0'0'128'0,"8"6"16"0,1 1-144 0,1 2 0 0,-1 1 0 0,1 3 0 15,-4-2 5760-15,1 2 1104 0,-1-3 240 0,-2 1 32 16,-1 1-5712-16,-3-2-1136 0,-2 1-288 0,1 2 0 16,0 3 0-16,0-2 0 0,-2 2-128 0,0 1 128 15,-1 2-240-15,0 2 48 0,1 2 16 0,-1 0 0 16,0 1 176-16,0-1 0 0,-1 3 0 0,-1 2 0 16,1 1 224-16,-2 1 32 0,2 0 0 0,1 3 0 15,-1-2 160-15,-1 5 32 0,-1 0 16 0,-1 5 0 16,0-2 16-16,-1 4 0 0,-1 2 0 0,-1-2 0 15,3 3-80-15,0-3-16 0,1-2 0 0,0 2 0 16,0 0 32-16,2 3 0 0,-1-3 0 0,0 4 0 16,3-3-160-16,-1 3-48 0,-2-1 0 0,2 1 0 0,0-1-208 0,1 1 0 15,0-1 0-15,0-2 0 0,1 2 192 16,0 1-64-16,1-1-128 0,0 1 192 0,-1 0 112 0,2-1 16 16,-1-1 0-16,0 0 0 0,1 1-16 0,0-1 0 15,-1-3 0-15,1-4 0 0,0 1-48 0,2-2-16 16,-2-1 0-16,3 1 0 0,-1-3-80 0,1 5-16 15,0-2 0-15,-1 0 0 0,2-5-144 0,0 2 0 16,1-1 0-16,1 1 0 0,-1-1 0 0,1 0 0 16,1-2 128-16,-1 2-128 0,1 0 0 0,1 1 0 15,0-2 144-15,2 1-144 0,3 1 144 0,-1-1-144 16,0 1 192-16,0-1-192 0,-1-3 256 0,0 3-48 16,3-6-16-16,-1 3 0 0,1-1-32 0,-1-1-16 0,1-2 0 0,2 4 0 15,-4-4-144-15,1 2 160 0,2-5-160 0,1 3 160 16,1-3-160-16,0 0 128 0,0 1-128 15,1-1 128-15,2-2-128 0,0 2 0 0,-1 0 144 0,2-1-144 16,-1-1 0-16,2-1 0 0,-1 1 0 0,0-1 0 16,-1-1 0-16,2-2 0 0,0 3 0 0,2 0-128 15,1-3 128-15,1 0 0 0,2 2 160 0,0-2-160 16,1 0 208-16,0 2-48 0,0-2-16 16,0 0 0-16,1-2-144 0,1 0 0 0,-1-2 0 0,2 4 128 15,-2 0-128-15,0-1 128 0,-1-2-128 0,0 2 128 16,-3 0 32-16,3-2 0 0,1-1 0 0,1 0 0 15,2-2-160-15,0 2 0 0,-1 0 0 0,2-3 128 16,-1 3-128-16,1-2 0 0,0 1 144 0,0-5-144 0,-1 0 0 16,1 2 128-16,-1-1-128 0,-2 1 0 0,1-2 160 15,0 3-32-15,2-1-128 0,2-1 192 0,-2 1-192 0,3 2 0 16,-1 2 0-16,1-2 0 0,-2 2 0 0,2-3 0 16,-2 3 128-16,1 3-128 0,-1-2 0 0,-1 2 176 15,-1-3-176-15,0 0 160 0,-2 2-160 0,2-2 192 16,-1-3-192-16,3 3 192 0,-3 4-192 0,1 2 0 15,0-8 144-15,0 5-144 0,-2 1 176 0,0-1-48 16,-1 1 0-16,1 0 0 0,-1 3-128 0,-1-1 0 16,-3 1 0-16,0 3 0 0,-1 1 128 0,-4 0-128 15,0-3 128-15,0 5-128 0,-2-3 128 0,2 4-128 16,-1 1 128-16,0 0-128 0,-2 2 0 0,0 0 0 16,2 0 128-16,-2 0-128 0,-2 3 0 0,0-3 0 0,-1 3 0 15,1 1-176-15,-4-1 176 0,0 6 0 16,1-1-144-16,-1 1 144 0,-2 2 0 0,1-2-144 0,-2 2 144 0,-1-2 0 15,1 2 0-15,-3-2 0 0,-1 2 0 0,1 2 0 16,-2-1 0-16,0 2 0 0,-3 2 0 0,0 1 0 16,-1 3 0-16,2-3 0 0,-4-1 0 0,1 1 0 15,-2-4 0-15,-1 3 0 0,0-1 0 0,-1 1 0 16,0-1 0-16,0 4 0 0,-2 3 0 0,1 1 144 16,-2-2-144-16,0-2 0 0,0 1 0 0,1 0 0 15,0 0 0-15,-1 0 0 0,0 1 0 0,0 2 0 16,0 4 0-16,0-1 0 0,-1 3 0 0,1-2 0 15,0 0 0-15,1 2 0 0,-3-2 0 0,4 6 0 16,-5 1 0-16,2-1 0 0,-1 0 0 0,1 1 0 0,-1-1 0 16,1 3 0-16,0-5 0 0,0 5 0 0,1-3 0 15,0 1 0-15,-2 1 0 0,-1-3 0 0,2 1 0 16,1-1 0-16,0 1 0 0,0 0 0 0,2-1 0 0,-2 3 0 16,-1 2 0-16,2 2 128 0,2-2-128 0,0 0 0 15,-2-4 0-15,2 4 0 0,0 2 0 0,0-1 0 16,-2 2 128-16,2-1-128 0,0-2 0 0,1-3 0 15,0-1 0-15,0 2 128 0,1 0 16 0,1 0 0 16,-4-1 0-16,4 0 0 0,-2-2 16 0,1-7 0 16,1 0 0-16,-1-4 0 0,0 1-32 0,2 2 0 15,0-4 0-15,-1 0 0 0,0-3-128 0,0-1 0 16,1-6 0-16,0 0 0 0,0-4 0 0,-2-2 0 0,2-6 0 16,-1 1 0-16,2-3 0 0,0-3-224 15,0 1 80-15,0-4 16 16,2-6-320-16,0 2-64 0,0-6-16 0,0-1 0 15,-2-9-1712-15,0 0-352 0,0 0-64 0,11-22-14976 0</inkml:trace>
  <inkml:trace contextRef="#ctx0" brushRef="#br0" timeOffset="207826.98">10900 8057 23263 0,'0'0'512'0,"0"0"96"0,-4-7 32 0,1 1 16 0,0 2-528 0,-1-2-128 16,-1 2 0-16,-1-2 0 0,-1 3 2848 0,-1 2 544 15,-1-2 96-15,-4-1 32 0,0 4-1136 0,1 3-208 16,0-2-64-16,0 3 0 0,-2-1-912 0,4 1-192 0,-2 1-48 0,-1 3 0 16,-4 1-352-16,1 0-80 0,2-1-16 0,0 1 0 15,1-1-96-15,-1 4-32 0,4-4 0 0,2 1 0 16,1-1-384-16,3-2 0 0,2 4 0 0,2-3 0 16,1 3 192-16,1-4-64 0,2 1 0 0,4 2 0 15,3-1-128-15,-1 1 128 0,-1-1-128 0,4 1 128 16,3 1-128-16,1 0 0 0,0 3 0 0,2-5-176 15,-1 2 176-15,0 2 0 0,1-2 128 0,-1 1-128 16,-1-2 128-16,-3 1-128 0,1 0 128 0,-2-3-128 16,-3 3 128-16,0 0-128 0,-4 1 128 0,-1-2-128 15,-3 1 320-15,-2-1 0 0,-2-1 0 0,-2 1 0 16,-1 4-192-16,-1-2-128 0,-2 2 128 0,-1 0-128 16,-2 0 0-16,-3 0-128 0,-2-2 0 0,4-3 0 15,0-2 128-15,1 1 0 0,-3-5 0 0,3 1 0 0,0-2 0 0,1-1-128 16,-1-1 128-16,2-2-128 15,1 1-976-15,2-6-192 0,-1 1-48 0,2-6 0 16,1 0-3888-16,1 0-784 0,1-4-144 0,0 0-48 0</inkml:trace>
  <inkml:trace contextRef="#ctx0" brushRef="#br0" timeOffset="208074.84">11062 7990 42623 0,'0'0'944'0,"0"0"192"0,5 4 32 0,2 2 16 0,-2 1-944 0,-1-1-240 0,-4-6 0 0,4 14 0 16,-2-1 1472-16,1 1 256 0,0 2 64 0,-2 3 0 15,-1 2-832-15,0 2-144 0,1-2-48 0,-1 2 0 16,0 3-304-16,0-2-64 0,0 2-16 0,0-2 0 16,0 2-256-16,0 1-128 0,-1-3 128 0,1 0-128 15,1-2 0-15,1-3 0 0,-2 2 0 0,1-4 0 16,2 2 0-16,-1-5 0 0,1 2 0 0,-1-8 0 31,1-2-1248-31,-3-6-128 0,0 0-32 0,0 0 0 16,5-1-2240-16,0-4-464 0,2-3-96 0,-2-4-16 0</inkml:trace>
  <inkml:trace contextRef="#ctx0" brushRef="#br0" timeOffset="208254.97">11178 8249 45375 0,'0'0'1008'0,"0"0"208"0,-5 4 32 0,-1 3 16 0,-1-1-1008 0,-1-2-256 16,-2 3 0-16,-2-3 0 0,3-2 1376 0,-2 2 224 15,0 1 64-15,-3-1 0 0,0 0-1024 0,0-1-208 16,-1 1-48-16,2-2 0 0,0-2-192 0,1 2-64 16,0 0 0-16,3-2 0 15,0-2-768-15,0 0-144 0,9 2-48 0,0 0 0 16,0 0-2352-16,0 0-464 0,0 0-112 0,0 0-16 16,8 0-4032-16,1 0-832 0,0 0-144 0,3-2-48 0</inkml:trace>
  <inkml:trace contextRef="#ctx0" brushRef="#br0" timeOffset="208961.99">11256 8330 38463 0,'0'0'848'0,"8"3"176"0,-2-3 48 0,2 0 0 0,0 0-864 0,0 1-208 16,1 2 0-16,0-3 0 0,-1 0 1424 0,1 3 240 15,2-6 64-15,-1 3 0 0,-1-3-768 0,4 2-160 0,0-3-32 0,-1-1 0 16,-1-2-400-16,-3 1-96 0,-1-2-16 0,1-1 0 16,0-2-256-16,-1-2 0 0,-3 3 0 0,-2-3 0 15,1-1 0-15,-3 1 0 0,-3 3 0 0,-1 3-144 16,-1-2 144-16,0 5 0 0,-3 2 128 0,-1 2-128 15,0 2 128-15,-3 2-128 0,-3 3 128 0,1-1-128 16,-2 3 128-16,-3 5-128 0,0 0 128 0,2 2-128 16,0-2 176-16,3 2-48 0,2 1 0 0,4-4 0 15,0 0-128-15,3 1 128 0,2 2-128 0,2 1 128 16,1 0 64-16,3-1 0 0,2 1 0 0,4 5 0 16,2-3-192-16,2-4 128 0,1 0-128 0,3-2 128 15,3-4-128-15,1-3 0 0,-2-2 0 0,4-4-176 16,0 0-112-16,2-4-32 0,-1-2 0 0,-2-3 0 15,0-2-256-15,-6 1-48 16,0-3-16-16,-2 0 0 0,-1-4-448 0,-1 1-112 0,-2 1-16 16,0 0 0-16,-4-2 672 0,1-3 128 0,-3 0 32 0,-2 3 0 0,0 0 192 0,-2 4 64 15,-2 0 0-15,1 3 0 0,0 3 512 0,1 7 96 16,0 0 32-16,0 0 0 0,0 0 448 0,-6 7 112 16,1 3 16-16,1 1 0 0,2 2-624 0,-1 2-112 15,2 3-32-15,1-3 0 0,0 0 0 0,1 4 0 16,0 1 0-16,1 3 0 0,0 4-48 0,1 0-16 15,1 3 0-15,-2 6 0 0,1-5 64 0,0-1 0 16,-1-4 0-16,0 1 0 0,-1-4-112 0,0-7-16 16,1 1 0-16,-1 0 0 0,-1-4-192 0,0-2 144 15,0-2-144-15,0-3 128 0,0-6-128 0,0 0 0 0,0 0 0 0,0-6 0 16,-1-3 0-16,-1-5-272 0,0-3 64 16,-1-2 16-16,0-5 192 0,1 1 160 0,-1-8-32 0,-1-8 0 15,0 1-128-15,2 2 0 0,-1-1 0 0,3 2-176 16,0 2 176-16,1 9-128 0,2 1 128 0,0 2-128 15,3 1-208-15,2 0-48 0,1 1 0 0,0 2 0 16,2 1 0-16,3-1 0 0,-1 3 0 0,-2 4 0 16,-1 4 384-16,3 2-176 0,2 4 176 0,-2 0-128 15,-1 4 128-15,-1 2 0 0,0 4 128 0,-2 3-128 16,-2 0 432-16,-1 4 16 0,-3 2 0 0,-3-2 0 16,-3 0 96-16,-3 3 32 0,-4-3 0 0,1-4 0 15,-3 0-320-15,-1 2-48 0,0 0-16 0,-1-1 0 16,1-4-48-16,0 1-16 0,-2-5 0 0,-2 1 0 15,3-3-128-15,1-4-176 0,0-4 48 0,2 0 0 16,3-2-576-16,3 1-96 16,1-4-32-16,3-1 0 0,2-4-5056 0,3-1-1024 0,1-2-208 15,2-3-48-15</inkml:trace>
  <inkml:trace contextRef="#ctx0" brushRef="#br0" timeOffset="209713.63">12128 8117 38815 0,'0'0'848'0,"0"0"176"0,0 0 48 0,0 0 16 0,0 0-864 0,0 0-224 15,-3-13 0-15,3 13 0 0,4-7 1584 0,2 3 272 16,-3-2 48-16,3 2 16 0,-1-1-848 0,1 1-176 16,2 0-16-16,0 1-16 0,0-1-624 0,1 0-240 15,-1-1 176-15,1 1-176 0,2 0 160 0,1 2-160 16,-2-1 160-16,2-1-160 0,3 1 192 0,0 2-64 0,-3-2-128 0,-1 3 192 15,1 0-192-15,-1 0 0 16,-2 3 0-16,-1 1 0 0,0 0 0 0,-2 1-160 16,-2 3 0-16,-3 1 0 0,-2 2 160 0,-2-1 256 15,0 3-64-15,-5 3-16 0,-1 1 32 0,-3 0 16 16,-1 3 0-16,0-1 0 0,-2-4-224 0,-3 4 0 16,2-2 128-16,2-1-128 0,1-3 0 0,1-2 0 0,1-2 0 15,3-3 0-15,3-4 0 0,5-2 0 0,0 0 0 0,0 0 0 16,0 0 0-16,0 0 0 15,0 0-192-15,0 0 192 0,9 0 0 0,2 0 224 0,1 0-16 16,-1 0 0-16,3 0-208 0,1 0 0 0,2 2 0 0,2 0 0 16,-1 0 0-16,2 5 0 0,2-3 0 0,-1 2 0 15,-2 1 0-15,0-1 128 0,-2 4-128 0,-3-3 0 16,-3 7 368-16,-3-1-32 0,-2 0 0 0,-2 4 0 16,-4 0-80-16,-3 2-32 0,-3 1 0 0,-5 2 0 15,-2-1 64-15,-2 2 16 0,-2-5 0 0,-2 4 0 16,1-5-304-16,0 0 0 0,-2-1 0 0,0-6 0 0,3 1 0 15,-1-5 0-15,0 1 0 0,2-4 0 0,0-3-352 16,2-3 32-16,1-4 0 0,1-3 0 16,1-1-512-16,4-2-80 0,0-2-32 0,3 0-21776 15</inkml:trace>
  <inkml:trace contextRef="#ctx0" brushRef="#br0" timeOffset="210260.41">12747 8106 50047 0,'0'0'1104'0,"0"0"240"0,0 0 32 0,0 0 16 0,0 0-1120 0,0 0-272 15,0 0 0-15,3 7 0 0,1-3 608 0,0 2 64 16,0-2 16-16,0 3 0 0,-2 0-496 0,1-1-192 16,1 1 128-16,-1 2-128 15,-2-1-1520-15,2 1-384 0,-2 1-80 0,0-1 0 0</inkml:trace>
  <inkml:trace contextRef="#ctx0" brushRef="#br0" timeOffset="210429.22">12753 8397 39679 0,'0'0'1760'0,"5"5"352"0,-5-5-1680 0,5 4-432 0,-5-4 0 0,0 0 0 15,0 0 2096-15,0 0 336 0,0 0 64 0,8 4 0 16,0-4-1744-16,-2 3-368 0,-6-3-64 0,8-3 0 15,1-1-1072-15,-1 0-208 0,-2-1-32 0</inkml:trace>
  <inkml:trace contextRef="#ctx0" brushRef="#br0" timeOffset="211029.23">13106 7948 29135 0,'0'0'1280'0,"0"0"288"0,0 0-1248 0,0 0-320 16,0 0 0-16,2 5 0 0,-2-5 1872 0,0 7 320 16,1 1 64-16,0-2 16 0,-1-1-864 0,0-5-192 15,0 6-16-15,0 3-16 0,0 0-160 0,0-1-48 0,0 1 0 0,0 1 0 16,3 4-48-16,-3 3-16 0,0-2 0 0,0 6 0 15,0-1-208-15,1 4-64 0,0 2 0 0,1 0 0 16,-2 1-272-16,1 0-64 0,2-1-16 0,-1 1 0 16,1-1-288-16,1 1 160 0,0-4-160 0,0-2 128 15,0-1 48-15,0-4 0 0,0-2 0 0,-1-1 0 16,1 0-336-16,2-2-64 0,0-2-16 0,1-3 0 16,-1-6 64-16,2 0 16 0,1-2 0 0,0-6 0 15,-1-1 160-15,1-2 0 0,-1-2 0 0,2-3 0 16,-3-3-416-1,1-2-48-15,-4-1-16 0,1-3 0 0,1 1 288 0,-2-2 48 0,-2 2 16 0,2 1 0 16,0 0 128-16,0 3 0 0,-3 0 0 0,1 4 0 16,-2 3 0-16,1 5 0 0,-1 8 0 0,0 0-128 15,0 0 128-15,0 0 224 0,6 4-48 0,0 3-16 0,-5-1-32 0,2 2 0 16,1 4 0-16,-1 5 0 0,0 0-128 0,1 3 192 16,3-1-192-16,-1 2 192 0,2 5-192 0,1-2 0 15,0-4 0-15,2 3 0 0,-1-3 0 0,1-1 0 16,-2 2 0-16,1-7 0 0,0-1 0 0,-1-4 0 15,0-3 144-15,0-2-144 0,2-4 0 0,-2 0 0 16,-1-2 0-16,1-5 0 0,1-1 0 0,1-5-240 16,-2-4 48-16,-1-3 0 0,-3 1 192 0,0-7 0 15,0-2-160-15,-1-1 160 0,-2-1 0 0,-1-6 0 16,2-1 0-16,-2-4 0 0,-2 5 0 0,1-1 0 16,1 4 0-16,-1 6 0 0,0 4-160 0,0 4 160 15,1 4 0-15,2 6-144 16,-1 3-4464-16,-2 6-880 0,0 0-176 0,2 9-32 0</inkml:trace>
  <inkml:trace contextRef="#ctx0" brushRef="#br0" timeOffset="211413.01">13726 8100 34143 0,'0'0'1520'0,"0"0"304"0,0 0-1456 0,0 0-368 0,0 0 0 0,6 4 0 16,1 0 1792-16,-1 1 272 0,-6-5 64 0,4 8 16 16,2 1-1200-16,-2 2-240 0,-1-1-64 0,0 3 0 15,-2-1-400-15,1 0-96 0,-1 3-16 0,-1 0 0 16,0 3 64-16,0-1 16 0,0-4 0 0,-1 2 0 16,-1 4 352-16,1-2 64 0,0-1 16 0,-2 1 0 0,1-6 0 0,0 2 0 15,0 0 0-15,-1-3 0 0,0 2-240 16,1-7-32-16,2-5-16 0,0 0 0 0,0 0-352 0,0 0 128 15,0 0-128-15,-6-4 0 0,4-2 0 0,-1-5 0 16,2 1 0-16,0-6 0 0,-1-1 0 0,2 0 0 16,0-5-144-16,2 3 144 0,0 0 0 0,3-1 0 15,2 3 0-15,0 1 0 0,-1-1 0 0,2 0 0 16,2 2 0-16,1 2 0 0,-1 2 0 0,2 5 0 16,1-1 0-16,0 0 0 15,-1 6-384-15,1-2-128 0,2 3 0 0,-1 4-16 16,1 2-1664-16,-1-2-336 0,-2 2-64 0,-1 2-16720 0</inkml:trace>
  <inkml:trace contextRef="#ctx0" brushRef="#br0" timeOffset="211640.68">14092 8108 41007 0,'0'0'896'0,"0"0"192"0,0 0 48 0,2 6 16 0,0 3-928 0,0 5-224 0,-2-1 0 0,0 1 0 15,0-1 1888-15,-2 3 336 0,1 5 64 0,0-4 16 16,-1 3-1360-16,2-1-272 0,0 1-48 0,-1-1-16 16,1-2-400-16,0 3-80 0,-1 0 0 0,1-3-128 15,0-4 0-15,1 0 0 0,2-3 0 0,-1 4 0 16,0-4 0-16,-1-1 0 0,4-1 0 0,1 1 0 16,-3-2-672-16,4-3-192 0,1-4-32 0,0-3-16 15,0-1-2016-15,-1-2-400 0,1-5-64 0</inkml:trace>
  <inkml:trace contextRef="#ctx0" brushRef="#br0" timeOffset="211901.14">14316 7917 37887 0,'0'0'1680'0,"0"0"352"0,0 0-1632 0,6 7-400 15,-2 3 0-15,0-3 0 0,-2 3 2640 0,-1 0 448 16,1 2 96-16,-2 0 16 0,-2 3-1824 0,1 5-352 0,0 1-80 0,1 1-16 15,0-1-352-15,0 5-80 16,-1-3-16-16,1 0 0 0,0 1-352 0,0 2-128 0,1-2 0 0,-1 2 0 16,1-3 0-16,0-2 128 0,2 3-128 0,1-4 0 15,0-1 0-15,1-2 0 0,0-1 0 0,1-6 0 32,-1 1-752-32,1-1-144 0,1-1-16 0,0-5-16 15,-2-1-1392-15,1-3-288 0,2-4-48 0,3-2-16 16,-2-6-3104-16</inkml:trace>
  <inkml:trace contextRef="#ctx0" brushRef="#br0" timeOffset="212044.1">14512 8184 28095 0,'0'0'1248'0,"0"0"256"0,-8-4-1200 0,1-3-304 0,-2 5 0 0,-1-2 0 15,-4 4 3440-15,0 4 624 0,-2 1 128 0,-1-1 32 16,-1 0-2240-16,0 0-432 0,-1 2-80 0,0 3-32 16,-1-2-1040-16,0-1-208 0,2-2-32 0,1-1-16 15,1 1-144-15,3-1 128 0,1-3-128 0,3 1 128 16,3 1-1024-16,6-2-224 0,0 0-32 0,0 0-16 15,0 0-3024-15,0 0-608 0</inkml:trace>
  <inkml:trace contextRef="#ctx0" brushRef="#br0" timeOffset="212348.94">14559 8257 14735 0,'0'0'1312'0,"9"0"-1056"16,1 0-256-16,1 0 0 0,-1 3 4336 0,1-6 800 0,1-1 176 0,-2 2 16 15,2-5-2336-15,-2 3-480 16,1 1-80-16,-2-1-32 0,0 1-1248 0,-1-3-240 15,0 2-48-15,0-2-16 0,0-1-464 0,-2 1-112 16,-1 2-16-16,-1-3 0 0,-1-2-96 0,-2 4-32 16,-2-4 0-16,-3 2 0 0,-1 1-128 0,-2-1 0 15,-3 1 0-15,-2 2-176 0,-4 1 176 0,1 6 0 0,-3-3 0 0,0 4 128 16,0-1-128-16,-1 4 144 0,2 2-144 0,2 0 160 16,-1-1-32-16,3 1-128 15,2 6 192-15,4-2-64 0,-1 3 160 0,5-2 32 0,2 2 0 0,3 1 0 16,4 2 112-16,0 1 16 0,5-6 16 0,2 2 0 15,2-1-272-15,4-2-48 0,0 0-16 0,4-3 0 16,-1 2-128-16,3-4 0 0,2-2-160 0,1 1 160 16,-1-3 0-16,0-2 0 0,-3-2 0 0,0-3 0 31,-4-7-2128-31,-3 0-432 0,-4-3-96 0,-3 0-16 0</inkml:trace>
  <inkml:trace contextRef="#ctx0" brushRef="#br0" timeOffset="212527.74">14170 7821 42623 0,'-13'6'1888'0,"13"-6"384"0,-4 4-1824 0,-3-1-448 16,-1 0 0-16,0-3 0 0,-1-3 1536 0,3 0 192 16,1 2 64-16,5 1 0 0,-7-3-1216 0,4 0-256 15,3 3-32-15,0 0-16 16,4-7-608-16,2 3-128 0,3 1-32 0,1 1-21264 0</inkml:trace>
  <inkml:trace contextRef="#ctx0" brushRef="#br0" timeOffset="213232.76">15479 8084 35647 0,'0'0'784'0,"2"-8"176"0,-5-1 16 0,2 1 16 0,-2-1-800 0,-1 3-192 0,-1 2 0 0,-2 1 0 16,-2 3 1888-16,-1 0 336 0,-2 4 64 0,-1 3 16 16,-4-1-1152-16,0 3-240 0,0 2-32 0,0 2-16 15,-1-3-448-15,0 3-96 0,1-2 0 0,3 2-16 16,1-4-304-16,1 2 0 0,2-2 128 0,2-1-128 15,3-2 0-15,5-6 0 0,0 0 128 0,0 0-128 16,0 0 0-16,6 4 128 0,2 1-128 0,2-1 0 16,2 0 0-16,3 1 0 0,0-1 0 0,4-1 0 15,0-2 0-15,1 2 0 0,1 1 0 0,-1 0 0 16,-2-2 144-16,0 1-144 0,1-2 0 0,-4 2 144 16,0 3 64-16,-2 1 16 0,-1 0 0 0,-2-1 0 0,-2 1 48 0,-3 3 16 15,-2-1 0-15,-3 2 0 0,-3 2-32 16,-2 0 0-16,-2 0 0 0,0-1 0 0,-4 1-256 0,1 3 160 15,-1-3-160-15,1-3 128 0,-1 1-128 0,1-2 0 16,-2-1 0-16,1-2 0 0,1 0 0 0,-1-3 0 16,2 0 0-16,0-3 0 0,0-3 0 0,1 1-144 15,2 1 144-15,-1-6 0 16,0-2-1648-16,2-4-208 0,3-2-64 0,-1 2-19008 0</inkml:trace>
  <inkml:trace contextRef="#ctx0" brushRef="#br0" timeOffset="213382.76">15718 8160 3679 0</inkml:trace>
  <inkml:trace contextRef="#ctx0" brushRef="#br0" timeOffset="213898.49">15685 8033 37439 0,'0'0'1664'0,"0"0"320"0,0 0-1584 0,0 0-400 0,4 7 0 0,1-1 0 0,-5-6 2416 0,3 8 400 16,-1 1 64-16,1 4 32 15,-2-2-1824-15,1 3-352 0,-2 2-80 0,0 0-16 0,-2 1-416 0,1 0-96 16,0 0 0-16,-1 2-128 0,0 1 128 0,1 1-128 16,-1-4 0-16,2-1 0 0,0 1 0 0,2-2 0 15,-1 2 0-15,0 1 0 0,2-5 0 0,1 2 0 16,1-3 0-16,0 1 0 0,2-4 0 0,1-2 0 16,-1-3 0-16,1 0 0 0,0 1 0 0,1-5 0 15,2 0 0-15,-1-3 0 0,1-1 0 0,-1-5 0 16,1-1-128-16,-2-3 128 0,0 0-144 0,0-2 144 15,-1-3-128-15,-1 1 128 0,-2-4 0 0,0 1-160 0,-1-3 160 0,0 7 0 16,0-4-128-16,-1 2 128 16,-2-2 0-16,3 5 0 0,-2-5 0 0,1 3 0 15,-2 3 0-15,1 0 0 0,0 1 0 0,1 3 0 0,-3-2 0 0,1 6 0 16,-1 6 0-16,0 0 0 0,0 0 0 0,0 0 0 16,0 0 0-16,-1 9 176 0,0 1-176 0,-2 3 160 15,0 0-160-15,1 4 192 16,-1-1-192-16,0 4 192 0,2-3 0 0,1-4 0 0,0 4 0 0,0-3 0 15,1 5 128-15,1-5 16 0,-1 2 16 0,2-2 0 16,1 2-64-16,0-2-16 0,1-1 0 0,-1-2 0 16,2 1-272-16,2-2 160 0,-1-3-160 0,1 1 128 15,1-3-128-15,1 1 0 0,2-2 0 0,0-1 0 16,0-3 0-16,1-3 0 0,0-1-192 0,0 2 192 16,4-5-1616-16,-1-1-208 15,-3-3-32-15,0 0-16 0,-3-2-1984 0,-2 0-400 0,-1-2-80 0</inkml:trace>
  <inkml:trace contextRef="#ctx0" brushRef="#br0" timeOffset="214527.76">16105 8104 28383 0,'0'0'624'0,"0"0"128"0,0 0 16 0,0 0 48 0,0 0-656 0,0 0-160 16,0 0 0-16,0 0 0 0,0 0 1920 0,0 0 336 16,0 0 80-16,0 0 16 0,0 0-752 0,0 0-160 15,0 0-32-15,0 0 0 0,0 0-512 0,0 0-96 16,0 0-32-16,2 6 0 0,-1 1 32 0,2 2 0 15,-2 2 0-15,0-1 0 0,1 3-192 0,-2 0-32 16,0 2-16-16,0 0 0 0,0 2-80 0,0-1-16 16,0 1 0-16,0-2 0 0,0 0-80 0,0 2-32 15,1 0 0-15,-2 0 0 0,1-1-128 0,0 0-32 16,0-6 0-16,0 1 0 0,0-5-192 0,0-6 0 0,0 0 0 0,0 0 0 16,0 0 0-16,0 0 0 0,0 0 0 0,1-6 0 15,0-5-176-15,2-2 176 0,-1-4-160 0,1 1 160 16,2-1-128-16,-1-2 128 0,2-2 0 0,0 1-144 15,-1 0-80-15,1 3-16 0,-1-2 0 0,0-1 0 16,2 1-96-16,-1 2-32 0,2-1 0 0,-1 5 0 16,-1 0 224-16,1 3 144 0,-1 3-192 0,1 1 192 15,-2-1 0-15,-5 7 0 0,6 0 0 0,1 0 0 16,-2 3 0-16,1 3 0 0,-3 2 144 0,1 4-144 16,0-2 192-16,-1 4-64 0,0 0 0 0,-1 3 0 15,-1-1 64-15,1 1 0 0,-2 2 0 0,0-2 0 16,0-1 16-16,0-1 16 0,0-6 0 0,0 1 0 0,0-3-224 15,0-1 0-15,-2 1 128 0,2-7-128 0,0 0 0 0,0 0 0 16,0 0 0-16,0 0 0 0,0 0 0 0,4-7-160 16,2-3 160-16,0-2-128 0,-1 2 128 0,2-5-128 15,0 2 128-15,-1-3-128 0,1-1-112 0,2 0-16 16,0 0 0-16,0-2 0 0,3-4-32 0,0 6-16 16,-2 0 0-16,1 4 0 0,-2 3 304 0,-1 3 0 15,1 1-128-15,0 6 128 0,-1 0 0 0,0 6 0 16,0 1 128-16,-2 6-128 0,-1 1 256 0,1 3-64 15,-1 3 0-15,0 2 0 0,-1-1 80 0,-1 1 16 16,-2 2 0-16,0-1 0 0,-2 0-144 0,1-2-16 16,0-2-128-16,1-2 192 0,1-1-192 0,-1-1 0 15,0-5 0-15,2-1 0 0,-1 0 0 0,-2-9 0 0,0 0 0 0,0 0 0 32,10 0-1008-32,0-2-144 0,2-5-16 0,0 1-16 15,-2-7-3040-15,-1 2-592 0</inkml:trace>
  <inkml:trace contextRef="#ctx0" brushRef="#br0" timeOffset="-214312.06">16563 8093 29023 0,'0'0'640'0,"0"0"128"0,0 0 16 0,0 0 48 0,6-4-672 0,1-1-160 16,-7 5 0-16,0 0 0 0,0 0 2176 0,0 0 416 15,0 0 80-15,0 0 16 0,7 3-880 0,-7-3-160 16,0 0-48-16,6 6 0 0,-1 5-528 0,-1-2-112 16,-1 4-32-16,-2 2 0 0,-2-2-224 0,1 4-64 15,-2 2 0-15,1 1 0 0,0 0-208 0,-1 1-48 16,0-2-16-16,-1-2 0 0,0 3-144 0,2-3-32 15,0-4 0-15,1-3 0 0,0 4-192 0,0-5 128 16,0-9-128-16,0 0 0 0,0 0 0 0,0 0 0 16,0 0 0-16,4-7 0 0,0-3 0 0,1 1 0 15,1-2-160-15,1-2 160 0,0-3-128 0,0-1 128 16,1-4-128-16,0-1 128 0,-1 1-144 0,1 1 144 16,-1 1-160-16,3-1 160 0,-4-1-256 0,2 5 32 0,0-1 16 15,0 7 0-15,1-3 208 0,-1 4-144 0,-3 2 144 0,0 3-128 16,3 4 128-16,-1 0 0 0,-2 3 0 0,0 3 128 15,0 1-128-15,1 1 144 0,-1 5-144 0,0 0 160 16,-1 4-160-16,0-1 128 0,1 1-128 0,-1 2 128 16,-3 1-128-16,1-2 0 0,-1 2 0 0,-1 0 128 15,-1-3-128-15,-1-2 128 0,1 2-128 0,1-4 128 16,0-2-128-16,0-2 0 0,0-9 0 0,0 0 0 16,0 0 0-16,0 0 0 0,0 0 0 0,5-2 0 15,3-8-176-15,0 0 176 0,1-3-128 0,-1-2 128 16,0 0-256-16,1-5 48 0,0 3 0 0,0-4 0 15,2 1-288 1,-2 1-48-16,0 2-16 0,2 0 0 0,-2 0 288 0,3 1 48 0,-3 5 16 0,-1 2 0 16,0 3 208-16,-1 2 0 0,1 1 0 0,0 6 0 15,0-1 224-15,-2 5-16 0,1 1 0 0,-2 1 0 16,1 4 192-16,-3 2 48 0,1-2 0 0,-1 4 0 0,-2 2-224 0,1 1-32 16,-2 0-16-16,0-1 0 0,-2-2-176 0,2 0 0 15,0-2 0-15,2 0 0 0,-1-2 0 0,2-2 0 16,-1-2 0-16,2 2 0 15,1-5-1072-15,1-2-240 0,0-1-48 0,2-3-12832 16,0-3-2560-16</inkml:trace>
  <inkml:trace contextRef="#ctx0" brushRef="#br0" timeOffset="-213662.58">17279 8264 6447 0,'12'-7'576'0,"-4"6"-576"0,-2-4 0 0,1-3 0 16,1-2 5280-16,-3-3 944 15,0 0 192-15,-1-1 48 0,0 1-3424 0,-2-4-672 16,0-3-144-16,-2 3-32 0,-2-1-1104 0,2 3-240 0,-3 2-32 0,-3 0-16 15,-2 0-480-15,1 7-112 16,-4-1-16-16,-1 3 0 0,-1 1 0 0,-1 6-16 0,-1 4 0 0,0-1 0 16,-2 5 80-16,1 2 0 0,0 0 16 0,1 6 0 15,0 1 32-15,2 1 0 0,1-1 0 0,2 1 0 16,2 1-80-16,1 1-16 0,2-3 0 0,1 1 0 16,2-1 96-16,0-1 16 0,2-2 0 0,2-1 0 15,2-1-144-15,1-6-32 0,0 1 0 0,3-3 0 16,1-3-144-16,1-2 0 0,4-2 0 0,0-2 0 15,2-2 0-15,-2-7 0 0,-1-2-192 0,2-4 192 16,-1 1-224-16,0-3 80 0,1-2 16 0,-2-3 0 16,-1-2 128-16,0 2-160 0,-5-2 160 0,0 0-160 15,-2 3 160-15,-1 2 0 0,0 1 0 0,-3 4-128 16,-1 2 128-16,0 5 0 0,0 2 0 0,0 7 0 16,0 0 0-16,0 0 0 0,0 0 160 0,-2 7-160 0,2 2 208 0,-2 4-48 15,1 0-16-15,0 1 0 0,1 3-144 16,0 3 192-16,0 0-192 0,1-1 192 0,2 1-192 15,1-2 160-15,0 1-160 0,1-5 160 0,0 3-160 0,2-1 0 16,0-3 144-16,1-3-144 0,0 1 0 0,1-5 0 16,3 1 0-16,-1-3 128 0,-1-4-128 0,1-1 0 15,0-2 0-15,1-4-128 0,1-3 128 0,-1-1-208 16,-2-4 80-16,1-2 128 0,1-3-256 0,0-1 64 16,-1-5 0-16,0 0 16 15,-2-4-816-15,-1-1-160 0,0 1-48 0,-3-2 0 16,0 1-384-16,0-1-80 0,-1 4 0 0,0-1-16 15,0 5 720-15,0 1 160 0,-1 0 32 0,-1 6 0 0,0 0 608 0,-1 4 160 16,0 3 0-16,1 4 0 0,-2 6 656 0,0 0 176 0,0 0 16 0,0 0 16 16,0 0 1008-16,-3 9 208 0,0-1 32 0,-1 4 16 15,0-2-768-15,1 3-144 16,-1 4-48-16,0 0 0 0,-2 3-368 0,1 4-80 0,0-2-16 0,0 12 0 16,0 0-560-16,1-1-144 0,1-1 0 15,2 1 544-15,1-3 80 0,1-2 16 0,2 1 0 16,-1-6-496-16,2-2-144 0,3-4 0 0,-1-1 0 15,2-2 0-15,1-1 0 0,0-4 0 0,2-2 0 32,1-3-1328-32,-1-4-320 0,3-4-64 0,-1-3-16 15,0 1-2880-15,2-5-592 0</inkml:trace>
  <inkml:trace contextRef="#ctx0" brushRef="#br0" timeOffset="-213495.15">17811 8041 5519 0,'0'0'496'0,"-7"-8"-496"0,-3 2 0 0,-2-4 0 0,0 4 6384 0,-1 2 1168 16,-3 1 256-16,1 3 32 0,-2 0-4496 0,-2 6-896 15,1-3-176-15,-1 4-32 0,1-3-1344 0,-1 2-256 16,-1 1-48-16,2 0-16 0,1-1-400 0,1 3-176 16,1-1 128-16,2-1-128 0,2-1 128 0,0-2-128 15,3 1 128-15,3-1-128 16,5-4-1088-16,0 0-288 0,0 0-64 0,0 0-16 16,0 0-3120-16,13 4-624 0,0-4-128 0,-6 0-32 0</inkml:trace>
  <inkml:trace contextRef="#ctx0" brushRef="#br0" timeOffset="-213272.98">17792 8007 37551 0,'0'0'832'0,"0"0"160"0,0 0 32 0,0 0 32 0,0 0-848 0,0 0-208 0,3 6 0 0,-3-6 0 16,6 4 1408-16,-6-4 256 0,4 4 32 0,-1 5 16 16,-3-2-528-16,0 4-96 0,-1-2-32 0,-1 4 0 15,1 0-272-15,0 1-48 0,-2 6-16 0,2 0 0 16,-4-1-272-16,2 2-48 0,0-1-16 0,2-1 0 15,0-2-208-15,1 1-48 0,0-1-128 0,0-2 192 16,1 0-192-16,2-4 0 0,-3-11 0 0,5 11 0 16,3-1 0-16,0-3 0 0,0-3 0 0,1-1 0 15,1-6-1664-15,2-1-320 0,0-3-64 0,2 0-12064 16,-1-7-2416-16</inkml:trace>
  <inkml:trace contextRef="#ctx0" brushRef="#br0" timeOffset="-212638.17">18019 8127 22463 0,'0'0'992'0,"5"-4"208"0,2-2-960 0,-2 2-240 15,0-3 0-15,0 2 0 0,1 0 2880 0,-2 0 544 16,-1-2 96-16,3 3 32 0,0-2-1296 0,1 2-256 16,-2-3-48-16,2 5-16 0,0-2-656 0,1 1-128 15,-8 3-16-15,8 0-16 0,0 3-416 0,0-3-64 16,0 2-32-16,0 0 0 0,-1 0-288 0,1 5-64 16,-1-1-16-16,-2 5 0 0,0-1-112 0,-1 6 0 15,-1-2-128-15,-3 2 192 0,-1 4 16 0,-3 1 0 16,-3-2 0-16,-1 5 0 0,-4-2 16 0,1-1 0 0,-1-4 0 15,-1-1 0-15,0-2-224 0,0-2 128 16,0-4-128-16,1-4 0 0,0 1 0 0,0-1 0 0,0-4 0 16,2-3 0-16,-1 2 0 0,2-5 0 0,1-1 0 0,4-2 0 15,1-2 0-15,0-2 0 0,3-4-128 16,3 0 128-16,0 4 0 0,4-3-160 0,2 2 160 0,0-2-128 31,2 2-464-31,1-2-96 0,1-1-16 0,0 0 0 16,5-3-480-16,0 3-96 0,1 2-32 0,-2 2 0 15,-1 2 384-15,-2 1 80 0,2 1 16 0,-1 2 0 0,1-1 576 0,0 5 256 0,0 0-192 0,-2 0 192 16,-2 6 0-16,-2 0 0 0,-1 1 192 0,-1 3-64 16,-1 2 464-16,-2 0 96 0,-1-1 16 0,-1 3 0 15,-2 2 0-15,0 0 0 0,1 4 0 0,-2 0 0 0,-2 1-64 16,1-1-16-16,0 0 0 0,1 0 0 0,-2-1-144 16,1-3-32-16,0 2 0 0,1-2 0 0,0-3-160 0,0 2-32 15,0-4-16-15,0-8 0 0,0 0-240 0,0 0 128 16,0 0-128-16,0 0 0 0,6 2 0 0,-6-2 0 15,8-6 0-15,0-1 0 0,0-3 0 0,0-3 0 16,-1-3 0-16,3-1 0 0,-1-3-144 0,0 3 144 16,0-2 0-16,0-1-144 0,0 3 144 0,-1 3 0 15,-1-2 0-15,-1 5 0 0,1 1 0 0,0 3 0 16,-2 2 0-16,-5 5 0 0,5 3 0 0,2 3 144 16,-1 5-144-16,1 2 160 0,-2 0 48 0,3 0 16 15,-3 0 0-15,2 2 0 0,-1 3 96 0,1-1 32 16,-1 0 0-16,2-3 0 0,1 2-208 0,2-3-144 15,-1 2 192-15,5 0-192 0,-1-4 128 0,2-2-128 16,1 1 0-16,1-3 0 0,2-3 0 0,-1-2 0 16,0 1 0-16,2-6 0 0,-2 0 0 0,2-4 0 15,0-2-208-15,-1-2 80 16,-2-4-1424-16,-1-2-288 0,-1-3-48 0,-3-4-16 16,-4-6-2400-16,-2 0-496 0</inkml:trace>
  <inkml:trace contextRef="#ctx0" brushRef="#br0" timeOffset="-212481.7">18320 7628 17503 0,'-18'10'1552'0,"10"-6"-1232"0,-1 2-320 0,-2 1 0 16,1-5 5728-16,2 5 1088 0,0 1 224 0,3 1 32 15,0-3-3888-15,-1 1-784 0,4 2-160 0,2-9-16 16,0 0-1392-16,0 0-256 0,0 8-64 0,0-8-16 0,0 0-368 0,0 0-128 16,2 6 0-16,-2-6 144 15,0 0-2736-15,0 0-544 0</inkml:trace>
  <inkml:trace contextRef="#ctx0" brushRef="#br0" timeOffset="-209536.48">14872 9928 8287 0,'0'0'736'0,"0"0"-592"0,0 0-144 0,0 0 0 15,0 0 5600-15,6 0 1088 0,-6 0 224 0,8 0 32 16,-3-4-4096-16,1 2-816 0,-1-2-176 0,0-2-16 0,2 1-1072 16,-2-4-224-16,-1 0-32 0,1-2-16 0,2-3-368 0,-2-2-128 15,0 1 0-15,0 0 144 0,-1 2-144 16,-1-1 0-16,-2-2 0 0,0-1 0 0,1 1 0 0,-2 2 0 15,0 1 0-15,-2-3 0 0,1 2 0 0,0 1 0 16,-2-1 0-16,1 4 0 0,-1 1 0 0,0 2 0 16,1 1 0-16,-1 2 0 0,3 4 256 0,0 0 32 15,-8-3 0-15,0 3 0 0,1 3 208 0,-1 1 32 16,0 1 16-16,0 0 0 0,0 4-128 0,-2 0-32 16,-3 2 0-16,-2 2 0 0,1 0-112 0,-2 2-16 15,-1-2-16-15,-1 0 0 0,-3 0-48 0,1 0 0 16,-2 0 0-16,0-2 0 0,-1-1-192 0,0 0 144 0,-2 0-144 0,1-1 128 15,2-3-128-15,4-2 0 16,-1 3 144-16,1-3-144 0,0 0 0 0,-2 2 128 0,3-3-128 0,-1 1 0 16,-1 1 0-16,0-1 0 15,-1-4 0-15,-1 3 0 0,1 1 0 0,2-1 0 16,1 0 0-16,-3 1 128 0,1 0-128 0,6-1 0 16,0 0 0-16,-1-3 0 0,0 6 0 0,1-2 0 15,0 0 0-15,0-1 128 0,0 0-128 0,1 1 0 16,0 1 128-16,2 2-128 0,0-3 0 0,1 0 0 15,0 1 0-15,0-1 128 0,0 0-128 0,0-2 0 0,1 2 0 0,0 0 128 16,0 1-128-16,2-1 0 0,-1-1 0 0,0-2 0 16,1 2 0-16,-2 1 128 0,0-4-128 0,-1 3 0 15,1 0 0-15,0 0 0 0,-1 1 0 0,1-1 128 16,2 1-128-16,0-1 0 0,0 0 0 0,-2 1 0 16,-1 1 0-16,0-1 0 0,1-1 0 0,-1-2 128 15,2 2-128-15,-1-3 0 0,2 1 0 0,-1 2 128 16,7-3-128-16,0 0 0 0,-5 0 0 0,5 0 128 15,0 0-128-15,0 0 0 0,0 0 0 0,0 0 0 0,0 0 0 0,0 0 144 16,0 0-144-16,0 0 0 0,0 0 224 16,0 0-64-16,0 0-16 0,0 0 0 0,0 0 0 0,0 0 0 15,0 0 0-15,0 0 0 0,0 0-144 0,0 0 0 16,0 0 0-16,10 0 0 0,1 0 0 0,-2 2 0 16,-1-2 128-16,0 0-128 0,1 2 0 0,0 0 0 15,-1-2 144-15,-1 3-144 0,-1-3 144 0,2 4-144 16,0-2 192-16,0 2-192 0,0 0 144 0,-1-1-144 15,1 1 0-15,3 1 144 0,-1-1-144 0,-2-3 0 0,0 2 0 0,0 1 128 16,0 1-128-16,-1-4 0 16,1 2 0-16,0 1 0 0,0 1 0 0,1-4 0 15,0 2 0-15,1 1 0 0,-1 3 0 0,1-5 0 16,1 2 128-16,2 0-128 0,-1 1 0 0,1-1 0 16,0-1 0-16,0-2 0 0,0 2 0 0,0 1 0 0,1 0 0 0,3 1 128 15,-1-1-128-15,-3 2 0 0,0-2 0 16,-1 3 0-16,0-2 0 0,0-1 0 0,-2 3 128 15,-1-4-128-15,1 1 0 0,0 2 0 0,-1-2 0 16,0-1 0-16,1 0 0 0,-1 1 0 0,-1-1 0 16,-1-1 0-16,1 0 0 0,0 0 0 0,0 2 0 15,-1-1 0-15,-1 1 0 0,-6-4 0 0,7 2 0 16,-7-2 0-16,5 4 0 0,-5-4 0 0,0 0 0 16,5 7 0-16,-1-3 0 0,0 2 0 0,-3 1 0 15,1-1 0-15,-2 1 0 0,0-1 0 0,-2 4 0 16,1-4 0-16,0-1 0 0,1-5 0 0,-6 7 0 0,2 2 0 15,1-2 0-15,-1 2 0 0,-2-1 0 0,0-2 0 0,-1 3 0 16,2-5 0-16,-1 5 0 0,-1-1 0 0,0 2 0 16,0-3 0-16,-3 5 0 0,3-1 0 0,-1-3 0 15,-1 1 0-15,1 0 0 0,0 1 0 0,-1 1 0 16,-3-2 0-16,3 1 0 0,1 0 0 0,0-3 0 16,-1 0 0-16,0 2 0 0,-1-1 0 0,1-1 0 15,-1-1 0-15,1 3 0 0,-1-2 0 0,1 3 0 16,1 1 0-16,1 2 0 0,-1-3 0 0,0 0 0 15,0 0 0-15,-2 3 0 0,0 0 0 0,1 0 0 16,0-2 0-16,1 2 0 0,0-3 0 0,2 0 0 16,-1 0 0-16,2 0 0 0,0 0 0 0,-1-2 0 0,0 1 0 0,1 1 0 15,1-1 0-15,-1-1 0 0,-2 1 0 0,2 2 0 16,0-2 0-16,-1 1 0 0,1 0 0 0,-2-2 0 16,1 3 0-16,1 0 0 0,-1-1 0 15,1 1 0-15,0-2 0 0,0 1 0 0,1-3 0 0,0 3 0 16,-1 2 0-16,1-1 0 0,0-3 0 15,0 1 0-15,0 1 0 0,1-3 0 0,1 2 0 0,0-3 0 16,2-6 0-16,-5 8 0 0,3-1 0 16,2-7 0-16,-3 9 0 0,2-2 0 0,-1-1 0 0,2-6 0 15,0 0 0-15,0 0 0 0,0 11 0 0,2-5 0 16,-2-6 0-16,2 9 0 0,0-3 0 0,-2-6 0 16,0 0 0-16,0 0 0 0,0 0 0 0,0 0 0 15,5 9 0-15,0 0 0 0,0-3 0 0,-5-6 0 0,0 0 0 16,5 7 0-16,-5-7 128 0,10 5-128 0,-2 0 0 15,-1 2 0-15,1-3 0 0,-8-4 0 0,8 3 0 0,-8-3 0 16,8 6 0-16,1-5 0 0,0 2 0 0,0 1 0 16,1-1 0-16,-3 0 0 0,1-3 0 0,1 0 0 15,1 3 0-15,-1-2 0 0,0-1 0 0,0 0 0 16,0 0 0-16,1-1 0 0,-1 2 0 0,1 2 0 16,1-3 0-16,0 0 0 0,3-3 0 0,-1 2 0 15,0 1 0-15,-2-3 0 0,3 0 0 0,-1 0 0 16,0 2 0-16,-1-2 0 0,-1 0 0 0,0 3 0 15,-1-4 0-15,1 4 0 0,-1 3 0 0,1-3 0 16,-1-3 0-16,2 3 0 0,-4-3 0 0,1-3 0 16,0 5 0-16,0-2 0 0,1-1 0 0,-1 4 0 15,0 0 0-15,0 0 0 0,3-2 0 0,-2 2 0 0,-1 2 0 0,2-2 0 16,-1 0 0-16,2 0 0 16,0 0 0-16,-2 0 0 0,1 2 0 0,-1 0 0 0,0-2 0 0,-1 0 0 15,0 3 0-15,0-3 0 16,0 0 0-16,0 0 128 0,-1 0-128 0,1 0 0 0,-1 0 0 0,1 0 0 15,1-3 0-15,-1 3 0 0,0 0 0 16,0-2 0-16,-1 0 0 0,1 2 0 0,2 0 0 0,-1 0 0 16,1-2 0-16,-2-1 0 0,3 3 0 0,-1 0 0 15,0-1 0-15,-2 1 0 0,0 0 0 0,-1 0 0 16,0 0 0-16,0 0 0 0,-8 0 0 0,8 0 0 16,-1 0 0-16,0 1 0 0,-7-1 0 0,0 0 0 15,7 0 0-15,-1-1 0 0,-1-3 0 0,-5 4 0 16,7-3 0-16,-1 3 160 0,0-4-32 0,0-1-128 15,1 1 0-15,-1 2 0 0,-6 2-192 0,7-2 48 16,-1-3 144-16,-6 5 0 0,0 0 0 0,8-1 0 16,0-2 0-16,-1 1 0 0,-7 2 0 0,0 0 0 15,5-2 0-15,-5 2 0 0,8 0 0 0,-8 0 0 0,0 0 0 0,6-4 192 16,-6 4-64-16,0 0 0 0,0 0-128 0,7-2-192 16,-7 2 64-16,0 0 0 0,0 0 128 0,5-7 0 15,0 1 0-15,-1 2 0 0,-4 4 0 0,0 0 0 16,0 0 0-16,6-7 0 0,-6 7 0 0,3-5 0 15,-3 5 0-15,4-8 0 0,-4 8 0 0,3-7 0 16,0 1 0-16,-2-5-128 0,0 2 128 0,1-1 0 16,-1 3 0-16,-1-3 0 0,0 3 0 0,0-2 0 15,-1-1 0-15,-2-1 0 0,0-2 0 0,1 4 0 16,0-2 0-16,1 2 0 0,-2-1 0 0,2-1 0 16,1 2 0-16,-1-1 0 0,0-1 0 0,-2 2 0 15,0 1 0-15,1-1 0 0,-1-2 0 0,0 2 0 16,1 1 0-16,-1-1 0 0,2-1 0 0,0 3 0 15,-1 1 0-15,1-1 0 0,0 1 0 0,1 6 0 16,-2-7 0-16,2 7 0 0,0 0 0 0,0 0 0 0,0 0 0 16,0 0 0-1,0 0-416-15,0 0-160 0,0 0-16 0,0 0-21936 0</inkml:trace>
  <inkml:trace contextRef="#ctx0" brushRef="#br0" timeOffset="-206558.98">14348 9123 36511 0,'0'0'800'0,"0"0"160"0,0 0 48 0,0 0 16 0,0 0-816 0,0 0-208 16,0 0 0-16,0 0 0 0,0 0 1376 0,-7 4 224 16,2 1 64-16,-1-1 0 0,-4-2-1008 0,0 2-192 15,-2 0-32-15,0 2-16 0,1-2-288 0,-3-2-128 16,1-1 0-16,2 2 128 0,-4-2-128 0,3 2 192 16,1-3-192-16,-3 0 192 0,0-3-192 0,1 2 0 15,0 1 0-15,0 0 0 0,0 0 0 0,1 0 0 0,0 0 0 0,2 0-176 16,0 0 176-16,3 0 0 0,0 0 0 0,-1 0-128 15,2 1 128-15,6-1 128 0,0 0-128 0,0 0 176 16,-4 7 224-16,1 2 48 0,0-2 16 0,2 2 0 16,0-1-464-16,0 2 0 0,-1 2 0 0,2-2 0 15,0-2 0-15,0 4 0 0,-1-1 0 0,0 2 0 16,-1-3 0-16,2 3 128 0,-1 0-128 0,0 0 0 16,-3 0 320-16,1 1 0 0,1-4 16 0,-1 1 0 15,0-2-160-15,1-1-48 0,-1 1 0 0,0-3 0 16,2 1-128-16,1-7 0 0,0 0 0 0,0 0 128 15,0 0-128-15,0 0 0 0,0 0 0 0,0 0 0 16,0 0 0-16,0 0 0 0,7-3 0 0,1-3 0 16,-1 2 128-16,3-3-128 0,-1-2 128 0,1 2-128 15,1 4 0-15,-1-1 0 0,1-2 0 0,0 5 0 16,1-2 272-16,1 3 176 0,0 0 48 0,2 3 0 0,-1-3-496 0,2 4 0 16,0 3 0-16,-1-1 0 0,0 5 0 0,-1-2 0 15,1-3 0-15,-1 5 0 0,0-1 256 0,-1 3 16 16,-1 0 0-16,-3 1 0 0,-2-1-272 0,-2 1 0 15,-1-1 0-15,-4 3 0 0,-2-2 176 0,-2 2-32 16,0-2 0-16,-3 5 0 0,-2-5-144 0,-3 3 0 16,-1-1 144-16,0 1-144 0,0-1 208 0,-2-5-16 15,-2 1-16-15,0-4 0 0,-1-1-176 0,0-2 0 16,-1-1-160-16,0-4 160 0,2-3-176 0,1 2 176 16,2-4-192-16,1-2 192 0,-1-1 0 0,3-1 0 15,0 2 0-15,3 0 0 0,-1-5 0 0,3 4 0 16,2-1-160-16,2 2 160 15,4 1-1056-15,0 2-128 0,5 0-32 0,2-1 0 16,3 1-3520-16,1 1-720 0,4 2-144 0,-3 1-32 0</inkml:trace>
  <inkml:trace contextRef="#ctx0" brushRef="#br0" timeOffset="-206170.86">14609 9127 42383 0,'0'0'928'0,"0"0"192"0,0 0 32 0,0 0 64 0,10 9-976 0,-6 1-240 16,1 0 0-16,-1 0 0 0,-1 3 1168 0,-2 4 192 15,0 0 48-15,-1 3 0 0,0 2-624 0,-1-1-112 16,0 1-32-16,-2 3 0 0,-2 0-256 0,1-1-48 16,1-1-16-16,1 1 0 0,-2-1 64 0,1 0 0 15,1-5 0-15,-1 2 0 0,2-3-64 0,1 2 0 16,0-3 0-16,0-3 0 0,0 0-320 0,1-5 0 15,0 1 0-15,-1-9 0 16,0 0-704-16,0 0-192 0,7-2-64 0,1-2 0 16,-2-6-9920-16,2-3-2000 0,1-5-400 0,2-2-80 0</inkml:trace>
  <inkml:trace contextRef="#ctx0" brushRef="#br0" timeOffset="-202455.97">14061 11463 7599 0,'0'0'160'0,"0"0"32"0,0 0 16 0,0 0 16 0,1-6-224 0,-1 6 0 0,0-7 0 0,0 7 0 16,0 0 864-16,2-6 128 0,-2 6 32 0,0 0 0 0,1-7 96 0,-1 7 32 15,0 0 0-15,0 0 0 0,1-7 352 0,-1 7 80 16,0 0 16-16,0 0 0 0,0 0 96 0,0 0 32 16,0 0 0-16,0 0 0 0,0 0-256 0,0 0-64 15,0 0 0-15,0 0 0 0,0 0-48 0,0 10-16 16,-1-3 0-16,0 5 0 0,-3-1-192 0,2-1-64 16,0 3 0-16,-1 0 0 0,1 4-448 0,-1-1-112 15,0 1-16-15,1 0 0 0,-1 0-96 0,0 3-32 16,0-1 0-16,1 2 0 0,2-1-144 0,-1 0-48 15,-2-3 0-15,2-4 0 0,1 0-192 0,0-3 144 16,-1 4-144-16,-1-5 128 0,1-1 0 0,1 1 0 16,-1-3 0-16,1-6 0 0,0 0-128 0,0 0 128 15,0 0-128-15,0 0 128 0,0 0-128 0,0 0 0 16,-3-6 0-16,1-3 0 0,0 1 0 0,1-5-176 16,1-1 48-16,0-1 0 0,0-2 128 0,0 2 0 15,0 0 128-15,0-2-128 0,1 0 0 0,2 1 0 16,-2-1 0-16,2 2 0 0,1 0 0 0,0-1 0 0,0 2 0 0,2 0 0 15,2 1 0-15,0 0 0 0,0 3 0 0,-2 1 0 16,1 2 0-16,-1-1 0 0,1 2 0 0,1-1 0 16,0 3 128-16,-1-2-128 0,1 0 128 0,1 3-128 15,2-1 0-15,-1 1-128 0,1-1 0 0,-1 1 0 16,1 3 128-16,-1-1 0 0,0 1 128 0,1 0-128 16,-2 1 0-16,-1-1 0 0,0 3 0 0,-8-3 0 15,0 0 0-15,7 9 0 0,-2-1 0 0,-1 1 0 16,0 4 176-16,-3-1-48 0,0 4 0 0,-1 0 0 15,0-2 160-15,0 3 32 0,0 0 0 0,0-1 0 0,0 1 48 16,0-4 16-16,0 0 0 0,2-3 0 0,-2 4 0 0,1-1 0 16,0 0 0-16,1-3 0 0,-1 3 0 0,0-2 0 15,2 1 0-15,0-5 0 0,-1 3-256 0,1-3-128 16,-1 0 128-16,2 0-128 0,-4-7 0 0,0 0 0 16,6 6 0-16,-6-6 0 15,7 0-336-15,1 0-144 0,0-3-32 0,1 0 0 16,0-4-2448-16,-1 3-496 0,-1-5-112 0,-3 1-16 0</inkml:trace>
  <inkml:trace contextRef="#ctx0" brushRef="#br0" timeOffset="-202156.88">14553 11491 36399 0,'0'0'800'0,"6"2"160"0,-6-2 48 0,6 3 16 0,-6-3-832 0,7 0-192 0,-7 0 0 0,0 0 0 16,8 0 1536-16,0 1 256 0,-8-1 48 0,7-1 16 16,3 1-880-16,-3-3-160 0,1 3-48 0,1-2 0 15,-2 0-560-15,1 2-208 0,1-2 144 0,0 2-144 16,-1 0 192-16,1 0-64 0,2-3 0 0,-1 3 0 15,-1 0-128-15,1 3 128 0,-1-3-128 0,0 2 128 16,-1 0-128-16,0 3 0 0,-1-1 0 0,0 2-176 31,-7-6-1488-31,4 7-320 0,-4-7-48 0,0 0-16 0</inkml:trace>
  <inkml:trace contextRef="#ctx0" brushRef="#br0" timeOffset="-201846.88">14594 11643 32703 0,'3'6'720'0,"1"1"160"0,-4-7 16 0,4 8 16 0,0 1-720 0,-1 0-192 0,-3-9 0 0,0 0 0 16,0 0 1104-16,6 4 192 16,-2 2 48-16,-4-6 0 0,0 0-832 0,0 0-144 15,0 0-48-15,0 0 0 0,0 0 112 0,0 0 16 16,0 0 0-16,0 0 0 0,0 0 400 0,0 0 96 15,7 0 16-15,-7 0 0 0,0 0 0 0,10 0 0 0,-1-2 0 16,-3 2 0-16,2 2-64 0,0-2 0 0,0 0 0 0,1 0 0 16,0 0-560-16,0 0-112 0,1-2-32 0,-1 2 0 15,0 2-192-15,0-2 144 0,-1 0-144 0,0 2 128 16,0 0-128-16,-2 1 128 0,-6-3-128 0,0 0 128 31,8 1-912-31,-1 2-192 0,-7-3-48 0,0 0 0 16,6 0-4704-16,-6 0-944 0,0 0-192 0,1 4-48 0</inkml:trace>
  <inkml:trace contextRef="#ctx0" brushRef="#br0" timeOffset="-201387.75">15070 11413 29247 0,'0'0'640'0,"0"0"144"0,0 0 32 0,0 0 0 0,0 0-656 0,0 0-160 0,0 0 0 0,0 0 0 16,0 0 1984-16,0 0 352 0,0 0 80 0,0 0 16 16,0 0-928-16,0 0-176 0,0 0-48 0,0 0 0 15,0 0-512-15,1 10-96 0,-1 3-32 0,1-2 0 16,-1 3 0-16,0-1 0 0,-1 2 0 0,0 2 0 16,-1 3-48-16,2 1-16 0,-1-1 0 0,1-1 0 15,0 5 0-15,-1-1 0 0,1 0 0 0,1 3 0 16,-1-1-192-16,1-2-64 0,1 4 0 0,0-5 0 15,-2 1-48-15,1-3-16 0,2-3 0 0,-2 3 0 16,1-6-256-16,0-5 0 0,1-1 0 0,0-3-144 16,-3-5 144-16,0 0 0 0,6-2 0 0,3-7 0 15,2-2-4688 1,1-3-912-16,1-2-176 0,2 2-48 0</inkml:trace>
  <inkml:trace contextRef="#ctx0" brushRef="#br0" timeOffset="-199470.8">15474 10015 18143 0,'0'0'384'0,"0"0"96"0,0 0 16 0,5-4 16 0,1-2-512 0,-2 3 0 16,-4 3 0-16,0 0 0 0,2-7 1856 0,-2 7 272 0,0 0 48 0,0 0 16 15,0 0 272-15,0 0 48 0,0 0 16 0,0 0 0 16,0 7-896-16,-1 3-176 0,0 2-48 0,-2 0 0 16,0 3-224-16,-1 2-48 0,1 0-16 0,0 3 0 15,0 0-288-15,1-1-48 0,-1 1-16 0,2 1 0 16,1-4-256-16,0 3-64 0,0-3-16 0,1-2 0 15,0 2-64-15,3-4-16 0,0-2 0 0,1-2 0 16,2 2-64-16,1-5-16 0,0 3 0 0,1-2 0 16,1-3-272-16,2 0 0 0,0 0 0 0,1-2 0 15,1-2 0-15,2 0 0 0,1-2 0 0,2 0 0 16,-6-3 0-16,0 4 0 0,1 1 0 0,-1-3 0 31,-1-1-1024-31,0-2-192 0,-2 3-64 0,2-5 0 0,0-1-1424 16,-2 1-304-16,-1-1-48 0,-1-1-16 0</inkml:trace>
  <inkml:trace contextRef="#ctx0" brushRef="#br0" timeOffset="-199231.92">15769 10004 42447 0,'0'0'928'0,"0"0"192"0,-1 4 32 0,-1 5 64 0,0-1-976 0,0 1-240 16,1 4 0-16,0 2 0 0,-1 1 1248 0,1 4 208 15,0 0 32-15,-1 4 16 0,0 2-544 0,1 4-96 16,-2 3-32-16,0-1 0 0,1 0-592 0,-1 1-240 15,2-1 176-15,-2 2-176 0,1-3 0 0,-1-1 128 16,2 0-128-16,-1-4 0 0,2 0 0 0,0-2 144 16,0-3-144-16,0 1 128 0,2-2-128 0,-1-3 192 15,0-4-192-15,1 0 192 0,0-5-192 0,1 1 160 16,-3-9-160-16,0 0 160 16,5 4-608-16,-5-4-112 0,7-1-16 0,-1-5-16 15,-1-4-1984-15,2-1-400 0,-2-2-80 0,2 0-16 0</inkml:trace>
  <inkml:trace contextRef="#ctx0" brushRef="#br0" timeOffset="-198753.85">15955 10328 42559 0,'0'0'944'0,"0"0"192"0,6 4 32 0,-6-4 16 0,0 0-944 0,6 2-240 0,-6-2 0 0,5 8 0 0,-3-1 1648 0,1 2 272 16,-2 0 64-16,1 1 16 0,-2 1-1280 0,0-1-256 15,0 3-48-15,0 3-16 0,0 1-128 0,-2 3-16 16,0-6-16-16,0 6 0 0,2 0 128 0,-1-3 16 16,-1-2 16-16,0 0 0 0,1 0-400 0,1 0 0 15,0-2 0-15,0-4 0 0,0-1 0 0,0-8 0 16,0 0 0-16,0 0 0 0,0 0-192 0,0 0-128 16,0 0-32-16,0 0 0 0,3-8 352 0,-1-1-176 15,3-2 176-15,1-2-128 0,0-1 128 0,-1-6 0 16,1-2 0-16,-2 1-128 0,2-1 128 0,1-2-192 15,1 1 192-15,-1 2-192 0,0-2 192 0,1 4 0 16,0 4 0-16,1-3 0 0,0 4 0 0,2-2-160 16,-2 4 160-16,0 0 0 0,0 6 0 0,1 2 0 15,-2 4 0-15,0 3 0 0,0 0-128 0,0 4 128 16,0 0 0-16,0 3 0 0,-2-1 0 0,-1 2-128 0,-1 3 128 0,0 2 0 16,0-3 0-16,-1 4 0 0,-3-4 0 0,0 4 0 15,0-4 0-15,0 3 176 16,0-3-176-16,-1 1 160 0,-1-1 288 0,2-2 64 15,-1-1 16-15,1 0 0 0,1-1-400 0,-1-9-128 0,3 8 0 0,-1-2 0 16,-2-6 0-16,6 7 0 0,0-1 0 0,1-2 0 16,-1 1 0-16,3-3 0 0,3 0 0 0,0-2 0 31,1-2-2240-31,4-5-448 0,0-1-2320 0</inkml:trace>
  <inkml:trace contextRef="#ctx0" brushRef="#br0" timeOffset="-198182.75">16580 10142 38815 0,'0'0'848'0,"0"0"176"0,6-4 48 0,1-3 16 0,-3 3-864 0,1 2-224 0,-5 2 0 0,0 0 0 16,0 0 1664-16,6 0 272 0,-6 0 64 0,0 0 16 15,6 6-752-15,-2 1-160 0,-1 1-16 0,-1 3-16 16,-2 0-512-16,0 5-112 0,-2-2 0 0,1 3-16 16,0 3 80-16,-2-3 32 0,-1 2 0 0,2 1 0 15,-1-3-224-15,0 0-32 0,2-1-16 0,0 1 0 0,0-4-272 0,-1 1 0 16,1 2 0-16,1-3 0 0,0-2 0 0,0-1 0 16,1-1 0-16,-1-9 0 0,0 0 0 0,3 7 0 15,-3-7 0-15,0 0 0 16,0 0-1536-16,0 0-432 0,0 0-80 0,0 0 0 15,5-7-2656-15,-1 1-528 16,-4 6-96-16,3-7-10224 0</inkml:trace>
  <inkml:trace contextRef="#ctx0" brushRef="#br0" timeOffset="-197996.32">16749 10315 38751 0,'0'0'848'0,"0"0"176"0,0 0 48 0,0 0 16 0,-8-3-864 0,-2 6-224 16,0-3 0-16,-3 2 0 0,-1 2 1360 0,-2-1 240 15,-1-2 32-15,0-1 16 0,0 3-704 0,1-3-144 0,-1 0-32 0,1-3 0 16,2 2-576-16,-1-5-192 0,1 3 128 0,2 0-128 16,4 2 0-16,2-2 0 0,6 3 0 0,0 0 0 31,0 0-992-31,0 0-96 0,0 0-32 0,0 0 0 16,0 0-4208-16,8 3-848 0,0 1-160 0,-1-2-48 0</inkml:trace>
  <inkml:trace contextRef="#ctx0" brushRef="#br0" timeOffset="-197335.14">17008 10058 31727 0,'0'0'1408'0,"0"0"288"0,0 0-1360 0,0 0-336 0,0 0 0 0,0 0 0 0,0 0 2480 0,0 0 416 16,0 0 96-16,0 0 16 0,0 0-1616 0,0 0-320 16,0 0-64-16,0 0-16 0,0 0-480 0,0 0-112 15,0 0-16-15,0 0 0 0,0 0-256 0,0 0-128 16,0 0 0-16,0 0 128 0,0-7 368 0,0 7 64 0,2-4 16 0,2-2 0 15,0 1-432-15,2 1-144 0,-1-3 0 0,3 3 144 16,1 2-144-16,0-5 0 16,1 3 0-16,2 0 0 0,0-1 0 0,1 1 0 15,0 0 0-15,0 0 0 0,2 2 0 0,-1-1 0 0,1-1 0 16,-1 4 0-16,-1 0 0 0,-1 0 0 0,-3 4 0 16,-1-1 0-16,-2 0 0 0,0 4 0 0,-2 0 0 0,-3 3 0 15,-1-1 0-15,-4 2 0 0,-3 4 0 0,-2 2 0 16,-1 0 0-16,-3 3 0 0,-2-3 0 0,0 3 0 15,-1-6 0-15,0 4 0 0,2-3 0 0,-1-2 0 16,2-3 0-16,1 2 0 0,2-4 0 0,1-1 0 16,2-3 0-16,2 1 0 0,0-1 0 0,5-4 0 15,0 0 0-15,0 0 0 0,0 0 0 0,0 0 0 16,0 0 160-16,6 4 96 0,2 1 32 0,1-4 0 16,2 2-288-16,1 1 0 0,-1-2 0 0,4 2 0 0,2-4 0 0,-1 3 0 15,-1-2 0-15,2 2 0 0,0 0 0 0,0 0 0 16,0 4 0-16,-1 0 0 0,0-1 0 0,-2 2 0 15,-2 1 0-15,-3 2 0 0,-2-1 192 0,-3 6 0 16,-3-3-16-16,-2 4 0 0,-3 0 48 0,-2-1 16 16,-1 3 0-16,-3-4 0 0,0 0-240 0,-1 0 176 15,1-2-176-15,-2 0 160 0,0 0-160 0,1-2 0 16,-2-5 0-16,-1 1 128 0,0-1-128 0,1-3 0 0,0 1 0 16,0-4 0-16,-2 2 0 0,2-2 0 15,0-2 0-15,0-2 0 16,0-3-512-16,2 2 32 0,2 0 0 0,0-4-14816 15,0-1-2944-15</inkml:trace>
  <inkml:trace contextRef="#ctx1" brushRef="#br0">18011 3622 0,'0'0'0</inkml:trace>
  <inkml:trace contextRef="#ctx0" brushRef="#br0" timeOffset="-138053.08">23827 7614 14975 0,'0'0'320'0,"0"0"80"0,0 0 16 0,0 0 0 0,0 0-416 0,0 0 0 16,0 0 0-16,0 0 0 0,-14-13 288 0,14 13-32 15,0 0 0-15,0 0 0 0,0 0-256 0,0 0 0 16,0 0 0-16,0 0 0 0,-5 3 464 0,5-3 48 16,0 0 0-16,0 0 0 0,-8 1 912 0,8-1 192 15,0 0 48-15,0 0 0 0,0 0 352 0,0 0 80 16,0 0 16-16,0 0 0 0,0 0-416 0,0 0-80 16,-7-1-16-16,7 1 0 0,0 0-400 0,0 0-96 15,-6-6-16-15,2 2 0 0,1 0-400 0,1 1-96 16,2 3-16-16,0 0 0 0,0 0-192 0,0 0-64 15,0 0 0-15,0 0 0 0,0 0-144 0,0 0-48 16,0 0 0-16,0 0 0 0,0 0 64 0,0 0 0 16,0 0 0-16,5-6 0 0,-5 6-192 0,4-6 0 0,-4 6 0 0,5-4-176 15,-5 4 176-15,6-4 176 0,0-3-48 0,-1 5 0 16,0-2-128-16,0-3 0 0,-5 7 0 0,7-4 0 16,0-1 0-16,0-1 0 0,0 2 0 0,1 0-176 15,0-3 176-15,1 1 0 0,-1 3 0 0,1-1 0 16,0 0 0-16,2-1 176 0,-1 1-48 0,-1 0 0 15,3-3-128-15,0 2 128 0,0 4-128 0,-1-4 128 16,1 1-128-16,1 0 0 0,2-3 0 0,-1 5-176 16,0-2 176-16,3 0 176 0,0 1-48 0,2 1 0 15,-1 0-128-15,2 0 0 0,-1-2 0 0,2 1 0 16,2-1 0-16,2 1 0 0,2 2 0 0,-1-1 0 16,-1 2 0-16,1 0 128 0,3 0-128 0,1 3 128 15,2-3-128-15,0 0 0 0,0 3 0 0,-1-6 0 0,-1 0 336 16,-1 0 48-16,-1 3 0 0,-3 0 0 0,-2 3 192 0,-1-1 64 15,-1 2 0-15,-1 0 0 0,-2 3-208 0,2 2-48 16,1 5 0-16,-1 3 0 0,-5-1-96 0,1-3-32 16,-3 4 0-16,-1 0 0 0,-2-1-96 0,0 1-32 15,-4 2 0-15,-1-2 0 0,-1 0 0 0,-1 3 0 16,1 0 0-16,-3-1 0 0,-2 2 64 0,-2-1 0 16,-1 0 0-16,0 1 0 0,-1 1-192 0,-4-2 128 0,-4-6-128 0,0 6 128 15,4-7-128-15,-1 6 128 16,0 1-128-16,-2 4 128 0,-4-1-128 0,-2 1 128 15,-3-1-128-15,-5 1 128 0,-12 9-128 0,-4-6 0 16,-2-1 0-16,-2 0 0 0,0-2 0 0,1 0 128 16,1-5-128-16,1 1 128 0,-1 1-128 0,0-3 0 15,-3-3 0-15,-4-2-176 0,-2-4 176 0,1-1-128 16,1-4 128-16,2-2-128 0,3-2 128 0,14-2 0 0,0-2 0 0,2-4 0 16,0-4 0-16,1 2-128 0,0-7 128 0,1 0-128 15,0 0 128-15,-6-10-128 0,3-1 128 0,3 0-128 16,5-1 128-16,2 2-128 0,5-3 128 0,3 3-128 15,2 0 128-15,5-2 176 0,2 2-48 0,3 0 0 16,2 0-128-16,3-2 0 0,2 2 0 0,5 0-176 16,3 0 176-16,2-2 0 0,2 2 0 0,2 0 0 15,2 5 0-15,2-1 0 0,1-1 0 0,1 0 0 16,1 1 0-16,2 3 0 0,1 1 128 0,-1-1-128 16,1 3 0-16,-1 2 0 0,-2 0 0 0,-2 4 0 15,-1 1 128-15,-6 3-128 0,1-2 128 0,-2 2-128 0,-2 1 128 0,0-1-128 16,-3 3 128-16,-3 1-128 15,-1-3-752-15,-1 5-208 0,-7 1-64 0,0 0 0 16,0 0-2144-16,0 0-432 0,0 0-96 0,0 0-16 0</inkml:trace>
  <inkml:trace contextRef="#ctx0" brushRef="#br0" timeOffset="-134757.56">23462 7884 33167 0,'0'0'720'0,"0"0"160"0,0 0 16 0,0 0 64 0,0 0-768 0,0 0-192 0,0 0 0 0,0 0 0 15,0 0 1152-15,-7 4 208 0,7-4 48 0,-8 5 0 16,1-4-704-16,-4 2-128 0,-1-3-16 0,-1 0-16 15,0 0-400-15,-1-3-144 0,-2 2 0 0,-1-2 144 16,-1 1 176-16,-1-2 48 0,0 0 0 0,-1-1 0 0,-1 1 208 0,1 0 32 16,1-1 16-16,-1 1 0 0,1-3-128 0,-2 1-32 15,2-2 0-15,1-2 0 0,1 3-320 0,0-3-144 16,0 0 128-16,0-2-128 0,-2 2 368 0,2-3-16 16,0 2 0-16,2-3 0 0,0-2-352 0,1 0-288 15,-1-1 48-15,2 0 16 0,0-2 224 0,0-2 0 16,0-2 0-16,1 0 0 0,1-1 0 0,-1 1 0 15,1-4 0-15,1 4 160 0,-1-1-160 0,1 2 0 16,1-2 0-16,-1 4-176 0,3 0 176 0,-3 0 0 16,3 1 128-16,0 2-128 0,1 0 0 0,2 0 0 0,0 1 0 0,1 1 0 15,0 0 0-15,1-2 0 0,-1 1 0 0,2 3 0 16,1-2 176-16,1 2-48 16,-1-4 0-16,1 2 0 0,1-2-128 0,0 2 0 0,0-4 0 0,0 1-176 15,1-1 176-15,0-1 0 0,-1 1 0 0,2-5 0 16,0 4 0-16,0 1 0 0,0-2 128 0,0 1-128 15,0 0 128-15,1 1-128 0,-1-2 128 0,1 1-128 16,2 1 0-16,-1-1-128 0,2-1 0 0,0 1 0 16,1 1 128-16,0 2-128 0,0-3 128 0,2 0-128 15,-1 3 128-15,2 0 176 0,0 0-48 0,0 2 0 16,0 0 48-16,1-1 0 0,1-1 0 0,1 2 0 16,-1-2-176-16,2 2 0 0,-1 0 144 0,1 1-144 15,0-3 128-15,-2 4-128 0,-2-1 128 0,1 1-128 16,0 0 0-16,0 0 0 0,0 0 0 0,0-1 0 15,1 1 0-15,-3 3 0 0,1-1-160 0,-1 0 160 16,-1 0 0-16,1 1 0 0,-1-1 160 0,1 2-32 0,-2 1-128 0,1-1 0 16,1 0 0-16,0 1 0 0,3-1 0 15,-3 1 0-15,0-1 0 0,1 2 0 0,1-2 0 0,0 4 0 16,0-4 0-16,0-1 0 0,1 3 0 0,1 0 0 16,-2-2 0-16,0 2 0 0,0-1-160 0,1-1 0 15,1 0 0-15,-1 1 0 0,1-1 288 0,-1 1 48 16,-1 2 16-16,0-3 0 0,0 2-192 0,0-1-176 15,1-1 48-15,-1 2 0 0,-2-3 128 0,1 3 176 16,0-2-48-16,0 1 0 0,-2-1-128 0,2 1-176 16,0-1 48-16,0 3 0 0,-2-4 128 0,2 3 0 15,-2 0 128-15,2 1-128 0,0-1 0 0,0 3 0 16,-2-1 0-16,1 1-128 0,-2 1 128 0,0 2 0 16,-1 1 128-16,0-3-128 0,0 3 368 0,-8 0 0 15,0 0 0-15,6 3 0 0,-6-3-160 0,0 0-16 16,0 0-16-16,0 0 0 0,4 4-176 0,-1 2 0 0,-3-6 0 0,0 7 128 15,-3 2-128-15,0-1 0 0,1-1 0 0,-2 2 0 16,-1-1 0-16,-2-2 128 0,2 3-128 0,0-2 0 16,-2 3 0-16,1-1 0 0,-1 2 128 0,0-3-128 15,0 1 128-15,0 1-128 0,-1 0 192 0,2 0-64 16,-1 1 32-16,1 0 0 0,-1 0 0 0,0-3 0 16,2 1-16-16,0 0 0 0,0-1 0 0,0-2 0 15,-1 1-144-15,1 0 128 0,0-5-128 0,5-2 128 16,-5 4-128-16,5-4 0 0,0 0 0 0,-6 4 0 15,6-4 0-15,0 0 0 0,0 0 0 0,0 0 0 16,0 0 0-16,0 0 0 0,0 0 0 0,0 0 0 16,0 0 0-16,0 0 0 0,-1-7 0 0,2 1 0 15,2-2 0-15,1 2 0 0,1-4 0 0,2 2 0 0,-1-1 0 0,2 0 0 16,1 1 128-16,0-1-128 0,3 3 0 0,-1-2 192 16,-2-1-192-16,0 1 192 0,0-1-192 0,2-2 0 15,-1 2 0-15,-1 1 0 0,-1-1 0 0,1 2 0 16,-2 1 0-16,-1-1 0 0,0 1 0 0,-1-1 0 15,0-1 0-15,-1 2-176 0,-4 6 176 0,0 0 0 16,3-7 128-16,-2 1-128 0,-1-1 0 0,0 1 0 16,-1-1 0-16,-2 3 0 0,-1-3 0 0,-1 5 0 15,-3-2-176-15,-1-1 176 0,-2 1 0 0,0 2 0 16,-2 0 0-16,-1-1 0 0,0 2 0 0,-2-2 0 16,-1 1 0-16,-1 2 0 0,1-2 144 0,0 2-144 15,-1 2 0-15,-1-4 144 0,2 2-16 0,1 0-128 16,2 0 192-16,1 2-64 0,1-2-128 0,3 0 0 0,0 0 0 0,2 0 0 15,7 0 128-15,0 0-128 0,0 0 0 0,0 0 128 16,0 0-128-16,0 0 0 16,0 0 144-16,0 0-144 0,0 0 0 0,0 0 144 0,0 0-144 0,7 0 0 31,-1-2-912-31,1 2-304 0,-1 0-48 0,1 0-13792 0,1 0-2768 0</inkml:trace>
  <inkml:trace contextRef="#ctx0" brushRef="#br0" timeOffset="-129104.7">19525 10291 13119 0,'0'0'288'0,"0"0"64"0,0 0 16 0,0 0 0 0,0 0-368 0,0 0 0 16,0 0 0-16,0 0 0 0,-5-3 1760 0,0 3 288 15,-1 0 48-15,6 0 16 0,0 0-368 0,0 0-64 16,-6 0-16-16,1 0 0 0,5 0-192 0,0 0-64 15,-7 0 0-15,7 0 0 0,-7 0-352 0,7 0-80 16,0 0-16-16,-5-1 0 0,5 1 112 0,0 0 16 16,-5-5 0-16,5 5 0 0,-5-1-256 0,5 1-64 15,0 0 0-15,0 0 0 0,-4-6-144 0,4 6-48 16,0 0 0-16,0 0 0 0,0-6-256 0,0 6-48 16,4-6-16-16,0 1 0 0,0-1-256 0,2-1 160 15,5 3-160-15,-4-2 128 0,0 2-128 0,0-3 128 0,0 3-128 0,3-1 128 16,1 1-128-16,1 1 128 15,0 0-128-15,1 3 128 0,1 0 64 0,1 0 0 16,-1 0 0-16,1 2 0 0,-4-1-192 0,1 5 0 0,0-2 0 0,-2 0 0 16,-2 2 0-16,-1 3 0 15,-3-2 0-15,-2 3 0 0,-2 1 128 0,-1-2 0 16,-1-1 0-16,-4 5 0 0,0 0-128 0,-3 0-272 0,-3 0 64 16,-1 0 16-16,-3 0 656 0,-4 4 144 0,-2-2 32 15,2-2 0-15,2 0-368 0,2-4-64 0,1-2-16 0,2-3 0 16,1 2-192-16,1-2 0 0,2-1 0 0,1-3 0 15,2-3 0-15,6 3 0 0,0 0 0 0,0 0-160 16,0 0 160-16,0 0 0 0,0 0 0 0,0 0 0 16,8-1 0-16,2-2-128 0,2 3 128 0,1-2-128 15,1 0 128-15,3 2 0 0,0 0 128 0,3 4-128 16,1 0 0-16,0-1 0 0,0 3 0 0,-1 1 0 16,-2 1 0-16,-1 4 0 0,-3-2 0 0,-2 3-128 15,-3 1 304-15,-2 2 64 0,-3 1 16 0,-3 0 0 16,-2 0 144-16,-5 3 48 0,-1 0 0 0,-3-1 0 0,-3 2-160 0,-1 1-32 15,-3-2 0-15,-1 0 0 0,-2-3-256 0,0-3 0 16,-1-2 0-16,0-2 0 0,0-2 160 0,2-1-32 16,2-5 0-16,0-2 0 0,0-2-128 0,1-2 0 15,2-5 0-15,1-2-176 16,1-2-272-16,3-1-48 0,1-2-16 0,4-5 0 16,2-1-3728-16,5-2-752 0,4-3-160 0,6 3-32 0</inkml:trace>
  <inkml:trace contextRef="#ctx0" brushRef="#br0" timeOffset="-128350.66">20061 10118 28335 0,'0'0'624'0,"0"0"128"0,0 0 16 0,0 0 32 0,0 0-640 0,0 0-160 0,0 0 0 0,0 0 0 15,-4 7 0-15,1-1 0 0,-2 5 0 16,-2 2 4176-16,-1 0 816 0,1 3 144 0,-4 1 48 16,-1 2-3488-16,-2 6-688 0,0 1-144 0,0 1-32 15,1 0-192-15,0-1-64 0,-2 3 0 0,1-1 0 16,3-1-256-16,0 2-48 0,2-2-16 0,2 0 0 0,4-1-96 0,0 0-32 15,2-2 0-15,3 0 0 0,3 3-128 0,3-4 128 16,0-1-128-16,3-1 128 0,2-1-128 16,2 0 0-16,4-3 0 0,2-2 0 0,1-4 0 15,2-1 0-15,-1-3 0 0,2-3-176 16,-1-2-720-16,-1-2-160 0,-1-3-32 16,1-4 0-16,-2-2-1120 0,-2-2-224 0,1 1-64 0,-2-1 0 15,-2-2-5568-15,-2 0-1136 0,-3-3-208 0,-2-1-64 0</inkml:trace>
  <inkml:trace contextRef="#ctx0" brushRef="#br0" timeOffset="-127971.2">20298 10377 40319 0,'0'0'896'0,"0"0"176"0,0 0 32 0,0 0 16 0,0 0-896 0,0 0-224 15,5 4 0-15,0-1 0 0,-5-3 1424 0,0 0 240 0,5 1 64 0,2 2 0 16,0-3-1280-16,-1 0-256 0,2-4-64 0,-2 1 0 15,1 3-128-15,1-4 128 0,0 4-128 0,1-2 128 16,0-2-128-16,0 1 0 0,-1 3 0 0,3-1 0 16,-2 1 0-16,0 1 0 0,1 2 0 0,0-1 0 15,-1 2 0-15,0 3 128 0,0 1-128 0,0 4 128 16,-2-2 208-16,-2 3 48 0,-1 0 0 0,-1 4 0 16,-3-2-112-16,-2 0-16 0,-2 2 0 0,-2 0 0 15,-2 3 160-15,-1-3 32 0,-2 1 0 0,1 0 0 16,-1-5-208-16,0 1-48 0,-3-3 0 0,1 0 0 15,0-3 160-15,0-3 32 0,-1-3 0 0,-1-2 0 16,1 0-672-16,1-4-128 0,-2-3-32 0,5 1 0 0,-1-1 448 16,2-3 0-16,1 0 0 0,2 0 0 0,1-3-192 0,1 0 64 15,2-2 0-15,2-4 0 0,2-1 128 0,2 0 0 16,2 3 0-16,6-2 0 0,1-1 0 0,0 6 0 16,2 1 0-1,-1 2-2032-15,2 2-368 0,1 0-80 0,0 1-16 0</inkml:trace>
  <inkml:trace contextRef="#ctx0" brushRef="#br0" timeOffset="-127470.28">20698 10172 31327 0,'0'0'1392'0,"0"0"272"0,0 0-1328 0,0 0-336 0,0 0 0 0,0 0 0 15,0 0 2832-15,0 0 496 0,6-7 112 0,-6 7 16 16,0 0-1840-16,8-1-352 0,-8 1-80 0,6 0-16 16,2 0-336-16,0 4-64 0,0 0 0 0,0-2-16 0,-1 2-592 15,4 3-160-15,-2-1 0 0,0 4 0 0,-1 3 304 0,1-1-16 16,2 3 0-16,2 5 0 0,0 1 96 0,-1 2 0 16,-2 4 16-16,1-1 0 0,-2 1-48 0,-1 2-16 15,-3-1 0-15,-1 0 0 0,-3 3-336 0,-1-4-320 16,-1 2 64-16,-3 1 16 0,-1-3 800 0,-3 4 144 15,-3-5 48-15,1 0 0 0,-1-2-752 0,0-3-256 16,-2-3 0-16,-1-4 0 0,3-1 256 0,1-2 0 16,0-2 0-16,1-1 0 0,4-3 0 0,-1-1 0 0,6-4 0 15,0 0-144-15,0 0 144 0,0 0 0 0,0 0-144 16,0 0-16-16,0 0 0 16,0 0 0-16,0 0 0 0,8-3 160 0,-1 2 0 0,1 1-144 0,-1-3 144 31,3 1-2480-31,0 1-416 0,1-3-96 0</inkml:trace>
  <inkml:trace contextRef="#ctx0" brushRef="#br0" timeOffset="-127104.03">21323 10324 11967 0,'0'0'528'0,"0"0"112"0,0 0-512 0,0 0-128 16,0 0 0-16,0 0 0 0,0 0 6976 0,3 8 1376 16,1 1 272-16,-3 1 48 0,-1 1-6944 15,1 2-1376-15,-1-3-352 0,-1 2 1856 0,0 2 288 0,1 0 64 0,0-1 16 16,-2 0-1488-16,1 4-288 15,0-1-64-15,-2-2-16 0,-1-1 96 0,3 3 32 16,-2-3 0-16,2-3 0 0,0 3-368 0,-1 0-128 0,1-1 0 0,0 0 0 16,1-1 0-16,-2-1 0 15,2-1 0-15,2 2 0 0,-1-1 0 0,2-3 0 16,-1-1 0-16,-2-6 0 16,6 7-816-16,-6-7-144 0,6 2-48 0,2-2 0 15,0 0-3712-15,-2-2-736 0,0-5-160 0,-1 1-16 0</inkml:trace>
  <inkml:trace contextRef="#ctx0" brushRef="#br0" timeOffset="-126915.95">21463 10497 45151 0,'0'0'992'0,"0"0"208"0,0 0 32 0,-6-3 48 0,-1 3-1024 0,-1 4-256 0,-2-1 0 0,-2-2 0 16,-1 1 960-16,-3 1 128 0,-2-3 48 0,-2 1 0 15,2-1-800-15,0-1-144 0,-2 1-48 0,2-3 0 16,-1 3-144-16,2-2 0 0,2 1 0 0,0-2 0 15,2 3 0-15,-3 0 0 0,3 0 144 0,4 3-144 16,3 0-176-16,6-3-96 0,0 0-32 0,0 0 0 16,0 0-2640-16,6 7-544 0</inkml:trace>
  <inkml:trace contextRef="#ctx0" brushRef="#br0" timeOffset="-126502.93">21838 10235 37775 0,'0'0'832'0,"0"0"160"0,0 0 32 0,0 0 64 0,0 0-880 0,0 0-208 0,0 0 0 0,0 0 0 16,1 6 1712-16,2 3 288 0,-2-1 64 0,0-1 16 15,-1 2-864-15,0 1-192 0,-1 1-16 0,0 2-16 16,-2 0-336-16,2 3-64 0,0 1-16 0,-1 2 0 16,2-1-192-16,0 1-64 0,0 0 0 0,0 0 0 15,0-2-144-15,0 3-48 0,-1-4 0 0,1 3 0 16,-1-2 112-16,1 0 16 0,0 0 0 0,0 3 0 15,-2-3-256-15,2-1 0 0,-1-2 128 0,1 2-128 16,-1-2 0-16,1-1 0 0,0-4 0 0,0 2 0 16,0-2 0-16,0-9 0 0,0 0 0 0,0 0 0 15,0 0-544-15,0 0-48 0,2-6-16 0,2-1 0 16,2-2-2816-16,0-6-560 0</inkml:trace>
  <inkml:trace contextRef="#ctx0" brushRef="#br0" timeOffset="-125672.52">22278 10364 37775 0,'0'0'832'0,"0"0"160"0,0 0 32 0,0 0 64 0,7 4-880 0,0 1-208 16,1-3 0-16,1 0 0 0,1 1 1472 0,0-2 256 16,1-2 64-16,0 1 0 0,2-3-1024 0,2 3-208 15,-1-2-48-15,2 0 0 0,-2 0-512 0,1 2 0 16,-1-3 0-16,-1 3 0 0,-2 0 0 0,-1 0 0 0,-1 0 0 0,-1 0 0 15,-8 0 416-15,0 0-32 16,5 5 0-16,-1-1 0 16,-4-4-1632-16,0 0-336 0,-4 8-64 0,-2 1-17776 0</inkml:trace>
  <inkml:trace contextRef="#ctx0" brushRef="#br0" timeOffset="-125443.96">22257 10565 40543 0,'0'0'896'0,"0"0"176"0,0 0 32 0,0 0 48 0,0 0-928 0,0 0-224 0,0 0 0 0,0 0 0 16,7 2 1072-16,-1 1 160 0,2-2 48 0,1-1 0 15,2 0-576-15,0 0-96 0,1 0-32 0,1 0 0 16,4 0-96-16,0 3-32 0,0-3 0 0,0 2 0 16,-1-4-144-16,-2 2-48 0,0 0 0 0,-3 0 0 15,1 0-256-15,-1 0 0 0,-3 0 0 0,-1 0 0 16,1 0 0-16,0 0 0 0,-8 0 0 0,9 0 0 15,0 0-2704-15,-1 0-608 0</inkml:trace>
  <inkml:trace contextRef="#ctx0" brushRef="#br0" timeOffset="-125002.02">23110 10220 27647 0,'0'0'608'0,"0"0"128"0,0 0 32 0,0 0 0 0,0 0-624 0,0 0-144 15,0 0 0-15,0 0 0 0,0 0 1664 0,0 0 320 0,0 0 48 0,0 0 16 16,0-6-832-16,0 6-144 16,0 0-48-16,0 0 0 0,0 0 0 0,0 0 0 15,0 0 0-15,0 0 0 0,0 0 0 0,0 0 0 16,0 0 0-16,0 0 0 0,-2 10-192 0,2 1-64 0,0 2 0 0,0 6 0 16,-1 2-608-16,0-1-160 0,1-3 0 15,0 5 848-15,0-1 144 0,-2-1 32 0,2 3 0 16,-1 4-624-16,0-4-112 0,-1 1-32 0,2-2 0 15,-1-1-256-15,0-1 0 0,0-3 0 0,1-2 0 0,0 0 0 16,0 1 0-16,-2-3 0 0,2-3 0 16,0 1 0-16,0-2 0 0,0 1 0 0,0-3 0 0,0-7-144 0,0 0-96 15,0 0-16-15,0 0 0 16,0 0-4800-16,-9-15-976 0,-1-7-192 0,6 12-48 16</inkml:trace>
  <inkml:trace contextRef="#ctx0" brushRef="#br0" timeOffset="-121870.09">26955 6752 22575 0,'0'0'496'0,"0"0"96"0,0 0 32 0,0 0 16 0,0 0-512 0,0 0-128 0,0 0 0 0,0 0 0 16,0 0 1920-16,0 0 352 0,0 0 80 0,0 0 16 16,0 0-832-16,0 0-144 0,0 0-48 0,0 0 0 15,0 0-96-15,0 0-32 0,0 0 0 0,0 0 0 16,0 0-144-16,6 5-48 0,1-3 0 0,1 0 0 16,0 0-304-16,-1 0-64 0,1-2-16 0,1 3 0 0,2-3-192 0,-1 0-64 15,1 1 0-15,-1 2 0 0,1-3-384 0,-1 3 0 16,1-3 0-16,-1 1 0 0,1 1 192 0,-1 1-64 15,-1-3 0-15,1 1 0 0,-3-1-128 0,1 0 0 16,0 3 0-16,-8-3 0 0,0 0 0 0,0 0-176 16,0 0 48-16,0 0 0 15,0 0-1184-15,0 0-224 0,0 0-64 0,0 0 0 16,-5 4-1584-16,-2 2-320 0,1-2-64 0,-1 2-16 0</inkml:trace>
  <inkml:trace contextRef="#ctx0" brushRef="#br0" timeOffset="-121598.78">26955 6951 33855 0,'0'0'752'0,"0"0"144"0,0 0 48 0,0 0 0 0,0 0-752 0,0 0-192 0,0 0 0 0,0 0 0 16,0 0 1472-16,0 0 256 0,6 3 48 0,-6-3 16 15,7 0-832-15,-7 0-144 0,0 0-48 0,8 0 0 16,-2 0-96-16,-6 0-32 0,7-3 0 0,-1 3 0 15,-6 0 64-15,8 0 0 0,0 0 0 0,0 3 0 16,0-3-160-16,0-3-32 0,1 3 0 0,0 0 0 16,-1 0-304-16,1 0-64 0,2 0-16 0,0-4 0 15,1-7-128-15,-1 7 0 0,-1 8 0 0,1 1 0 16,-1-4 0-16,0-1 128 0,0 3-128 0,-1-3 128 16,-1 2-1984-1,-2 0-416-15,-6-2-80 0,7 2-16 0</inkml:trace>
  <inkml:trace contextRef="#ctx0" brushRef="#br0" timeOffset="-120793.15">27697 6658 14975 0,'0'0'320'0,"0"0"80"0,0 0 16 0,0 0 0 0,0 0-416 0,0 0 0 15,0-7 0-15,0 7 0 0,-1-6 1104 0,1 6 144 16,0-9 32-16,-1 2 0 0,1 7-160 0,-2-6-32 16,2 6 0-16,2-7 0 0,-2 7 256 0,0-7 64 15,0 7 0-15,0 0 0 0,0 0 48 0,0 0 16 16,0 0 0-16,0 0 0 0,0 0 144 0,0 0 48 0,0 0 0 0,0 0 0 16,0 0-416-16,0 0-80 0,0 0-16 0,0 0 0 15,2 10-352-15,0 0-80 0,-1 3-16 0,-1 0 0 16,0 0-192-16,0 2-64 0,-1 1 0 0,-1 1 0 15,1 0-96-15,-2 1-32 0,1-1 0 0,-1 0 0 16,-1 0-144-16,2 3-48 0,-1-1 0 0,0 5 0 16,1-3 160-16,-1 5 32 0,2-2 0 0,0 2 0 15,-1-3-64-15,1 4 0 0,1-4 0 0,0-1 0 16,0-3-96-16,1-1-32 0,1-1 0 0,-1-4 0 16,2 2-128-16,-1-6 0 0,-1-1 0 0,2-2-176 15,-3-6 176-15,0 0 0 0,0 0 0 0,0 0 0 16,0 0 0-16,0 0-128 0,0 0 128 0,7-4-128 15,-2 0-576 1,1-5-96-16,-2 1-32 0,0-3 0 0,-1 0-6912 16,1 1-1376-16,2-1-288 0,1 5-48 0</inkml:trace>
  <inkml:trace contextRef="#ctx0" brushRef="#br0" timeOffset="-116048.85">19332 11446 19343 0,'0'0'848'0,"0"0"192"0,0 0-832 0,0 0-208 16,0 0 0-16,0 0 0 0,0 0 2560 0,0 0 448 16,-3 4 112-16,3-4 16 0,0 0-1392 0,0 0-272 15,0 0-48-15,0 0-16 0,0 0-192 0,0 0-64 16,0 0 0-16,0 0 0 0,0 0-448 0,0 0-112 15,0 0-16-15,0 0 0 0,-3-4-144 0,3 4-48 16,1-4 0-16,2-1 0 0,-1 1-192 0,2 1-64 0,0-3 0 0,2 2 0 16,-1 0 0-16,1-1 0 15,2 1 0-15,3 0 0 16,-2 1-512-16,1-1-96 0,1 4-32 0,1 0 0 0,2-2 880 0,-1 2 160 0,-2-2 48 0,0 2 0 16,2 0-576-16,-1 0 0 0,-1 0 0 0,-1 2 0 15,1 3 0-15,-3-1 0 0,-1 2 0 16,0 2 0-16,-2 1 0 0,-2-2 0 0,-2 4 0 15,-2 2 160-15,-3 0-160 0,-3 1 128 0,-2 4-128 16,-4-1 192-16,-1 0-64 0,-2 1 0 0,0-5 0 16,-2 0-128-16,1 0 128 0,1-3-128 0,2-1 128 15,1-1-128-15,1-1 0 0,0-1 0 0,0 1 0 16,4-7 0-16,2 3 0 0,-2 1 0 0,8-4 0 16,0 0 0-16,0 0 128 0,0 0-128 0,0 0 128 15,0 0-128-15,0 0 0 0,7-4 0 0,0 4 0 16,3-3 0-16,1-1 128 0,1 1-128 0,1 2 128 15,0-2 0-15,2 3 0 0,1 3 0 0,-1-2 0 16,1 2 0-16,0 0 0 0,-1-2 0 0,0 3 0 16,-2 1-128-16,0 2 0 0,-1 1 0 0,-3-2-176 0,-3 3 304 0,0 2 48 15,-4 2 16-15,-2 0 0 0,-1 0 304 16,-3 1 64-16,-2 2 16 0,-2 1 0 0,0 0-256 0,-4 0-64 16,-4 2 0-16,1-5 0 0,-1-1-256 0,0-2 0 15,-1 0 0-15,3-3 0 0,-1 1 0 0,1-2 0 16,-2-3 0-16,1 0-144 0,-3-2 144 0,1-2 0 15,4-2 0-15,0 0 0 0,0-3-128 0,3-3 0 16,1-1 0-16,1 1-14608 16,1-3-2928-16</inkml:trace>
  <inkml:trace contextRef="#ctx0" brushRef="#br0" timeOffset="-115578.83">19858 11277 26719 0,'0'0'1184'0,"6"-4"240"0,-6 4-1136 0,0 0-288 15,8-2 0-15,-8 2 0 0,0 0 2768 0,0 0 496 16,0 0 112-16,0 0 16 0,0 0-1392 0,0 0-272 16,0 11-48-16,-3 0-16 0,0 2-816 0,-1 0-160 15,0 1-48-15,-2 2 0 0,1 1-96 0,-1 3-32 16,-2 0 0-16,0 0 0 0,-1 4-48 0,-2 6-16 15,3-4 0-15,-1 1 0 0,3-4-192 0,2 1-64 16,1-5 0-16,2 1 0 0,1 0-48 0,2-3-16 16,4 0 0-16,2 2 0 0,-1-2-128 0,3-2 128 15,1 0-128-15,1 1 128 0,1-4-128 0,2 0 0 16,-1-2 0-16,3-1 0 0,0-3 0 0,0-1 0 16,1-1 0-16,1-2-176 15,0 0-928-15,-1-2-192 0,-4-2-48 0,0 2 0 16,1-5-3472-16,-1 1-704 0,-3-2-144 0,0-1-32 0</inkml:trace>
  <inkml:trace contextRef="#ctx0" brushRef="#br0" timeOffset="-115228.06">20243 11467 29247 0,'0'0'640'0,"0"0"144"0,0 0 32 0,0 0 0 0,0 0-656 0,0 0-160 16,0 0 0-16,0 0 0 0,0 0 896 0,0 0 160 15,0 0 32-15,0 0 0 0,0 0-112 0,0 0-16 16,0 0 0-16,0 0 0 0,0 0 160 0,0 0 32 16,0 0 0-16,0 0 0 0,0 0 144 0,2 7 48 15,-3-1 0-15,2 5 0 0,1 2-512 0,-1 2-112 16,-1-1-16-16,0 0 0 0,0 3-96 0,0 1-32 15,1-3 0-15,-1 2 0 0,0 1-256 0,2-1-48 16,0-2-16-16,-2 0 0 0,2-2-48 0,-1 0-16 0,1-2 0 16,1-3 0-16,-2-2-192 0,-1-6 0 15,4 7 0-15,-4-7 0 0,0 0 0 0,0 0 0 16,0 0 0-16,7 0-160 16,1-1-592-16,-8 1-112 0,4-7-32 0,0-2 0 15,-1 1-3168-15,0-4-640 0,0 2-128 0,-2-3-32 0</inkml:trace>
  <inkml:trace contextRef="#ctx0" brushRef="#br0" timeOffset="-114840.09">20439 11193 36863 0,'0'0'816'16,"0"0"160"-16,0 0 48 0,8 3 0 0,-8-3-832 0,8 0-192 0,-2 4 0 0,1-4 0 15,1 0 1280-15,-2 4 192 0,1 1 64 0,-1-1 0 0,2 0-512 0,2 2-112 16,-1 1-16-16,1 4 0 16,1-2-352-16,0 4-80 0,3 0-16 0,-1 1 0 0,0 3 0 0,1 6 0 15,3-6 0-15,-1 6 0 0,-2 3 64 0,1 1 0 16,0-3 0-16,0 5 0 0,-5-1-368 0,1 1-144 15,-3-2 128-15,-3 3-128 0,-1-1 288 0,-3 1-32 16,-2-2 0-16,-3-2 0 0,-3 1-256 0,-2 0 160 16,-1-1-160-16,-3-5 128 0,-2-2-128 0,1-2 0 15,-1-1 0-15,0 0 0 0,-1-6 0 0,2 1 128 16,-1-5-128-16,2 1 128 0,0-3-128 0,1-2-176 16,4 1 48-16,0-2 0 15,2 2-976-15,6-3-192 0,0 0-48 0,0 0 0 16,0 0-4096-16,0 0-816 0,9-3-160 0,4 3-48 0</inkml:trace>
  <inkml:trace contextRef="#ctx0" brushRef="#br0" timeOffset="-113993.58">21260 11396 23039 0,'0'0'512'0,"0"0"96"0,0 0 32 0,-1-6 0 0,-2 2-512 0,2-3-128 16,0 1 0-16,1 1 0 0,0 5 2368 0,0 0 464 15,0 0 96-15,0 0 16 0,-2-4-1600 0,2 4-304 16,0 0-64-16,0 0-16 0,0 0 624 0,0 0 112 16,-2 6 32-16,1 1 0 0,-1 2-720 0,1 1-144 15,-2 3-32-15,1 2 0 0,0 1 64 0,1 3 0 16,-2-2 0-16,2 4 0 0,0 1-320 0,0-2-48 0,-1 0-16 0,2-2 0 15,-1 0-304-15,0-3-64 16,1-2-16-16,0 4 0 0,0-4 0 0,1 3 0 16,0-3 0-16,1-3 0 0,-1 1-128 0,1-5 0 0,0 1 0 0,-2-7-176 31,0 0-1184-31,5 3-240 0,-5-3-64 0,7 0 0 16,0-3-3936-16,4-1-800 0,-5-3-144 0,2-2-48 0</inkml:trace>
  <inkml:trace contextRef="#ctx0" brushRef="#br0" timeOffset="-113804.38">21382 11559 36047 0,'0'0'1600'0,"0"0"320"0,0 0-1536 0,0 0-384 0,-8-3 0 0,-1 1 0 15,-1 2 2320-15,-2 0 384 0,0 0 80 0,-2 0 16 16,-3 2-1568-16,0 1-304 0,0-2-64 0,2-1-16 16,-1 3-576-16,-1-3-112 0,-1 0-32 0,1 1 0 15,3 2-128-15,-1-3 0 0,1 0 0 0,2 2 0 16,2-2 128-16,2 2-128 0,1 0 0 0,2-2 128 15,5 0-704-15,0 0-160 0,0 0-32 0,3 7 0 16,2-1-3840-16</inkml:trace>
  <inkml:trace contextRef="#ctx0" brushRef="#br0" timeOffset="-113426.29">21757 11323 23263 0,'0'0'1024'0,"2"-7"224"0,1 1-992 0,0-1-256 0,-1 1 0 0,-1 2 0 15,2-1 2496-15,-2 1 464 0,1 0 96 0,0-3 16 16,-2 7-880-16,0 0-160 0,0 0-48 0,0 0 0 16,0 0-512-16,3 11-96 0,0-2-32 0,-1 5 0 15,0 5-512-15,-1 2-96 0,-1 0-32 0,0 1 0 16,-1 4-144-16,-1-2-48 0,1 3 0 0,0-3 0 16,-2-2 0-16,0-1 0 0,-1-1 0 0,2 2 0 15,-1 1-192-15,1-3-64 0,0 1 0 0,0-1 0 0,0-3-256 16,1-2 0-16,0 0 0 0,1-3 0 15,0-5 0-15,1 3 0 0,0-4 0 0,-1-6 0 16,0 0-960-16,0 0-256 0,8-3-64 0,0-3-21184 16</inkml:trace>
  <inkml:trace contextRef="#ctx0" brushRef="#br0" timeOffset="-112377.66">22235 11426 31327 0,'0'0'688'0,"0"0"144"0,0 0 16 0,0 0 48 0,0 0-720 0,0 0-176 0,0 0 0 0,0 0 0 15,0 0 1568-15,0 0 288 0,0 0 48 0,0 0 16 16,0-10-576-16,9 5-96 0,-1 3-32 0,1 2 0 15,1-2-400-15,2 2-96 0,1 0-16 0,0 0 0 16,2 2-352-16,-1-2-80 0,-1 2-16 0,2 0 0 16,-1-2-256-16,1 3 0 0,-2 1 0 0,-4-1 0 15,0 0 0-15,-1 1 0 0,-2 2 0 0,0-2 0 16,-6-4-256-16,0 0-96 0,0 0-32 0,0 0-13040 16,0 0-2608-16</inkml:trace>
  <inkml:trace contextRef="#ctx0" brushRef="#br0" timeOffset="-112164.3">22228 11571 31327 0,'5'11'688'0,"-5"-11"144"0,4 8 16 16,2-1 48-16,-1-1-720 0,0-2-176 0,-5-4 0 0,0 0 0 0,0 0 1664 0,11 9 320 0,-1-2 48 0,-2-1 16 16,1-2-512-16,0 3-112 0,0-4-16 0,-1-2 0 15,0 2-816-15,0-1-160 16,1-2-48-16,0 1 0 0,0-1 0 0,1 0 0 0,-4-1 0 15,3-1 0-15,2 2-256 0,-1-3-128 0,1 2 0 0,-1-2 128 16,1-1-128-16,-2 4-256 0,-1-3 64 0,0 3 16 31,-8 0-1088-31,0 0-208 0,0 0-64 0</inkml:trace>
  <inkml:trace contextRef="#ctx0" brushRef="#br0" timeOffset="-111072.5">22904 11176 29487 0,'0'0'640'0,"0"0"144"0,0 0 32 0,0 0 16 0,7 2-672 0,-7-2-160 0,0 0 0 0,5 0 0 16,-5 0 1664-16,0 0 320 0,5 2 48 0,-5-2 16 16,4 7-624-16,-1-1-112 0,-1 1-32 0,-1 2 0 15,-2-1-304-15,-1 2-64 0,-1 4-16 0,-1-4 0 0,-1 6-400 0,-2-3-96 16,1 0-16-16,-1 0 0 0,1 0 208 0,-1 1 48 15,0-4 0-15,2 3 0 0,1-3-416 0,0 1-80 16,2-2-16-16,0-1 0 0,1 1-128 0,1-3 0 16,0-6 0-16,4 7 0 0,1 0 240 0,2-4 16 15,-1 1 0-15,4 2 0 0,-1-2-256 0,3-2 0 16,1 0 0-16,-2 0 0 0,3 2 128 0,0-1 0 16,0-2-128-16,2 2 192 0,0-1-192 0,-1 0 0 15,1-2 0-15,-1-2 0 0,-4 2 0 0,1-5 0 16,0 4-208-16,-2-5 64 15,0 5-704-15,0-5-144 0,-2-4-32 0,0 3-13104 16,-3 0-2624-16</inkml:trace>
  <inkml:trace contextRef="#ctx0" brushRef="#br0" timeOffset="-110838.27">23115 11110 41471 0,'6'27'1840'0,"-2"-14"368"0,0 4-1760 0,0 0-448 0,-1 3 0 0,-2-1 0 15,0 1 1728-15,-1 1 256 0,2 5 48 0,-2 0 16 16,0 5-1440-16,-2-1-288 0,1-4-48 0,0 4-16 16,-2-2 208-16,2 0 48 0,0 0 0 0,-1-2 0 15,1-2-512-15,0 6 0 0,-1-4 0 0,1 0 0 16,0-5 304-16,-1-1-48 0,1-3 0 0,0-2 0 16,1-4-256-16,0-1 0 0,0 0 0 0,0-10 0 15,0 0-1024-15,0 0-256 16,0 0-48-16,0 0-13424 0,5-10-2688 0</inkml:trace>
  <inkml:trace contextRef="#ctx0" brushRef="#br0" timeOffset="-107471.33">28221 6761 13823 0,'0'0'304'0,"0"0"64"0,-1-6 16 0,1 6 0 0,0 0-384 0,1-7 0 15,-1 7 0-15,3-6 0 0,-1-1 1712 0,-2 7 272 16,3-6 48-16,0-1 16 0,-2 1 0 0,-1 6 0 16,0 0 0-16,0 0 0 0,1-8-64 0,-1 8 0 15,0 0 0-15,0 0 0 0,0 0-144 0,0 0-48 16,0 0 0-16,0 0 0 0,0 0-512 0,-1 10-96 0,0 1-32 15,-1 2 0-15,0 2-656 0,0 3-144 0,1-1-32 0,0 0 0 16,0 2-144-16,-1-2-48 0,1 0 0 0,1 3 0 16,0-3-128-16,0 0 0 0,0 1 0 15,0-3 0-15,1 0 0 0,-1-1 0 0,0-1 0 0,0-3-176 16,-1 1 176-16,1-2-128 0,0-3 128 0,0-6-128 16,0 0 128-16,0 0-128 0,0 0 128 0,0 0-128 31,0 0-2560-31,0 0-512 0,0 0-112 0,0 0-16 0</inkml:trace>
  <inkml:trace contextRef="#ctx0" brushRef="#br0" timeOffset="-107255.95">28343 6891 32479 0,'0'0'1440'0,"0"0"288"0,0 0-1376 0,0 0-352 16,-8 0 0-16,0 1 0 0,-1-2 2368 0,-1 1 416 15,-3 1 80-15,-2 2 16 0,-1-6-1696 0,-1 2-336 16,0-2-64-16,-1 3-16 0,-3 0-560 0,1 0-208 15,1 0 144-15,1-2-144 0,0 1 128 0,3-2-128 16,2 3 128-16,1 0-128 0,3 0 0 0,2 3 0 16,7-3 0-16,0 0 0 15,0 0-992-15,1 6-288 0,3 5-48 0,4-5-16 16,4 2-3584-16,2 1-704 0,2-5-160 0,1 1-32 0</inkml:trace>
  <inkml:trace contextRef="#ctx0" brushRef="#br0" timeOffset="-106785.89">28574 6679 23487 0,'9'0'512'0,"-9"0"128"0,0 0 0 0,0 0 16 0,0 0-528 0,0 0-128 0,6-1 0 0,-6 1 0 0,7 0 1872 16,-7 0 352-16,0 0 64 0,0 0 16 15,0 0-720-15,0 0-144 0,0 0-32 0,0 0 0 0,0 0 64 0,0 0 0 16,0 0 0-16,0 0 0 0,0 5-464 0,-1 4-96 15,-2 0-16-15,-1 2 0 0,0-1-144 0,-1 3-48 16,-2 0 0-16,2 0 0 0,0 1-304 0,1-4-64 16,0 0-16-16,3 0 0 0,-1-3-144 0,2 3-48 15,2 0 0-15,0-3 0 0,-2-7-128 0,7 9 128 16,-1-3-128-16,2-2 128 0,1 3-128 0,2-3 128 0,1-2-128 16,1 5 128-16,0-3-128 0,1-1 0 15,2 0 0-15,1 1 0 0,-1 2 0 0,-1-5 0 16,1 2 0-16,0-3 0 0,-2-3 0 0,-1-1 0 15,0-3 0-15,1 1-176 16,-3-1-1184-16,1 0-240 0,-1-5-64 0,-2 1 0 16,-1-2-2400-16,-2-1-480 0,1-2-112 0,-3-1-16 0</inkml:trace>
  <inkml:trace contextRef="#ctx0" brushRef="#br0" timeOffset="-106592.91">28864 6625 41919 0,'0'0'928'0,"0"0"192"0,-2 7 32 0,-2 2 16 0,0-1-928 0,1 5-240 0,-2 0 0 0,-2 1 0 15,1 5 1472-15,-1 2 256 0,-1 1 64 0,1 2 0 16,-1 0-880-16,1 5-160 0,1 1-48 0,-1 0 0 16,2 5-352-16,0 0-80 0,2 2-16 0,0-1 0 15,2-2-48-15,1-1-16 0,1-3 0 0,2-2 0 0,0-2-192 0,-1-3 144 16,2 0-144-16,0-6 128 0,-1-4-128 0,1-3 0 16,0-1 0-16,-4-9-176 15,0 0-2256-15,6-2-464 0,-2-9-96 0,1-2-16 0</inkml:trace>
  <inkml:trace contextRef="#ctx0" brushRef="#br0" timeOffset="-102452.49">19204 12551 32255 0,'0'0'704'0,"0"0"160"0,0 0 32 0,0 0 0 0,0 0-720 0,0 0-176 0,0 0 0 0,0 0 0 15,0 0 1664-15,0 0 320 0,0 0 48 0,0 0 16 16,7-2-1024-16,-1 1-192 0,-6 1-32 0,8-3-16 15,0-1-416-15,0-1-96 0,0 1-16 0,-2 0 0 16,1 1-256-16,1-1 0 0,-1-2 0 0,3 1 0 16,-1-1 0-16,0 0 0 0,1-1 0 0,1 1 0 15,-1 0 128-15,1 3-128 0,-1-4 0 0,2 3 0 16,-1 0 0-16,-1 1 0 0,1 1 0 0,-1 2 0 16,-1 0 0-16,2 2 0 0,-2 2 0 0,-1 3 0 0,0 0 0 0,-2 2 128 15,-2-1 0-15,-1 3-128 0,-3 0 176 0,-2 3-176 16,-3 2 160-16,0 1-160 0,-4 0 576 0,-2 0 0 15,-1 3 16-15,1-3 0 0,-4 1-464 0,2-4-128 16,0 0 0-16,-1-1 0 0,1 0 240 0,1-3 16 16,1-1 16-16,2-1 0 0,1-1-272 0,2-5 0 15,6-2 0-15,0 0 0 0,0 0 0 0,0 0 0 16,0 0 0-16,0 0 0 0,0 0 0 0,0 0 0 16,0 0 0-16,9 0 0 0,1-2 0 0,2 2 0 15,1-4 0-15,2 4 0 0,0 0 0 0,1 0 0 0,1 0 0 0,3 0 0 16,-2 4 0-16,-1-2 0 15,-1 5 0-15,-2-1 0 0,-2 5 0 0,-1-1 0 16,-4 4 0-16,-3-1 0 0,-1 4 144 0,-4-4-16 16,-3 4-128-16,-3-2 192 0,-1 5 336 0,-1-2 64 0,0 1 16 0,-2-2 0 15,-2 0-480-15,-1-1-128 0,0-2 0 0,-1-4 0 16,2 4 0-16,0-8 0 0,0 1 0 0,1-5 0 16,-1 2 0-16,3-4 128 0,-1 0-128 0,3 0 0 15,-1-4 0-15,1 2 0 0,2-5 0 0,-2-3 0 16,4-1 0-16,3-1 0 0,1 2-22144 15</inkml:trace>
  <inkml:trace contextRef="#ctx0" brushRef="#br0" timeOffset="-102089.61">19837 12342 28671 0,'0'0'640'0,"0"0"128"0,0 0 16 0,0 0 16 0,0 0-640 0,0 0-160 16,0 0 0-16,0 0 0 0,0 0 1744 0,0 0 320 16,0 0 64-16,-3 6 16 0,0 5-176 0,0-1-48 15,-3 6 0-15,0-1 0 0,-2 0-672 0,0 5-144 16,2 3-16-16,-2 4-16 0,-2-2-256 0,3 1-48 0,1 4-16 15,2-1 0-15,-1-2-416 0,1 2-80 0,3-1 0 0,1-2-16 16,4 1-64-16,1-3-16 0,2 2 0 16,1-2 0-16,1-2-160 0,1-3 0 0,1-2 0 0,0 1 0 15,3-3 0-15,-1-3 0 0,1-3 0 16,2-2 0-16,1-3 0 0,2-2 0 0,1-2 0 0,2-4 0 16,2-2-2880-1,-2 1-448-15,0-3-80 0,-1-1-32 0</inkml:trace>
  <inkml:trace contextRef="#ctx0" brushRef="#br0" timeOffset="-101451.59">20097 12502 36111 0,'0'0'784'0,"0"0"176"0,0 0 16 0,0 0 48 0,0 0-816 0,2 6-208 16,-2-6 0-16,0 0 0 0,0 0 1472 0,0 0 256 0,0 0 64 0,0 0 0 15,0 0-1168-15,0 0-240 16,0 0-32-16,0 0-16 0,0 0-336 0,0 0 0 16,5-6 0-16,-1 2 128 0,-2-1-128 0,2-2 0 0,2 0 0 0,-1 4 0 15,0-1 0-15,0-3 0 0,2 3 0 0,-1-1 0 16,1-2 0-16,1 3 0 0,0 0 0 0,0 2 128 16,-1-1-128-16,3 3 0 0,-1 3 0 0,0-1 128 15,-1 0 128-15,0 3 16 0,-1-1 16 0,1 6 0 16,-1 1 16-16,-1 2 0 0,0 3 0 0,-2 1 0 15,-3 0-304-15,-1 2 0 0,-3 4 0 0,-2-5 0 16,-3 4 208-16,-2-1 48 0,1 1 0 0,-1-2 0 16,0 1-256-16,-1-1 128 0,0-1-128 0,-1 1 0 15,0-6 192-15,2 0-48 0,0-4-16 0,3-1 0 0,-1-2-128 16,1-3 0-16,7-4 0 0,0 0 128 0,0 0-128 0,0 0 0 16,-5-4 0-16,2 0 128 0,3 4-128 0,2-9 0 15,0-2 0-15,3 2 0 0,2 1 0 0,1-1 0 16,0 2 0-16,1 1 0 0,1-1 0 0,2 1 0 15,-1-1 0-15,0 3 0 0,3 2-144 0,-1 0-16 16,0 2 0-16,1 0 0 0,-1 0 160 0,0 0 0 16,-1 4 0-16,-1 0 0 0,-1-1 0 0,-1 1 176 15,0 2-176-15,-2-2 192 0,1 1-192 0,-2 2 0 16,-6-7 0-16,7 4 0 0,-7-4-144 0,0 0 144 16,8 0 0-16,0-3 0 0,-2 2-368 0,-1-6 48 15,1 1 0-15,-1-1 0 16,1-3-5104-16,-2-3-1008 0,-2-3-208 0,-2-1-32 0</inkml:trace>
  <inkml:trace contextRef="#ctx0" brushRef="#br0" timeOffset="-101162.14">20464 12199 43359 0,'5'3'960'0,"2"1"192"0,1 2 32 0,0-2 32 0,1 3-960 0,0-1-256 0,-1 1 0 0,1 2 0 16,0 2 960-16,3-1 128 0,-2 0 48 0,2 6 0 16,-1 0-368-16,0 2-80 0,3 2-16 0,0 2 0 15,-1 2-544-15,0-1-128 0,0 3 0 0,-1 2 0 16,1-2 0-16,-2 4 0 0,-2 0 0 0,-1-1 0 16,-4 1 0-16,-3 0 0 0,-4 1 0 0,-3 3 0 0,-4-2 208 15,-3 2 16-15,-1 2 0 0,-3-2 0 16,-1-4-224-16,-2-3 0 0,-2 0 0 0,1-8 0 0,4-6 128 0,-2-2-128 15,1-2 0-15,1-5 0 0,1-4-128 16,2-4-128-16,1-2-32 0,4-4 0 16,1 0-2720-16,4-3-560 0,3-4-96 0,2 4-32 15</inkml:trace>
  <inkml:trace contextRef="#ctx0" brushRef="#br0" timeOffset="-100460.52">21140 12443 28223 0,'0'0'624'0,"0"-4"128"0,2-3 16 0,0 3 16 0,-2-2-624 0,0 2-160 0,0-3 0 0,-2 1 0 15,2 6 1392-15,0 0 240 0,0-5 48 0,0 5 16 16,0 0 32-16,0 0 0 0,0 0 0 15,0 0 0-15,0 0-336 0,0 0-64 0,3 13-16 0,-2 0 0 16,1 2-400-16,-2 2-80 0,-2 3 0 0,1 1-16 16,0 3-480-16,-2 2-80 0,1-3-32 0,-2 4 0 15,0-1 144-15,0-5 16 0,0 1 16 0,0-1 0 16,-3 1-256-16,3-5-144 0,2 3 160 0,0-3-160 16,1 0 0-16,1-7 0 0,1 0 0 15,-1-10 0-15,0 0 0 0,7 4 0 0,0-4 0 16,-1-4-1952-1,2-3-432-15,0-2-96 0,1-2-17552 0</inkml:trace>
  <inkml:trace contextRef="#ctx0" brushRef="#br0" timeOffset="-100259.58">21276 12596 16575 0,'0'0'736'0,"0"0"160"0,0 0-720 0,-8 3-176 0,-1-3 0 0,-3 2 0 0,-1-2 5760 0,-1 0 1136 15,-2 2 208-15,-1 0 64 0,0 2-4768 0,-1-4-944 16,-1 3-192-16,1-3-48 0,0 0-896 0,1 0-176 15,1-3-144-15,0 3 192 0,0 0-192 0,3 0 0 16,2 0 0-16,1 0 0 0,3 0 0 0,0 0 0 16,7 0 0-16,0 0 0 15,0 0-2176-15,0 0-400 0,0 0-96 0</inkml:trace>
  <inkml:trace contextRef="#ctx0" brushRef="#br0" timeOffset="-99957.43">21636 12389 11055 0,'0'0'480'0,"0"0"112"0,0 0-464 0,0 0-128 0,0 0 0 0,0 0 0 15,0 0 5808-15,0 9 1136 0,0 2 224 0,-1-1 64 0,0-1-4288 16,-1 4-832-16,-2 2-192 0,0 2-16 0,-1 1-816 0,0 3-176 16,0 3-16-16,1-2-16 0,0 2-96 0,0-1-16 15,1 1 0-15,2-1 0 0,-3-3-384 16,4 2-64-16,0-3-32 0,1 0 0 0,1 1-288 0,0-4 0 16,2-3 0-16,0-2 0 0,0 1 0 0,1-1 0 15,-1-5 0-15,3-2 0 16,-1-4-2464-16,2 0-496 0</inkml:trace>
  <inkml:trace contextRef="#ctx0" brushRef="#br0" timeOffset="-99321.91">22160 12523 27647 0,'0'0'1216'0,"0"0"256"0,0 0-1168 0,0 0-304 0,0 0 0 0,0 0 0 16,0 0 2512-16,0 0 448 0,0 0 96 0,7-2 16 15,-1 2-1648-15,2-2-320 0,0 2-64 0,1-3-16 16,0 2-400-16,2-2-96 0,0 1-16 16,3 0 0-16,0 2-192 0,0-2-64 0,2 2 0 0,1 0 0 15,1 2-256-15,1-2 0 0,-2 4 0 0,-1-1 0 16,-2-2 0-16,-2 4 0 0,-3-1 0 0,-3-1 0 15,-6-3-2496-15,0 0-576 0</inkml:trace>
  <inkml:trace contextRef="#ctx0" brushRef="#br0" timeOffset="-99120.92">22164 12711 45151 0,'0'0'992'0,"0"0"208"15,0 0 32-15,5 0 48 0,2 7-1024 0,1-3-256 0,1 0 0 0,3-2 768 0,-1-2 96 16,1 3 32-16,3-2 0 0,-1-2-624 0,3 1-112 16,1 1-32-16,1-1 0 0,0-1 112 15,1-2 16-15,0 3 0 0,-2-2 0 0,-1 0-256 0,-1 2 0 0,-3 0 0 0,-3 0 0 32,-1 0-3232-32</inkml:trace>
  <inkml:trace contextRef="#ctx0" brushRef="#br0" timeOffset="-95485.18">22799 12381 19583 0,'0'0'864'0,"0"0"176"0,0 0-832 0,0 0-208 15,0 0 0-15,0 0 0 0,0 0 1632 0,0 0 288 16,0 0 48-16,0 0 16 0,-5-2-720 0,5 2-144 15,0 0-32-15,0 0 0 0,0 0-192 0,-5 0-64 16,-2 0 0-16,7 0 0 0,0 0 320 0,0 0 48 16,0 0 16-16,0 0 0 0,0 0 48 0,0 0 16 15,0 0 0-15,0 0 0 0,0 0-208 0,0 0-48 16,0 0 0-16,0 0 0 0,0 0-656 0,9 2-144 16,1 0-32-16,-1 0 0 0,1-2 112 0,1 0 16 15,-1 0 0-15,1 0 0 0,0 0-320 0,1 0 160 16,-1-2-160-16,2 2 128 0,1-4-128 0,1 1 0 0,-1-1 0 0,-1 0 0 15,-1-2 0-15,0-1-176 0,-1 0 48 0,0 1 0 16,1-3 128-16,-2 2 0 0,1 3 128 0,-2-2-128 16,-1 2 0-16,0 0 0 0,-2 1 0 0,-6 3 0 15,0 0 128-15,0 0-128 0,0 0 128 0,0 0-128 16,5 7 0-16,-2 3 0 0,-2 1 0 0,-1 2 0 16,-1 3 272-16,-2 5-16 0,-2 1 0 0,0 3 0 15,0 1 0-15,-2 0 0 0,-1 0 0 0,2 2 0 16,-1-2 0-16,2 0 0 0,0 2 0 0,-1 0 0 15,2 3 64-15,2-4 0 0,-1-3 0 0,2-2 0 16,1-1-320-16,0-1 160 0,1-7-160 0,1 0 128 16,0-3-128-16,1-1 128 0,-3-9-128 0,0 0 128 15,0 0-128-15,0 0 0 0,8 0 0 0,-2-5 0 16,1 1-1504-16,-1-6-336 0,-2-3-64 16,-1-3-16-16</inkml:trace>
  <inkml:trace contextRef="#ctx0" brushRef="#br0" timeOffset="-94262.6">29276 6789 29247 0,'0'0'640'0,"0"0"144"0,0 0 32 0,0 0 0 0,0 0-656 0,1 6-160 0,-1-6 0 0,0 0 0 16,0 0 1984-16,-1 7 352 0,1-7 80 0,-2 9 16 16,2-9-832-16,-2 7-144 0,-1-1-48 0,0 1 0 15,1-1-400-15,-1 2-96 0,1-1-16 0,-1-1 0 16,-1 5-144-16,0-2-48 0,1 4 0 0,1 0 0 0,-1 2-144 0,2 0-48 16,1 2 0-16,0 0 0 15,0 3-304-15,1-3-64 0,2 0-16 0,-1 0 0 0,1 1-128 16,0-3 0-16,1 1 0 0,-2-6 0 0,1 0 0 0,-1 0 0 15,2-2 0-15,0 1 0 0,0-3 0 0,-4-6 0 16,0 0 0-16,4 4 0 16,-4-4-2432-16,0 0-512 0,0 0-96 0,0 0-32 0</inkml:trace>
  <inkml:trace contextRef="#ctx0" brushRef="#br0" timeOffset="-94070.68">29378 6995 41695 0,'0'0'912'0,"0"0"192"0,-4 3 48 0,-1 4 16 0,-2-4-928 0,0 3-240 16,0-2 0-16,-4 3 0 0,-1-1 1216 0,1-2 208 0,-3-1 48 0,0 1 0 15,-3-2-928-15,1 0-176 0,1-2-48 0,-1 0 0 16,1-2-320-16,1 2 0 0,1-2 0 0,1 2 0 16,0-4 128-16,2 4-128 0,-1-3 128 0,5 3-128 31,1-1-592-31,5 1-192 0,0 0-48 0,0 0 0 15,0 0-1584-15,0 0-320 0,0 0-64 0,9 1-16 0</inkml:trace>
  <inkml:trace contextRef="#ctx0" brushRef="#br0" timeOffset="-93445.83">29627 6708 27007 0,'0'0'1200'0,"0"0"240"0,0 0-1152 0,0 0-288 16,0 0 0-16,0 0 0 0,0 0 2816 0,0 0 496 0,0 0 96 0,0 0 32 15,0 0-1584-15,0 0-304 0,0 0-64 0,7-3-16 16,1 3-416-16,0 0-96 0,-8 0 0 0,9 3-16 15,0-2-432-15,1 2-96 0,-1-3-16 0,1 2 0 16,1-2-112-16,-1 2-32 0,1-2 0 0,2 0 0 16,0 0-256-16,0 0 0 0,0 0 0 0,0 0 0 15,0-4 0-15,0 1 0 0,3-1 0 0,-3 1 0 16,0-3 160-16,0 2-32 0,0 0 0 0,-1 1 0 16,0 0-128-16,-3 0 0 0,0 3 0 0,-1 0-176 0,0 0 176 15,-3 3 0-15,1 0 0 0,-2 1 0 0,-2 3 0 16,-1 2 0-16,-1 2 0 0,-2-1 0 0,-2 6 0 15,0 1 176-15,0 2-48 0,-3 1 0 0,-2 1 0 16,0 1 0-16,0 5 0 0,1-3 0 0,-1 3-304 0,2 1-64 16,1 0-16-16,1-2 0 0,-1 2 256 0,2-5 0 15,2-1 0-15,-1-1 160 0,2 2 32 0,2-6 0 16,-1 0 0-16,2-4 0 0,-1 0-192 0,1-3 0 16,1 0 0-16,0-3 0 0,-1-1 0 0,-2-6 0 15,0 0 0-15,0 0 0 16,7 1-1200-16,1-2-272 0,-2-2-48 0,0-4-16 15,-3-3-8640-15,3 1-1744 0,2-2-352 0,-2 1-64 0</inkml:trace>
  <inkml:trace contextRef="#ctx0" brushRef="#br0" timeOffset="-91577.92">19191 13598 28559 0,'-22'-7'624'0,"22"7"128"0,0 0 16 0,0 0 64 0,0 0-672 0,0 0-160 0,0 0 0 0,0 0 0 0,0 0 1104 16,0 0 192-16,0 0 48 0,0 0 0 15,0 0 0-15,0 0 0 0,0 0 0 0,0 0 0 16,0 0-320-16,0 0-48 0,-4-6-16 0,4 6 0 0,0 0-192 0,0 0-64 15,4-4 0-15,1-3 0 0,0 3-144 0,1 0-48 16,-6 4 0-16,7-2 0 0,0-1-512 0,1-1 0 16,1 2 0-16,0-2 0 0,0 0 0 0,2 1-304 15,-1 1 48-15,1 2 0 0,-2 0 256 0,1 2 0 16,2 1 0-16,-1 1 144 0,-2 2-144 0,-1-2 128 16,-3 5-128-16,-1-1 128 0,-2 4-128 0,0-1 0 15,-4 2 0-15,-2 1 0 0,-1 2 128 0,-3 1 0 0,-1-4 0 0,0 4 0 16,-1-1 160-16,-1 1 32 15,-1-3 0-15,1-1 0 0,-1 0-160 0,1 0-32 16,-1-3 0-16,2 0 0 0,0-3-128 0,0-4 128 16,1 1-128-16,3-1 128 0,6-3-128 0,0 0-272 0,0 0 64 0,0 0 16 15,0 0 192-15,0 0 0 16,0 0 0-16,0 0 0 0,5-7 0 0,1 4 256 0,4-4-48 0,4 3-16 16,2-1-192-16,-1 1 0 0,5 4 0 15,0-3 0-15,-2 6 144 0,-1 0-144 0,0 4 128 16,0 0-128-16,0 3 0 0,-5 2 0 0,-2 1-176 15,-2 2 352-15,-1 0 64 0,-3 5 16 0,-4 1 0 16,-2 3 256-16,-1-1 48 0,-3-1 16 0,-3 2 0 16,-4 0-208-16,-3-1-48 0,2-1 0 0,-2-1 0 15,-1-5-320-15,1-2 0 0,2 0 0 0,0-4 0 16,-2-1 0-16,2-5 0 0,-1-1 0 0,2-1 0 16,0-4 176-16,2-2-48 0,1-3 0 0,2-2 0 15,3 0-960 1,2-2-208-16,2-2-48 0,2-1 0 0,3 1-4352 0,1-4-864 0,2-1-176 0,1 3-48 15</inkml:trace>
  <inkml:trace contextRef="#ctx0" brushRef="#br0" timeOffset="-91126.8">19775 13508 38927 0,'0'0'848'0,"0"0"176"0,0 0 48 0,0 0 32 0,0 0-880 0,0 0-224 0,0 0 0 0,0 0 0 16,0 0 1680-16,0 0 304 0,-6 6 48 0,0 5 16 16,0 2-1088-16,-2 0-192 0,0 4-64 0,0 2 0 15,0 1 0-15,-2 8 0 0,-1 0 576 0,5-1-576 0,-1-3-96 16,1 3-32-16,1-1 0 0,2 1-576 0,2 0-288 15,1 3 32-15,1-2 0 0,2 0 256 0,0-2 0 16,3 0 0-16,2-2 0 0,-1 0 0 0,3-4 256 16,0 0-64-16,2-4 0 0,0-2-192 0,1-5 0 15,1-1 0-15,-1-2-160 16,2-6-1568-16,0-3-304 0,4-4-64 0,-2-1-16 16</inkml:trace>
  <inkml:trace contextRef="#ctx0" brushRef="#br0" timeOffset="-90554.16">20012 13650 38927 0,'0'0'848'0,"0"0"176"0,0 0 48 0,-1 4 32 0,1-4-880 0,0 0-224 0,-7 7 0 0,7-7 0 15,0 0 816-15,0 0 112 0,0 0 32 0,0 0 0 16,0 0-768-16,0 0-192 0,0 0 0 0,-2-4 0 16,2 4 448-16,0-7 48 0,0 7 16 0,4-4 0 15,0-2 0-15,2-1 0 0,2 1 0 0,1-1 0 16,2 2-512-16,0 1 0 0,3-3 0 0,0 4 0 16,-1 0 0-16,1-4 0 0,1 6 0 0,2-2 0 15,-1 1 0-15,-2 4 0 0,-2 1 0 0,-2 1 0 16,1 3 0-16,-2-1 0 0,-3-2-208 0,0 5 64 15,-4 2 272-15,-2 2 48 0,-2-3 16 0,-2 3 0 0,0-2 400 16,0-2 96-16,-1 1 16 0,-3 0 0 0,0-3-576 16,0 0-128-16,0 0 0 0,0-1 0 0,1 1 0 0,0-5 0 15,0 2 0-15,2-1-176 0,0-2 176 16,5-1 0-16,0 0 128 0,0 0-128 0,0 0 0 0,0 0 0 16,0 0 0-16,0 0-128 0,0 0 128 0,6 3 0 15,2-3 128-15,2 0-128 16,0 4 176-16,2-2-48 0,0 1 0 0,1-2 0 0,-2 2-128 0,1 1 0 15,0 0 0-15,1 1 0 0,-1-1 0 0,-2 2 128 16,0 1-128-16,0 6 128 0,-2 1-128 0,-3 0 0 16,-2 1 0-16,-3 0 896 0,-2 0 160 0,0 2 32 15,-2-3 0-15,-3 0-1088 0,1-1-192 0,-1 0-64 0,-1 0 0 16,-1-2 256-16,0-2 0 0,0 0 0 0,1-2 0 16,1-3 0-16,1-1 0 0,-1 0 0 0,7-3 0 15,0 0 160-15,0 0 80 0,-5 0 16 0,5 0 0 16,-2-5-1344-1,-1 1-256-15,0-3-48 0,2 0-16 0,2-3-3984 0,1 1-816 16,0-3-144-16,2 1-48 0</inkml:trace>
  <inkml:trace contextRef="#ctx0" brushRef="#br0" timeOffset="-90222.38">20387 13443 44463 0,'6'2'976'0,"1"0"208"0,-7-2 32 0,8 3 32 0,0-2-992 0,-1 3-256 0,1 3 0 0,0 2 0 0,1-3 912 0,1 4 144 16,-1-3 32-16,1 3 0 0,2 0-464 0,1 1-96 15,0 2-16-15,2 0 0 0,0 0-304 0,1 1-64 16,-2 2-16-16,1 1 0 0,1-1-128 0,-2 5 128 16,0-2-128-16,-1 5 128 0,1-4 160 0,-3 3 32 15,-3 3 0-15,-1 1 0 0,-5 3-160 0,0 0-32 16,-4 4 0-16,-2-1 0 0,-3 1 112 0,-3-2 16 15,1 1 0-15,-1-3 0 0,-2-2-256 0,0-2 0 16,0-6 0-16,1-3 0 0,0-4 0 0,1 0 0 0,-1-5 0 16,1-3 0-16,0-1-160 0,3-4-80 0,-1 0-16 15,8 0 0 1,-5-4-608-16,2-3-128 0,3 7-32 0,3-9 0 16,2 3-5312-16,3-5-1088 0,2 1-192 0,3 0-64 0</inkml:trace>
  <inkml:trace contextRef="#ctx0" brushRef="#br0" timeOffset="-89950.75">21167 13618 37087 0,'0'0'816'0,"0"0"160"0,0 0 48 0,0 0 16 0,0 0-832 0,0 0-208 0,0 0 0 0,6 6 0 16,-6-6 1728-16,4 9 320 0,-2-1 48 0,-1 3 16 0,-1 0-880 0,-1 2-160 16,0 1-48-16,0 0 0 0,-1 2-352 0,-2 1-80 15,2 0-16-15,-1 0 0 0,0 2 0 0,1 2 0 16,-2 2 0-16,1 0 0 0,3-1-576 0,-1-1 0 16,0-1-192-16,1 0 64 0,0-1 128 0,1-4 0 15,2 1 0-15,0-6 0 16,3 0-544-16,0-3-80 0,2-3-16 15,1-4 0-15,0-1-2144 0,3-6-432 0,0 1-96 16</inkml:trace>
  <inkml:trace contextRef="#ctx0" brushRef="#br0" timeOffset="-89772.85">21340 13810 38703 0,'0'0'848'0,"0"0"176"0,-5-3 48 0,-2 3 16 0,-3-1-880 0,-3 1-208 0,-4 0 0 0,-1 1 0 15,-3-1 1680-15,-2 3 304 0,0-3 48 0,-1 1 16 16,-1-1-1024-16,0 3-208 0,2-3-48 0,2 0 0 15,0-3-608-15,1 2-160 0,1 1 0 0,3 0 0 16,1 0 0-16,4 0 0 0,2 0 0 0,2 0 0 31,2-3-576-31,5 3-160 0,0 0-32 0,0 0 0 16,10 0-3984-16</inkml:trace>
  <inkml:trace contextRef="#ctx0" brushRef="#br0" timeOffset="-89520.69">21545 13514 42383 0,'0'0'928'0,"0"0"192"0,0 0 32 0,3 7 64 0,0 2-976 0,1-1-240 16,-1 2 0-16,-1 3 0 0,0 3 1376 0,0 1 224 15,-1 3 64-15,2 3 0 0,-2-2-720 0,2 4-144 16,-2-1-32-16,1 3 0 0,-1 3-304 0,0 0-64 15,2 0-16-15,0 1 0 0,-1 1-384 0,1-3 0 16,1-1 0-16,0-5 0 0,1 0 0 0,-1-6 0 16,1-4 0-16,0-3 0 15,0-1-832-15,2-5-256 0,0 0-64 0,-1-4-21040 16</inkml:trace>
  <inkml:trace contextRef="#ctx0" brushRef="#br0" timeOffset="-88850.47">22100 13694 38703 0,'14'3'848'0,"-14"-3"176"0,0 0 48 0,0 0 16 0,0 0-880 0,7 4-208 0,-7-4 0 0,0 0 0 0,10 3 1472 16,1 0 256-16,-2-3 64 0,1 1 0 15,1 2-928-15,1-3-176 0,2 2-48 0,0-2 0 0,1 0-400 0,2 1-96 16,3 2-16-16,3-3 0 0,1 3-128 16,-5-2 0-16,-4-1 0 15,-2 3-2432-15,-1-3-512 0,-3 2-96 0</inkml:trace>
  <inkml:trace contextRef="#ctx0" brushRef="#br0" timeOffset="-88652.92">22146 13860 26719 0,'0'0'1184'0,"2"8"240"0,1-2-1136 0,0 1-288 16,0-1 0-16,1 1 0 0,2-1 2720 0,0-2 480 0,2 2 112 0,0-2 16 15,0-1-1856-15,1-3-352 0,1 3-80 0,2-3-16 16,0 0-512-16,2 0-96 0,2-3-32 0,1 3 0 15,1-1-192-15,1-1-64 0,-2 2 0 0,1-3 0 16,-1-1-128-16,0 1 0 0,0 2 0 0,-5-2-176 31,1 0-1488-31,0 0-320 0,-1-1-48 0</inkml:trace>
  <inkml:trace contextRef="#ctx0" brushRef="#br0" timeOffset="-88338.28">22783 13501 29487 0,'0'0'1296'0,"0"0"288"0,0 0-1264 0,0 0-320 16,0 0 0-16,0 0 0 0,0 0 2624 0,0 0 448 15,0 0 112-15,-1 7 16 0,1-7-1440 0,0 6-288 16,0 5-48-16,-1-2-16 0,0 4-304 0,1 1-64 15,0 2-16-15,0 4 0 0,-2-2-304 0,2 4-64 16,3 2-16-16,-2-1 0 0,0 0-192 0,1 2-64 16,-1 1 0-16,2-3 0 0,-2 2-384 0,0-1 0 15,1-1 0-15,-1 1 0 0,0-4 0 0,3-1 0 16,0-2 0-16,-1-4 0 0,-2-2 0 0,0-3 0 0,2 1 0 16,1-5 0-1,-4-4-2368-15,6-2-576 0,2 0-96 0</inkml:trace>
  <inkml:trace contextRef="#ctx0" brushRef="#br0" timeOffset="-87967.39">23027 13561 48831 0,'7'0'1088'0,"2"-1"208"0,0-2 48 0,1 1 16 0,2-2-1088 0,1 0-272 0,2-1 0 0,0 3 0 16,1 0 256-16,3 2 0 0,-1-3 0 0,3 3 0 15,-2 3-256-15,2-1 0 0,0 2 0 0,-1 0 0 16,-2 3 0-16,1 2 0 0,-2-1 0 0,-2 4 0 0,0 2 0 0,-2 2 0 16,-5 1 0-16,-2 2 0 0,0 2 0 0,-6 2 0 15,-4-3 0-15,-2 3 0 0,-1 0 416 0,-5 1 32 16,-3-1 0-16,1 1 0 0,-2-2-448 0,1-5 0 16,-4 0 0-16,1-1 0 0,-1-5 128 15,1-1-128-15,0-7 128 0,-1-2-128 0,1-2 0 0,2-2 0 16,-1-5 0-16,2-4 0 0,-1-1 0 0,2-1 0 15,-1-3 0-15,3 0 0 0,2-2 0 16,1 2 0-16,1 0 0 0,3 0 0 0,1 2-176 0,1-2 176 16,2 0-128-16,2 4 128 15,2-1-800-15,1 1-80 0,1-1-16 0,3 1 0 16,1 0-3168-16,1 0-640 0,1-4-128 0,3 4-32 16</inkml:trace>
  <inkml:trace contextRef="#ctx0" brushRef="#br0" timeOffset="-79511.7">30284 6839 10815 0,'0'0'240'0,"0"0"48"0,0-11 16 0,3 5 0 0,-1-4-304 0,1 4 0 16,-2-1 0-16,-1 7 0 0,3-5 1904 0,-3 5 320 15,0 0 64-15,0 0 16 0,1-9 48 0,0 2 16 16,1 4 0-16,-2 3 0 0,0 0-64 0,0 0 0 16,0 0 0-16,0 0 0 0,0 0-352 0,0 0-80 15,0 0-16-15,0 0 0 0,0 0-304 0,0 0-64 16,0 0-16-16,-4 10 0 0,-1 3-560 0,1 0-112 16,1 0-32-16,2 2 0 0,-2 0-352 0,0 5-80 15,2-2-16-15,0 5 0 0,2-4-192 0,-1 2-128 16,-1 3 128-16,1-2-128 0,1-1 0 0,0 1 0 15,-1-1 0-15,2-1 0 0,-1 0 0 0,2-3 0 0,-2-2 0 16,0-2 0-16,2-2 0 0,0-1 0 16,0 0 0-16,-3-10 0 15,0 0-1360-15,0 0-352 0,0 0-64 0,0 0-16 16,0 0-2560-16,0 0-512 0,8 0-96 0,0-3-32 0</inkml:trace>
  <inkml:trace contextRef="#ctx0" brushRef="#br0" timeOffset="-79293.63">30415 7002 41919 0,'0'0'928'0,"0"0"192"0,0 0 32 0,0 0 16 0,0 0-928 0,-3 0-240 0,-6-1 0 0,0 1 0 0,-1 0 1120 0,-2 0 176 15,0 0 48-15,-2 0 0 0,-3 0-832 16,0 0-144-16,1 0-48 0,0 0 0 0,-1-3-144 16,0 3-48-16,1 0 0 0,2 0 0 0,1-2-128 0,0 1 0 15,1-2 0-15,3 3 0 0,9 0 0 0,-7 3 0 16,1-3 0-16,6 0-176 0,0 0-112 0,0 0-32 15,0 0 0-15,0 0 0 16,8 3-2752-16,-1 4-576 0,3-4-96 0,0 1-32 0</inkml:trace>
  <inkml:trace contextRef="#ctx0" brushRef="#br0" timeOffset="-78851.58">30635 6799 29951 0,'0'0'656'0,"0"0"144"0,0 0 32 0,0 0 0 0,0 0-672 0,0 0-160 0,-7-14 0 0,7 14 0 16,0 0 1984-16,0 0 352 0,0 0 80 0,0 0 16 15,0 0-624-15,0 0-112 0,0 0-32 0,-5 10 0 16,3 0-512-16,-2 0-96 0,1 1-32 0,0 2 0 16,-1-3-144-16,2 3-48 0,-1 3 0 0,2 1 0 0,-2 0-400 15,1 3-96-15,0-1-16 0,1 2 0 0,2 2-48 0,-2 0-16 16,0-2 0-16,1 1 0 0,1-5-256 15,0 3 0-15,1-3 0 0,-1 0 0 0,2-1 0 16,-1-3 0-16,0-3 0 0,-1 0 0 0,1-4 0 0,-2-6 0 16,0 0 0-16,0 0 0 15,0 0-1168-15,0 0-304 0,7-3-48 0,0-3-16 16,-1-1-5216-16,-1-2-1056 0,2 1-192 16,-4-1-64-16</inkml:trace>
  <inkml:trace contextRef="#ctx0" brushRef="#br0" timeOffset="-78502.69">30845 6835 45151 0,'0'0'992'0,"0"0"208"0,0 0 32 0,6-3 48 0,1 2-1024 0,-2-4-256 16,-1-3 0-16,-4 8 0 0,6-3 256 0,1-3 0 15,-1-5 0-15,1 5 0 0,0 2-256 0,-1-2 0 16,2 2 0-16,0-2 0 0,0 2 0 0,2 1 0 0,1 1 0 15,0 4 0-15,3-2 400 0,0 3 48 16,0 1 0-16,2 2 0 0,0-2-112 0,-1 6-16 0,0-4 0 0,1 5 0 16,-2-1 64-16,0 6 0 0,-1-2 0 0,-1 5 0 15,-3-1-64-15,-1 4 0 0,-1-2 0 0,-5 3 0 16,-2 4-192-16,-2-4-128 0,-5 3 128 0,-4-2-128 16,-5-1 176-16,-3 1-48 0,0-4 0 0,-2 1 0 15,-3-6 16-15,1-2 0 0,-2-2 0 0,1-5 0 0,-1-2-144 16,2-4 0-16,-1-4 0 0,2-2 0 0,2-5 0 15,2-4-176-15,1-6 176 0,4-2-128 16,1 0 128-16,3-1 0 0,1-2-144 0,4-1 144 0,4 0 0 16,1 1 0-16,2 3 0 0,4-1 0 0,2 4 0 0,3 3 0 15,2 0 0-15,2 2 0 16,1-2-3040-16</inkml:trace>
  <inkml:trace contextRef="#ctx0" brushRef="#br0" timeOffset="-75386.64">19061 14803 42847 0,'0'0'944'0,"0"0"192"0,-18-17 32 0,18 17 48 0,0 0-976 0,0 0-240 16,0 0 0-16,0 0 0 0,0 0 864 0,0 0 128 0,0 0 32 0,5-4 0 16,-5 4-624-16,8-5-112 0,-1-2-32 0,1 3 0 15,1 0-256-15,0 2-144 0,0-5 16 0,2 3 0 16,0-2 128-16,2 2 0 15,2-3 0-15,-1 2 0 0,1 1 0 0,-1 0 0 16,0-1 128-16,1 3-128 0,-2 0 0 0,0 2 0 16,0 0 0-16,-1 2 0 0,-2 0 176 0,1 3-48 0,-2-1 0 0,-1 2 0 15,-5 4-128-15,-2 0 128 0,-2 3-128 0,-3 0 128 16,-2 2-128-16,-1 0 128 0,-5 2-128 0,0 0 128 16,0 3-128-16,-1-3 128 0,-1 0-128 0,-1-1 128 15,0-2-128-15,1-1 128 0,0-3-128 0,1-3 128 16,2 0-128-16,2-2 128 0,0-1-128 0,1 0 128 15,0-4-128-15,8 0 128 0,0 0-128 0,0 0 128 16,0 0-128-16,0 0 0 0,0 0 0 0,0 0-176 16,0 0 176-16,10 3 0 0,1-3 128 0,2 4-128 15,3-2 176-15,-1 2-48 0,-1-1 0 0,0 3 0 16,1 1-128-16,-2 1 128 0,-3 4-128 0,1-2 128 16,-2 3-128-16,-2 2 128 0,-5-2-128 0,-1 0 128 15,-1 6 0-15,-2-2 0 0,-3 0 0 0,-2-1 0 0,-1-1 160 0,-1 0 32 16,-1 2 0-16,-2-4 0 0,0-2-320 0,-1-1 0 15,0-3 0-15,0-1 0 0,0 1 0 0,0-4 0 16,-1-3 0-16,1-3-144 0,2-1 272 0,0-3 48 16,2 1 16-16,1-1 0 15,1-3-1856-15,4-1-352 0,1-2-80 0,2 0-16 0</inkml:trace>
  <inkml:trace contextRef="#ctx0" brushRef="#br0" timeOffset="-75083.14">19678 14626 38703 0,'0'0'848'0,"0"0"176"0,0 0 48 0,7 0 16 0,-1 0-880 0,-6 0-208 15,0 0 0-15,0 0 0 0,0 0 1024 0,0 0 144 0,0 0 48 0,0 0 0 16,-1 7-320-16,-3 0-48 0,-2 3-16 0,-2 0 0 15,-5 3 208-15,0 0 48 0,-2 3 0 0,-1 1 0 16,-2 0-512-16,-3 7-112 0,3 2-16 0,1 0 0 16,0-1 0-16,4 4 0 0,2-2 0 0,3-1 0 15,2 1-192-15,2 0-64 0,2 2 0 0,4-3 0 16,2-5-48-16,1 3-16 0,2-5 0 0,3 1 0 16,3-3-128-16,3-4 0 0,2 0 0 0,3-2 0 15,4-1-688 1,0-3-160-16,1-3-48 0,0-2 0 0,-1-4-1632 0,-5 0-336 15,-2-4-64-15,0-1-16848 0</inkml:trace>
  <inkml:trace contextRef="#ctx0" brushRef="#br0" timeOffset="-74513.31">19867 14733 23951 0,'0'0'1056'0,"0"0"224"0,0 0-1024 0,6 3-256 0,-6-3 0 0,0 0 0 16,7-3 2416-16,-7 3 416 16,0 0 96-16,0 0 16 0,0 0-976 0,0 0-192 15,0 0-48-15,0 0 0 0,0 0-304 0,0 0-64 16,0 0-16-16,0 0 0 0,5 7-448 0,-2 0-112 0,-2-1-16 0,0 3 0 16,1-2-144-16,-2 3-48 0,0-1 0 0,0-1 0 15,-2 1-256-15,2 2-48 0,-1-2-16 0,1 2 0 16,0-4-256-16,1 3 0 0,1-4 0 0,0 3 0 15,0-3 0-15,2 0 160 0,0-1-160 0,1 2 128 16,1-3-128-16,2 2 128 0,1-2-128 0,2-1 128 16,-2 1-128-16,1-4 128 0,2 2-128 0,1-2 128 15,0-2-128-15,2 2 0 0,1-4 0 0,1 1-176 16,-2-3 176-16,0 2-128 0,-1-3 128 0,-1 1-128 16,0-3-112-16,2 1-16 0,-4-1 0 0,-3 1 0 15,0-2-1168 1,-1 3-240-16,-2-5-64 0,-1 1 0 0,-1 1-1584 0,-2-1-320 0,0 0-64 0,-1-6-16 15,-1 2-2816-15,0-1-560 0,-1 3-112 16,0 3-32-16,-1-1 5792 16,0 0 1152-16,-1 0 288 0,-7-10 16992 15,11 21-12384-15,-4-2-2496 0,-2-2-1680 0,1 4-432 0,0 0 0 0,0 4 0 0,0-2 3616 0,-1 2 640 16,0 5 128-16,-2 2 32 0,1 2-1952 0,1 4-384 16,-1 0-80-16,2 3-16 0,1-1-816 0,0 2-160 15,-1 1-48-15,1 2 0 0,0 0-400 0,1-1-96 16,1 3-16-16,1 1 0 0,1 0-144 0,1-1-48 0,0 0 0 15,2-1 0-15,-2-2-256 0,2-4 0 16,-1 1 0-16,2-3 0 0,0-4 0 0,1-3 0 0,1-3 0 31,-6-7-768-31,6 0-192 0,2-3-64 0,0-1 0 16,0-6-1680-16,-2 1-352 0,1-4-64 0,-2 5-16 0</inkml:trace>
  <inkml:trace contextRef="#ctx0" brushRef="#br0" timeOffset="-74210.29">20240 14572 32943 0,'0'0'720'0,"0"0"160"0,3-9 16 0,-1 3 32 0,0-2-736 0,-2 8-192 0,4-7 0 0,0 1 0 16,-1 0 2032-16,-3 6 368 0,6-4 80 0,0 2 16 16,-6 2-880-16,8 0-160 0,0 2-48 0,1 1 0 15,0 1-560-15,2 0-112 0,1 3-32 0,1 2 0 16,-2 1-48-16,5 3-16 0,0 0 0 0,0 2 0 0,-1 0-256 0,2 2-48 15,-1 3-16-15,1-3 0 16,0 3-48-16,-1 1-16 0,-3 1 0 0,0 2 0 16,0 2 0-16,-4 0 0 0,-4 1 0 0,-2 4 0 15,-3 1-96-15,-3 1-32 0,-3-3 0 0,-2 0 0 0,-2-2-128 0,-1-2 0 16,-1-2 0-16,-1-5 0 0,-1-2 0 0,-1-1 0 16,1-6 0-16,0 1 0 15,-1-2-320-15,1-5-112 0,1-1-16 0,1-3 0 16,0-3-1376-16,2-4-288 15,0 1-48-15,3-5-16 0</inkml:trace>
  <inkml:trace contextRef="#ctx0" brushRef="#br0" timeOffset="-73577.8">20942 14753 20031 0,'0'0'896'0,"5"-4"176"0,1-2-864 0,-1 2-208 16,-1-3 0-16,0 1 0 0,-2-4 1936 0,1 4 352 15,0-1 64-15,-3 7 16 0,0 0-576 0,1-8-96 0,-1-1-32 0,0 9 0 16,0 0 112-16,0 0 16 0,0 0 0 0,0 0 0 15,0 0-208-15,0 0-48 0,0 0 0 0,0 0 0 16,-1 11-656-16,1 2-144 0,-2 0-32 0,0 3 0 16,-1 1-144-16,2 2-48 0,1 0 0 0,-2 3 0 15,0 1-256-15,-1 4-48 0,3-4-16 0,0 3 0 16,1 1-192-16,-1-4 144 0,0-2-144 0,2-1 128 16,0-1-128-16,1-4 0 0,-2-2 0 0,2-1 0 15,0-4 0-15,-2-4-176 0,-1-4 48 0,0 0 0 16,0 0-2464-16,0 0-480 15,0 0-112-15,6-4-16 0</inkml:trace>
  <inkml:trace contextRef="#ctx0" brushRef="#br0" timeOffset="-73357.4">21141 14892 42847 0,'0'0'944'0,"0"0"192"0,0 0 32 0,-9 0 48 0,-4 0-976 0,0 0-240 0,-2 0 0 0,0 0 0 0,-5 1 960 0,0-1 160 0,1 0 32 16,-2 0 0-16,-1 0-672 0,1 0-128 15,0-1-32-15,1-2 0 0,0-1-96 0,3 2-32 16,2-1 0-16,0 2 0 0,2 1-192 0,1 0 0 16,3 0 128-16,3 0-128 15,6 0-880-15,0 0-208 0,0 0-64 0,0 0 0 16,0 0-3264-16</inkml:trace>
  <inkml:trace contextRef="#ctx0" brushRef="#br0" timeOffset="-73092.92">21486 14600 32991 0,'0'0'1472'0,"0"0"288"0,0 0-1408 0,0 0-352 0,6 4 0 0,-6-4 0 0,0 0 2240 0,4 6 368 16,-4-6 80-16,4 9 0 15,-1-2-1120-15,-2 3-224 0,-2-3-64 0,-1 4 0 0,2 2-256 0,0 0-64 16,-1 2-16-16,0 2 0 0,-1 0-240 0,2 1-64 16,-2 1 0-16,2 3 0 15,1 2-192-15,0 0-64 0,1 2 0 0,-1-1 0 0,2 1-384 0,-1 0 0 16,2 2 0-16,-1-2 0 0,-1-4 192 16,1-1-32-16,0-4-16 0,-1-1 0 0,2-3-144 0,-1-5-192 15,-1-2 32-15,-2-6 16 16,0 0-1872-16,0 0-368 0,0 0-80 0</inkml:trace>
  <inkml:trace contextRef="#ctx0" brushRef="#br0" timeOffset="-72561.05">22000 14794 39215 0,'0'0'864'0,"0"0"176"0,0 0 48 0,0 0 0 0,0 0-864 0,7-4-224 16,-1 0 0-16,-6 4 1696 0,7-4 288 0,1-1 64 0,0 3 16 16,-2-3-720-16,3 1-160 15,2 0-32-15,1 2 0 0,-2-1-560 0,3 2-112 16,3 1-32-16,2 0 0 0,1 0-256 0,0 0-48 16,2 4-16-16,1-2 0 0,1 2-128 0,-1-1 0 0,-1 3 0 0,-1-2 128 31,-3 3-832-31,-3-3-192 0,-2-2-16 0,-4 2-16 15,-3-1-1808-15,-5-3-352 0,0 0-80 0,-5 4-16 16,-4 2-2464-16</inkml:trace>
  <inkml:trace contextRef="#ctx0" brushRef="#br0" timeOffset="-72367.21">22156 14900 19519 0,'-16'9'864'0,"11"-5"176"0,-3 0-832 0,-1 5-208 0,1 0 0 16,0-2 3136-16,2-1 576 0,-1-2 112 0,7-4 16 16,0 0-1184-16,-1 7-240 0,0-1-48 0,1-6-16 15,1 8-848-15,3-3-160 0,-4-5-48 0,7 4 0 16,0 0-464-16,1-1-80 0,1-2-32 0,3 2 0 15,3 1-368-15,0-2-80 0,1 1-16 0,1 1 0 16,3-4-256-16,-1 2 160 0,2-2-160 0,2 0 128 16,-1-2-448-16,-1-1-112 0,0 2-16 0,0-4 0 15,-3 1-3040-15,-1 0-608 0</inkml:trace>
  <inkml:trace contextRef="#ctx0" brushRef="#br0" timeOffset="-72085.19">22760 14549 35535 0,'0'0'1568'0,"0"0"336"0,0 0-1520 0,0 0-384 0,0 0 0 0,0 0 0 15,0 0 2432-15,0 0 400 0,0 0 96 0,0 0 16 16,0 0-1312-16,-3 10-256 0,2 1-48 0,0 2-16 15,-1 0-528-15,1 4-96 0,0 0-32 0,-2 3 0 16,3-1-208-16,0 2-64 0,0 5 0 0,1-2 0 16,-2 0-144-16,2 2-48 0,2 0 0 0,0-3 0 15,-1 4-192-15,2-4 128 0,0 1-128 0,1-1 0 16,-1 0 0-16,3-4 0 16,-2-2 0-16,0-4 0 0,1 1 0 0,-1-4-128 0,0-3 128 0,0-1-160 31,1-2-2352-31,0-4-480 0,1-4-80 0</inkml:trace>
  <inkml:trace contextRef="#ctx0" brushRef="#br0" timeOffset="-71552.28">22907 14604 27647 0,'0'0'1216'0,"0"0"256"16,0 0-1168-16,0 0-304 0,0 0 0 0,0 0 0 0,7 5 4544 0,0-1 864 15,-7-4 160-15,0 0 48 0,0 0-4144 0,8-4-832 16,-2 1-176-16,0-1-16 0,-2-2-448 0,0 2 0 16,-2-1 0-16,2-2 0 0,-1 1 0 0,1 2 0 0,1-3 0 0,1 3 0 15,1-2 0-15,1 3 128 16,0-1-128-16,1 2 0 0,1-2 128 0,2 0-128 0,0 4 128 0,0-3-128 16,1 3 160-16,0 0-160 15,0 3 192-15,0 1-192 0,0 0 144 0,-2-2-144 0,-1 5 0 0,-2-1 144 16,-3 1-144-16,-1 3 192 15,-3 1-192-15,-4 2 192 0,-4 4-192 0,-1-1 0 16,-1-2 0-16,-3 2 192 0,0-3 16 0,-1 0 0 0,0-3 0 16,1 1-208-16,1-5 0 0,-1-2 0 0,1 2-160 15,2 0 160-15,3-2 0 0,6-4 0 0,0 0 0 16,0 0 0-16,0 0 0 0,0 0 0 16,0 0 0-16,0 0 0 0,0 0 128 0,7 4-128 15,3 1 128-15,0-1-128 0,2 0 128 16,1-1-128-16,0 1 176 0,2-2-48 0,0 2 0 0,0 0 0 15,-1 3-128-15,0-2 0 0,0 1 0 0,-1 5 0 16,-4-1 0-16,-3 1 0 0,0 2 0 16,-4 0 336-16,-2 3 48 0,-4-2 0 0,0 3 0 15,-2-4 48-15,-2 3 16 0,-1-2 0 0,-2 0 0 0,0-1-256 16,-1-3-64-16,0-1 0 0,1-2 0 16,1-1-128-16,1 1-176 0,0-3 48 0,-1-2 0 0,3 0 128 15,-1-2-128-15,1-2 128 0,-2 0-128 0</inkml:trace>
  <inkml:trace contextRef="#ctx0" brushRef="#br0" timeOffset="-70299.51">31545 6826 34095 0,'0'0'752'0,"0"0"144"0,0 0 48 0,0 0 16 0,0 0-768 0,0 0-192 0,0 0 0 0,0 0 0 0,0 0 1872 0,0 0 352 15,-2 9 64-15,0-1 16 0,0 1-768 0,-1-3-160 16,-1 5-32-16,1 2 0 0,1-3-512 0,-1 6-96 0,2-1-32 0,0 3 0 16,1-1-256-16,1 0-48 15,0 3-16-15,1-3 0 0,-1 0-96 0,1 0-32 16,1-2 0-16,1 2 0 0,0-4-256 0,0 1-144 15,-1-4 16-15,-1-1 0 16,-2-9-512-16,0 0-112 0,3 7-16 0,-3-7 0 16,2 6-2448-16,-2-6-496 0</inkml:trace>
  <inkml:trace contextRef="#ctx0" brushRef="#br0" timeOffset="-70083.33">31662 6966 22111 0,'0'0'1968'0,"0"0"-1584"0,0 0-384 0,0 0 0 0,0 0 5056 15,-8-2 912-15,0 2 192 0,-1 0 48 0,-2 0-3968 0,0 2-800 16,-4-2-160-16,0 0-16 0,-3 0-1040 0,1-2-224 16,0 2 0-16,0-2 0 15,0 2 0-15,0 0 0 0,2 0 0 0,-1 0 0 0,2-3 0 0,2 3 0 16,1 0 0-16,3 3 0 16,8-3-1472-16,0 0-256 0,0 0-48 0,0 0-16 15,0 0-2864-15,4 6-576 0,0 1-112 0,4-1-32 0</inkml:trace>
  <inkml:trace contextRef="#ctx0" brushRef="#br0" timeOffset="-69356.13">32021 6742 26719 0,'0'0'1184'0,"0"0"240"0,0 0-1136 0,0 0-288 16,0 0 0-16,0 0 0 0,-3-4 2304 0,3 4 416 0,0 0 80 0,0 0 16 16,0 0-1024-16,0 0-208 0,0 0-48 0,-1 6 0 15,-2 2 0-15,0-1 0 0,1 2 0 0,1 4 0 16,-1 1-608-16,1 2-128 0,0 1-32 0,-2 3 0 15,3 1-304-15,0 1-64 0,0 2-16 0,1-3 0 16,2 1-192-16,-2 1-64 0,-1-3 0 0,2 1 0 0,-1-1-128 0,0-3 0 16,0 0 0-16,2-2 0 15,-2-1 0-15,2-4 0 0,1-3 0 0,-1-1 0 16,-3-6-992 0,0 0-224-16,0 0-64 0,5-9 0 0,-1 1-8592 0,2-1-1728 0,5-2-352 15,1 5-64-15</inkml:trace>
  <inkml:trace contextRef="#ctx0" brushRef="#br0" timeOffset="-68854.44">32182 6761 7359 0,'0'0'656'0,"0"0"-528"15,0 0-128-15,0 0 0 0,5-6 5888 0,2 2 1136 16,-2-1 224-16,-1-3 48 0,0 1-4544 0,0 1-928 15,-1-1-176-15,0 1-48 0,-2-4-832 0,3 4-160 16,2 2-32-16,-3-3-16 0,1 1 160 0,2-1 48 16,0 3 0-16,1 2 0 0,-1-6-208 0,2 3-48 15,0 1 0-15,1 0 0 0,0 1-512 0,3-1 0 0,0 2 0 0,2 2 0 16,1-2 0-16,-1 0 0 0,-1 2 0 0,2 2 0 16,-5 0 368-16,2 0-48 15,0 2 0-15,-1 3 0 0,0-1 0 0,-2 1 0 0,-1-1 0 0,-3 1 0 16,-1 6 64-16,-4 1 0 0,-2 2 0 0,-4-3 0 15,-3 4-384-15,-1-2 0 0,-2 0 0 0,-1-1 0 16,-2-1 0-16,1 0 0 0,0-5 0 0,-1-2 0 16,1 1 0-16,2-1 0 0,1-3 0 0,2 1 0 0,9-4 0 0,-5 4 0 15,5-4 0-15,0 0 0 0,0 0 0 0,0 0 0 16,0 0 0-16,0 0 0 0,7 5 368 0,2-1 0 16,1 0 0-16,2 2 0 0,0-3-592 0,2 4-112 15,2-4-32-15,0 4 0 0,1-3 912 0,0 2 176 16,1 4 48-16,-1-2 0 0,-1 1-624 0,-3 1-144 15,0 3 0-15,-4 3 0 0,-2-2 0 0,-5 2 0 16,-2 1 0-16,-4 3 0 0,-2-1 240 0,-5-2 16 16,-3 3 0-16,-3-3 0 0,0-4-256 0,-3-2 0 15,-1-1 0-15,0-1 0 0,0-2 0 0,-1-1 0 16,-1-6 0-16,0 0 0 0,2-2-256 0,2-5-112 16,-2 1-16-16,1-1 0 15,2-3-4288-15,2-1-880 0,2 2-160 0,3-1-48 0</inkml:trace>
  <inkml:trace contextRef="#ctx0" brushRef="#br0" timeOffset="-67962.81">26739 8199 41007 0,'0'0'896'0,"0"0"192"0,0 0 48 0,0 0 16 0,0 0-928 0,0 0-224 0,0 0 0 0,8 2 0 15,1-2 1168-15,-1 0 192 0,2 2 48 0,2-2 0 16,1 0-512-16,0 0-112 16,1 0-16-16,2-2 0 0,1 2-400 0,2-2-96 15,0 0-16-15,1 2 0 0,2-3-256 0,-1 3 0 0,-1 3 0 0,-3-3 0 16,-3 2 0-16,-1 0 0 0,0 0 0 0,-4 1 0 31,-9-3-512-31,0 0-144 0,0 0-48 0,0 0 0 16,-3 7-2144-16,-5-2-432 0,-4 4-96 0,0-3-16 15,-1 1-1792-15</inkml:trace>
  <inkml:trace contextRef="#ctx0" brushRef="#br0" timeOffset="-67733.84">26808 8366 36863 0,'0'0'816'0,"0"0"160"0,0 0 48 0,0 0 0 0,0 0-832 0,0 0-192 0,0 0 0 0,0 0 0 0,0 0 1888 0,5 8 336 16,-5-8 64-16,0 0 16 0,0 0-1024 0,10 4-208 15,-4-2-48-15,3 1 0 0,2 1-256 0,-1-4-48 16,1 0-16-16,0 0 0 0,4 0-512 0,-1 0-192 15,-1-3 144-15,2 2-144 0,-1-2 192 0,1 3-64 16,-1-2 0-16,-1 2 0 16,0 0-1024-16,0 0-192 0,-1-2-64 0</inkml:trace>
  <inkml:trace contextRef="#ctx0" brushRef="#br0" timeOffset="-66527.09">27769 8144 35007 0,'0'0'768'0,"0"0"176"0,0 0 16 0,0 0 16 0,0 0-784 16,0 0-192-16,0 0 0 0,0 0 0 0,0 0 864 0,0 0 128 15,0 0 32-15,0 0 0 0,0 0 0 0,0 0 0 16,7-10 0-16,-7 10 0 0,0-4-208 0,0 4-48 0,3-7 0 0,1 4 0 16,-1-4-144-16,3 2-48 15,0-2 0-15,2 2 0 0,0-2-576 0,-2 2 0 16,2-1 0-16,0 2 0 0,0-3 0 0,1 3 128 0,0 2 0 0,1-2 0 16,0 0 0-16,3-1 0 15,-2 1 0-15,0 1 0 0,1 2 96 0,0 2 32 0,0 2 0 16,0 3 0-16,1-2-256 0,-3 5 0 0,-2-1 0 0,-1 5 0 15,-2 0 256-15,-4 3 0 0,-4 1 0 0,-2 3 0 16,-3-1-416-16,1-2-80 0,-4 0-16 0,-1 3 0 16,-2 1 416-16,-2-1 80 0,-1-3 16 0,0 0 0 15,-1-4-256-15,-5 2 0 0,3-1 0 0,1-4 0 16,2-3 0-16,3-1 0 0,2-2 0 0,1-1 0 16,4-1 0-16,7-2 0 0,0 0 0 0,0 0 0 0,0 0 0 0,0 0 0 15,0 0 0-15,0 0 0 0,0 0 0 0,7-2 0 16,3-1 0-16,0-1 0 15,3 2 0-15,0 0 0 0,2 0 0 0,0-1 0 16,2 3 0-16,6 3 0 0,-4 1 0 0,1 1 0 0,0-1 0 16,-1 2 0-16,0 1 0 0,-2 1 0 15,-4 5 256-15,-1 0 0 0,-3 0 0 0,-3 0 0 0,-3 4-256 0,-3 0 0 16,-4 3 0-16,-4-1 0 0,-2-2-160 0,-3-1-80 16,-2 1-16-16,-2 0 0 0,0 0 576 0,-3-1 96 15,1-6 32-15,-2 1 0 0,0-5-448 0,1 0 0 0,1-5 0 16,0 2 0-16,2-3 0 0,4-4 0 15,0-2 0-15,3-1 0 0,0-3 0 0,4 0 0 16,2 1 0-16,3-2 0 16,2-4-2272-16,3 0-336 0</inkml:trace>
  <inkml:trace contextRef="#ctx0" brushRef="#br0" timeOffset="-65192.18">28584 8080 34783 0,'0'0'768'0,"0"0"144"0,0 0 48 0,0 0 16 0,0 0-784 0,0 0-192 0,0 0 0 0,0 0 0 16,0 0 1728-16,0 0 320 0,0 0 48 0,-7-6 16 16,0 3-768-16,-3 2-160 0,-3 1-32 0,0 0 0 15,0 0-400-15,-1 0-96 0,-2 0-16 0,0 0 0 0,1 1-512 0,-1-1-128 16,-1 0 0-16,0 0 0 0,1 0 0 0,2 0 0 15,-1 0 0-15,2 0 0 0,1 0 0 0,2 0 0 16,2 0 0-16,2 3 0 0,6-3 0 0,0 0 0 16,0 0 0-16,-6 2 0 0,6-2 240 0,-4 8 16 15,2-1 0-15,0 2 0 0,1-3-256 0,0 5 144 16,-2-2-144-16,1 2 128 0,-1-1-128 16,-1 1 128-16,0 2-128 0,0 0 128 0,-1 0-128 15,0 0 128-15,-1 0-128 0,1-3 128 0,-1 1-128 0,0 1-272 16,1-4 64-16,0 1 16 0,0-3 192 0,5-6 160 15,-4 4-32-15,4-4 0 0,0 0-128 0,0 0 0 16,0 0 0-16,0 0 0 0,0 0 0 0,0 0-176 16,0 0 48-16,0 0 0 0,0 0 128 0,6 0 0 15,1 0 0-15,1 0 0 0,1-2 0 0,1 2 0 16,2-2 0-16,1 0 0 0,2 2 0 0,6-4 0 16,2 4 0-16,2 0 0 0,0 0 0 0,0 0 0 15,1 4 0-15,-1 0 0 0,2 2 224 0,-2 1 80 16,-2-1 16-16,-2 3 0 0,-2 2-160 0,0-1-32 15,-4 0 0-15,0 0 0 0,-5 3 160 0,-1 2 32 16,-2 0 0-16,-3 1 0 0,-4-2-320 0,-3 3-144 0,-1 0 16 16,-4 3 0-16,-2-3 400 0,-2 3 96 0,0-5 16 0,-2 3 0 15,-4-5-512-15,-1 0-112 0,1 0-16 0,0-3 0 16,-2-3 256-16,0-1 0 0,1 1 0 0,-2-6 0 16,0 2 0-16,1-6 0 0,0 2 0 0,2-4 0 15,1 1 0-15,1-3 0 0,1 1 0 0,2 2 0 0,1-5 0 16,1 1 0-16,3-1 0 0,2 1 0 15,1 1-3072-15,1-2-560 16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7:51.5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368 17 16415 0 0,'0'0'2723'0'0,"-1"-1"-2214"0"0,-10-2-360 0 0,-1-1-1 0 0,1 2 0 0 0,0-1 0 0 0,-1 1 1 0 0,1 1-1 0 0,-20 0 0 0 0,-72 8-114 0 0,79-4 184 0 0,-7-2 106 0 0,25-1-295 0 0,-1 0-1 0 0,0 1 1 0 0,0-1 0 0 0,0 1-1 0 0,0 1 1 0 0,1-1 0 0 0,-1 1-1 0 0,-9 4 1 0 0,15-6-29 0 0,1 0 0 0 0,-1 1 0 0 0,1-1 0 0 0,-1 0 0 0 0,1 0 0 0 0,-1 0 0 0 0,1 1 0 0 0,-1-1 0 0 0,1 0 0 0 0,-1 0 0 0 0,1 1 0 0 0,-1-1 0 0 0,1 0 0 0 0,-1 1 0 0 0,1-1 0 0 0,0 1 0 0 0,-1-1 0 0 0,1 1 0 0 0,0-1 0 0 0,-1 0 0 0 0,1 1 0 0 0,0-1 0 0 0,0 1 0 0 0,-1 0 0 0 0,1-1 0 0 0,0 1 0 0 0,0-1 0 0 0,0 2 0 0 0,-1 0 0 0 0,-3 3 0 0 0,0 3 0 0 0,2 13 0 0 0,1-8 32 0 0,2 26 0 0 0,-5 15-32 0 0,1-34 0 0 0,2-16 0 0 0,0-1 0 0 0,1 0 0 0 0,-1 0 0 0 0,1 0 0 0 0,0 6 0 0 0,0-7 0 0 0,-2 8 0 0 0,-3 6 0 0 0,5-15 0 0 0,0-1 0 0 0,0 0 0 0 0,0 0 0 0 0,0 1 0 0 0,0-1 0 0 0,0 0 0 0 0,0 1 0 0 0,0-1 0 0 0,0 0 0 0 0,0 1 0 0 0,0-1 0 0 0,0 0 0 0 0,0 0 0 0 0,0 1 0 0 0,0-1 0 0 0,0 0 0 0 0,0 1 0 0 0,0-1 0 0 0,0 0 0 0 0,1 0 0 0 0,-1 1 0 0 0,0-1 0 0 0,0 0 0 0 0,0 0 0 0 0,1 1 0 0 0,-1-1 0 0 0,0 0 0 0 0,0 0 0 0 0,0 1 0 0 0,1-1 0 0 0,-1 0 0 0 0,0 0 0 0 0,1 0 0 0 0,-1 0 0 0 0,0 0 0 0 0,0 1 0 0 0,1-1 0 0 0,-1 0 0 0 0,0 0 0 0 0,1 0 0 0 0,-1 0 0 0 0,0 0 0 0 0,0 0 0 0 0,1 0 0 0 0,-1 0 0 0 0,0 0 0 0 0,1 0 0 0 0,-1 0 0 0 0,0 0 0 0 0,1 0 0 0 0,-1 0 0 0 0,0-1 0 0 0,0 1 0 0 0,1 0 0 0 0,-1 0 0 0 0,1 0 0 0 0,54-8 0 0 0,-42 5 0 0 0,1 1 0 0 0,-1 0 0 0 0,1 1 0 0 0,18 1 0 0 0,-20 2 12 0 0,0-1 0 0 0,1 2 0 0 0,-1 0 0 0 0,-1 0-1 0 0,1 1 1 0 0,0 0 0 0 0,-1 1 0 0 0,11 7 0 0 0,-13-7 22 0 0,0 0 1 0 0,0 1-1 0 0,0 0 1 0 0,-1 0-1 0 0,14 14 0 0 0,-19-17-25 0 0,-1 1-1 0 0,1-1 1 0 0,-1 1-1 0 0,0-1 0 0 0,0 1 1 0 0,0-1-1 0 0,0 1 0 0 0,-1 0 1 0 0,1 0-1 0 0,-1 0 1 0 0,0 0-1 0 0,0 0 0 0 0,-1 0 1 0 0,1 0-1 0 0,-1 0 0 0 0,0 1 1 0 0,-1 6-1 0 0,0-3 5 0 0,-1 0 1 0 0,0 0-1 0 0,-1 0 0 0 0,0-1 0 0 0,0 1 1 0 0,0-1-1 0 0,-1 0 0 0 0,0 1 0 0 0,-1-2 1 0 0,0 1-1 0 0,0 0 0 0 0,0-1 0 0 0,-1 0 1 0 0,0-1-1 0 0,-9 8 0 0 0,8-7 2 0 0,0 0 0 0 0,-1-1 1 0 0,0 0-1 0 0,0 0 0 0 0,-1-1 0 0 0,1 0 0 0 0,-1 0 0 0 0,0-1 0 0 0,0 0 1 0 0,0-1-1 0 0,0 0 0 0 0,0-1 0 0 0,-12 1 0 0 0,11-2-10 0 0,4 1-12 0 0,-1-1 0 0 0,0 0 0 0 0,0 0 0 0 0,0-1 0 0 0,1 0 0 0 0,-1 0 0 0 0,0-1 0 0 0,1 1 0 0 0,-1-2 0 0 0,-10-4 0 0 0,11 3-54 0 0,0 1 0 0 0,0-1 0 0 0,0-1 1 0 0,1 1-1 0 0,0-1 0 0 0,-7-7 0 0 0,-1-9-6165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7:52.24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263 0 12495 0 0,'-10'1'7198'0'0,"-22"-1"-6285"0"0,-40 4 0 0 0,61-1-900 0 0,0-1 1 0 0,0 1-1 0 0,-14 7 1 0 0,21-9 9 0 0,0 1 0 0 0,0 0 0 0 0,0 0 0 0 0,1 0 0 0 0,-1 0 0 0 0,1 1 0 0 0,-1-1 0 0 0,1 1 1 0 0,0 0-1 0 0,0 0 0 0 0,0 0 0 0 0,1 0 0 0 0,-1 1 0 0 0,-2 3 0 0 0,4-4-11 0 0,-1-1 0 0 0,0 1 0 0 0,1 0 0 0 0,0 0 0 0 0,0 0 0 0 0,0 0 0 0 0,0 0 0 0 0,0 0 0 0 0,-1 6 0 0 0,1 0-4 0 0,-2 8 29 0 0,0 1 1 0 0,1-1-1 0 0,1 1 0 0 0,1-1 1 0 0,4 34-1 0 0,-3-44-26 0 0,0-6-8 0 0,1 0 1 0 0,-1-1-1 0 0,0 1 1 0 0,1-1-1 0 0,-1 0 1 0 0,0 1-1 0 0,1-1 1 0 0,-1 0-1 0 0,1 0 1 0 0,-1 0-1 0 0,1 0 1 0 0,-1 0-1 0 0,3 0 1 0 0,-3 0 0 0 0,39-3-4 0 0,-30 1 0 0 0,0 1 0 0 0,-1 1 0 0 0,1 0 0 0 0,14 2 0 0 0,-14-1 0 0 0,0 2 0 0 0,-1-1 0 0 0,1 1 0 0 0,-1 1 0 0 0,0-1 0 0 0,0 2 0 0 0,0-1 0 0 0,-1 1 0 0 0,1 0 0 0 0,-1 1 0 0 0,0 0 0 0 0,-1 1 0 0 0,8 7 0 0 0,-12-11 6 0 0,-1-1 0 0 0,0 0-1 0 0,0 1 1 0 0,-1 0 0 0 0,1-1 0 0 0,-1 1-1 0 0,1 0 1 0 0,-1 0 0 0 0,0 0 0 0 0,0 0-1 0 0,0 0 1 0 0,0 0 0 0 0,-1 0 0 0 0,1 1-1 0 0,-1-1 1 0 0,0 0 0 0 0,0 0 0 0 0,0 0-1 0 0,0 0 1 0 0,0 1 0 0 0,-1-1 0 0 0,0 3-1 0 0,-1 0 8 0 0,0 0 0 0 0,-1-1 0 0 0,1 1 0 0 0,-1-1 0 0 0,0 0 0 0 0,0 0 0 0 0,-1 0 0 0 0,1 0 0 0 0,-1-1 0 0 0,-8 8 0 0 0,4-6-21 0 0,0 1-1 0 0,-1-1 1 0 0,0-1 0 0 0,-1 0 0 0 0,1 0 0 0 0,-1-1-1 0 0,0 0 1 0 0,0 0 0 0 0,0-1 0 0 0,0-1 0 0 0,0 0 0 0 0,-1 0-1 0 0,-14 0 1 0 0,17-2 15 0 0,1 0-1 0 0,0 0 0 0 0,0-1 1 0 0,0 0-1 0 0,0-1 0 0 0,0 0 1 0 0,0 0-1 0 0,0 0 1 0 0,0-1-1 0 0,1 1 0 0 0,-1-2 1 0 0,1 1-1 0 0,-9-7 0 0 0,14 9-94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7:52.6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1088 0 13847 0 0,'0'0'315'0'0,"0"1"-249"0"0,0-1 0 0 0,1 1 1 0 0,-1-1-1 0 0,1 0 0 0 0,-1 1 0 0 0,0-1 1 0 0,0 1-1 0 0,1-1 0 0 0,-1 1 0 0 0,0 0 0 0 0,0-1 1 0 0,0 1-1 0 0,0-1 0 0 0,1 1 0 0 0,-1-1 0 0 0,0 1 1 0 0,0 0-1 0 0,-3 1 60 0 0,0 0 0 0 0,0 0 0 0 0,0 0 0 0 0,0-1 0 0 0,0 1 0 0 0,0-1 0 0 0,0 0 0 0 0,0 0 0 0 0,-1 0 0 0 0,1 0 0 0 0,-6 0 0 0 0,-42 2 1192 0 0,42-3-1171 0 0,-149 10 2331 0 0,17-1-649 0 0,-162-10-725 0 0,6 0-263 0 0,281 1-1135 0 0,9 0-175 0 0,0 0-1 0 0,0 1 1 0 0,0-1-1 0 0,-7 3 0 0 0,12-3 364 0 0,1 0-1 0 0,-1 1 0 0 0,1-1 0 0 0,-1 1 1 0 0,1 0-1 0 0,-1-1 0 0 0,1 1 0 0 0,-1 0 1 0 0,1 0-1 0 0,0 0 0 0 0,0 0 0 0 0,-1 0 0 0 0,1 0 1 0 0,0 0-1 0 0,0 1 0 0 0,0-1 0 0 0,0 0 1 0 0,0 0-1 0 0,1 1 0 0 0,-1-1 0 0 0,0 1 1 0 0,0 2-1 0 0,-3 8-1812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7:53.20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291 284 11023 0 0,'0'0'248'0'0,"2"0"35"0"0,1 2-145 0 0,1-1 1 0 0,-1 0 0 0 0,1 0-1 0 0,0-1 1 0 0,-1 1-1 0 0,1-1 1 0 0,0 0-1 0 0,-1 0 1 0 0,1 0-1 0 0,0 0 1 0 0,0-1-1 0 0,-1 1 1 0 0,1-1-1 0 0,-1 0 1 0 0,1 0-1 0 0,-1 0 1 0 0,1-1-1 0 0,-1 1 1 0 0,1-1-1 0 0,-1 0 1 0 0,0 0-1 0 0,0 0 1 0 0,0 0-1 0 0,0-1 1 0 0,0 1-1 0 0,-1-1 1 0 0,1 1-1 0 0,-1-1 1 0 0,0 0-1 0 0,1 0 1 0 0,-1 0-1 0 0,-1-1 1 0 0,4-4-1 0 0,-2-1 75 0 0,1 0-1 0 0,-2-1 1 0 0,1 1 0 0 0,-1-1-1 0 0,0 1 1 0 0,-1-1-1 0 0,0 0 1 0 0,-1 1-1 0 0,0-1 1 0 0,0 0 0 0 0,-1 1-1 0 0,-3-16 1 0 0,2 20-100 0 0,1 0 1 0 0,-1 0-1 0 0,1 0 1 0 0,-1 0-1 0 0,-1 0 0 0 0,1 0 1 0 0,-1 1-1 0 0,0-1 1 0 0,0 1-1 0 0,0 0 1 0 0,0 0-1 0 0,-1 0 1 0 0,0 0-1 0 0,0 1 1 0 0,0-1-1 0 0,0 1 1 0 0,0 0-1 0 0,-1 0 0 0 0,1 1 1 0 0,-1-1-1 0 0,0 1 1 0 0,0 0-1 0 0,0 0 1 0 0,-8-1-1 0 0,3 1-26 0 0,-1 1 0 0 0,1 0 0 0 0,-1 1-1 0 0,1 0 1 0 0,-1 1 0 0 0,1 0 0 0 0,-1 1 0 0 0,1 0-1 0 0,-15 5 1 0 0,-4 3 296 0 0,-55 26 1 0 0,76-31-344 0 0,-1 0-1 0 0,0 0 1 0 0,1 1 0 0 0,0 0-1 0 0,1 1 1 0 0,-14 14 0 0 0,19-19-14 0 0,-1 1 0 0 0,1 0 0 0 0,1 0-1 0 0,-1 0 1 0 0,0 0 0 0 0,1 0 0 0 0,-1 0 0 0 0,1 1 0 0 0,0-1 0 0 0,-1 5-1 0 0,2-6-21 0 0,0 1-1 0 0,0-1 0 0 0,0 0 1 0 0,0 1-1 0 0,0-1 0 0 0,1 0 0 0 0,-1 0 1 0 0,1 0-1 0 0,-1 1 0 0 0,1-1 0 0 0,0 0 1 0 0,0 0-1 0 0,0 0 0 0 0,0 0 0 0 0,0 0 1 0 0,0 0-1 0 0,3 2 0 0 0,-1-1-3 0 0,0 0 0 0 0,0 0 0 0 0,0-1 0 0 0,0 0 0 0 0,1 1 0 0 0,-1-1 0 0 0,1 0 0 0 0,-1-1 0 0 0,1 1 0 0 0,0-1 0 0 0,0 1 0 0 0,0-1 0 0 0,0 0 0 0 0,0-1 0 0 0,0 1 0 0 0,0-1 0 0 0,6 1 0 0 0,4-2 0 0 0,0 1 0 0 0,0-2 0 0 0,24-5 0 0 0,-15 1 0 0 0,39-14 0 0 0,-51 16 0 0 0,0-1 0 0 0,-1-1 0 0 0,0 0 0 0 0,0 0 0 0 0,14-13 0 0 0,-5 2 0 0 0,-1 0 0 0 0,25-31 0 0 0,-38 46 0 0 0,-4 7 0 0 0,-1 8 0 0 0,-40 191 137 0 0,9-54-50 0 0,8-31-8 0 0,-6 38 42 0 0,27-138-108 0 0,15-42-1207 0 0,-1-21-1915 0 0,-5 19 1495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8:01.5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174 1 12007 0 0,'0'0'1083'0'0,"1"2"-891"0"0,8 19 1255 0 0,-1-1 0 0 0,0 1-1 0 0,-2 0 1 0 0,0 0 0 0 0,-2 1 0 0 0,4 36 0 0 0,-8-58-1444 0 0,0 0-1 0 0,0 0 1 0 0,0 0 0 0 0,-1 0 0 0 0,1 0 0 0 0,0 0 0 0 0,0 0 0 0 0,0 0-1 0 0,0 0 1 0 0,0 0 0 0 0,0 0 0 0 0,0 0 0 0 0,-1 0 0 0 0,1 0-1 0 0,0 0 1 0 0,0 0 0 0 0,0 0 0 0 0,0 0 0 0 0,0 0 0 0 0,0 0 0 0 0,0 0-1 0 0,-1 0 1 0 0,1 0 0 0 0,0 0 0 0 0,0 0 0 0 0,0 0 0 0 0,0 0-1 0 0,0 0 1 0 0,0 0 0 0 0,0 0 0 0 0,0 1 0 0 0,-1-1 0 0 0,1 0-1 0 0,0 0 1 0 0,0 0 0 0 0,0 0 0 0 0,0 0 0 0 0,0 0 0 0 0,0 0 0 0 0,0 0-1 0 0,0 1 1 0 0,0-1 0 0 0,0 0 0 0 0,0 0 0 0 0,0 0 0 0 0,0 0-1 0 0,0 0 1 0 0,0 0 0 0 0,0 0 0 0 0,0 1 0 0 0,-6-10-19 0 0,6 8 20 0 0,-6-8 3 0 0,0 0-1 0 0,0 0 1 0 0,-1 0 0 0 0,0 1-1 0 0,-1 0 1 0 0,1 0 0 0 0,-11-7-1 0 0,16 13-5 0 0,0 1-1 0 0,0 0 1 0 0,0 0-1 0 0,0 0 0 0 0,0 0 1 0 0,-1 0-1 0 0,1 1 0 0 0,0-1 1 0 0,0 1-1 0 0,-1-1 1 0 0,1 1-1 0 0,0 0 0 0 0,-1 0 1 0 0,1 0-1 0 0,0 0 1 0 0,-1 0-1 0 0,1 1 0 0 0,0-1 1 0 0,0 1-1 0 0,-1-1 0 0 0,1 1 1 0 0,0 0-1 0 0,0 0 1 0 0,0 0-1 0 0,0 0 0 0 0,-4 3 1 0 0,0 0 1 0 0,1 0 0 0 0,-1 1 0 0 0,1 0 0 0 0,0 0 0 0 0,0 0 0 0 0,0 0 0 0 0,-5 9 0 0 0,4-4 37 0 0,1 0 0 0 0,0 1 0 0 0,0 0 1 0 0,1-1-1 0 0,1 2 0 0 0,0-1 0 0 0,0 0 0 0 0,1 0 0 0 0,1 1 0 0 0,0-1 0 0 0,0 16 1 0 0,2-5-36 0 0,1 0 1 0 0,0 0 0 0 0,2 0 0 0 0,12 42-1 0 0,-12-53-2 0 0,0 1-1 0 0,1-1 1 0 0,0 0-1 0 0,1 0 0 0 0,0 0 1 0 0,1-1-1 0 0,0 0 0 0 0,0 0 1 0 0,10 8-1 0 0,-11-12-3 0 0,0 0 0 0 0,1-1 1 0 0,0 0-1 0 0,0 0 0 0 0,0-1 0 0 0,1 0 0 0 0,-1 0 0 0 0,1-1 1 0 0,0 0-1 0 0,0 0 0 0 0,0 0 0 0 0,0-1 0 0 0,16 1 0 0 0,-10-2-163 0 0,0-2 0 0 0,0 1 0 0 0,-1-2 0 0 0,1 0-1 0 0,0 0 1 0 0,-1-2 0 0 0,0 1 0 0 0,1-2-1 0 0,-1 0 1 0 0,-1 0 0 0 0,1-1 0 0 0,-1-1-1 0 0,12-8 1 0 0,-15 8 20 0 0,-1 1 0 0 0,0-2 1 0 0,0 1-1 0 0,-1-1 0 0 0,0 0 0 0 0,0 0 0 0 0,8-14 0 0 0,-2-3-51 0 0,18-42-1 0 0,-28 61 197 0 0,0-1 0 0 0,0 1 0 0 0,0 0 0 0 0,1 0 0 0 0,0 0 0 0 0,1 0 0 0 0,-1 1 0 0 0,1-1 0 0 0,0 1 0 0 0,0 0 0 0 0,1 1 0 0 0,-1-1 0 0 0,1 1 0 0 0,0 0 0 0 0,0 1 0 0 0,1 0 0 0 0,-1-1 0 0 0,1 2 0 0 0,13-5 0 0 0,-8 4-3 0 0,0 1 0 0 0,0 0-1 0 0,1 1 1 0 0,20 0 0 0 0,-28 1 29 0 0,0 1-1 0 0,1 0 1 0 0,-1 0 0 0 0,0 0 0 0 0,0 0 0 0 0,0 1 0 0 0,0 0 0 0 0,0 0 0 0 0,-1 1 0 0 0,1-1 0 0 0,-1 1 0 0 0,1 0 0 0 0,6 6 0 0 0,-8-6 57 0 0,0 1-1 0 0,0-1 1 0 0,-1 1 0 0 0,1-1-1 0 0,-1 1 1 0 0,0 0 0 0 0,0 0 0 0 0,-1 0-1 0 0,1 0 1 0 0,-1 0 0 0 0,1 0 0 0 0,-1 0-1 0 0,-1 0 1 0 0,1 1 0 0 0,-1-1 0 0 0,1 6-1 0 0,-1-4 9 0 0,0 0 0 0 0,-1-1 0 0 0,0 1 0 0 0,1-1 0 0 0,-2 1 0 0 0,1-1 0 0 0,-1 1 0 0 0,1-1 0 0 0,-2 0 0 0 0,1 0 0 0 0,0 0 0 0 0,-5 6 0 0 0,2-3-5 0 0,-1-1 0 0 0,0 0 0 0 0,-1 0 0 0 0,1-1 0 0 0,-1 1 0 0 0,-1-2-1 0 0,1 1 1 0 0,-1-1 0 0 0,-11 6 0 0 0,14-9-81 0 0,1 0-1 0 0,-1 0 1 0 0,0 0-1 0 0,0-1 0 0 0,0 0 1 0 0,-1 0-1 0 0,1 0 1 0 0,0-1-1 0 0,0 1 1 0 0,0-1-1 0 0,-1 0 1 0 0,1-1-1 0 0,0 1 1 0 0,0-1-1 0 0,0 0 1 0 0,0-1-1 0 0,0 1 1 0 0,-6-3-1 0 0,6 1-10 0 0,1 1-1 0 0,-1 0 1 0 0,1-1-1 0 0,0 0 1 0 0,0 0-1 0 0,0 0 1 0 0,0-1-1 0 0,0 1 1 0 0,1-1-1 0 0,-1 0 1 0 0,1 0 0 0 0,0 0-1 0 0,-4-8 1 0 0,4 6-20 0 0,1-1 1 0 0,-1 1 0 0 0,1-1 0 0 0,0 0 0 0 0,1 1-1 0 0,-1-1 1 0 0,1 0 0 0 0,1 0 0 0 0,-1-11 0 0 0,2 11 29 0 0,-1-1 0 0 0,1 1 0 0 0,0-1 1 0 0,0 1-1 0 0,1 0 0 0 0,0-1 0 0 0,1 1 1 0 0,0 0-1 0 0,0 0 0 0 0,0 1 0 0 0,0-1 1 0 0,1 0-1 0 0,1 1 0 0 0,-1 0 1 0 0,1 0-1 0 0,0 1 0 0 0,0-1 0 0 0,0 1 1 0 0,10-7-1 0 0,-4 6-303 0 0,-1 2 0 0 0,1-1 0 0 0,0 2 0 0 0,0-1-1 0 0,1 1 1 0 0,-1 1 0 0 0,1 0 0 0 0,-1 1 0 0 0,13 0 0 0 0,-8 1-231 0 0,0 1 0 0 0,-1 1 0 0 0,1 0 0 0 0,-1 1 0 0 0,1 1 0 0 0,-1 0 0 0 0,16 8 0 0 0,-26-10 601 0 0,0 1 1 0 0,0-1-1 0 0,0 1 0 0 0,0 0 0 0 0,-1 1 0 0 0,1-1 0 0 0,-1 1 1 0 0,0 0-1 0 0,0 0 0 0 0,0 1 0 0 0,-1-1 0 0 0,1 1 0 0 0,-1-1 1 0 0,0 1-1 0 0,-1 0 0 0 0,1 0 0 0 0,-1 1 0 0 0,2 6 0 0 0,0 0 449 0 0,-1 1 0 0 0,-1 0-1 0 0,0 0 1 0 0,-1 0-1 0 0,0 1 1 0 0,-2 21 0 0 0,-1-4-71 0 0,2-30-232 0 0,0-2-260 0 0,4-19 15 0 0,-1 0-12 0 0,0-1 0 0 0,13-36-1 0 0,-10 43 41 0 0,-1 1 0 0 0,2 0 0 0 0,0 0 0 0 0,0 0 0 0 0,1 1 0 0 0,1 0 0 0 0,16-18 0 0 0,-21 27 4 0 0,-1 0 0 0 0,0 1 1 0 0,1-1-1 0 0,0 1 0 0 0,-1-1 0 0 0,1 1 0 0 0,0 0 0 0 0,0 0 0 0 0,0 1 0 0 0,1-1 1 0 0,-1 1-1 0 0,0 0 0 0 0,1 0 0 0 0,-1 0 0 0 0,0 1 0 0 0,1 0 0 0 0,-1-1 0 0 0,1 1 1 0 0,-1 1-1 0 0,8 0 0 0 0,-6 1 3 0 0,0-1 0 0 0,1 1 1 0 0,-1 0-1 0 0,-1 1 0 0 0,1 0 1 0 0,0 0-1 0 0,0 0 0 0 0,-1 0 1 0 0,0 1-1 0 0,0 0 0 0 0,0 0 1 0 0,0 0-1 0 0,7 9 0 0 0,-4-3 2 0 0,-1 0 0 0 0,0 1 0 0 0,0 0 0 0 0,-1 0 0 0 0,5 15 0 0 0,17 61 223 0 0,-21-63-139 0 0,-4-14-61 0 0,-3-9-34 0 0,1 0-1 0 0,-1 0 0 0 0,0-1 1 0 0,1 1-1 0 0,-1 0 0 0 0,0 0 1 0 0,1-1-1 0 0,-1 1 0 0 0,1 0 1 0 0,-1-1-1 0 0,1 1 1 0 0,0-1-1 0 0,-1 1 0 0 0,1-1 1 0 0,-1 1-1 0 0,1-1 0 0 0,0 1 1 0 0,0-1-1 0 0,-1 1 0 0 0,1-1 1 0 0,0 0-1 0 0,0 0 1 0 0,-1 1-1 0 0,1-1 0 0 0,0 0 1 0 0,0 0-1 0 0,0 0 0 0 0,-1 0 1 0 0,1 0-1 0 0,0 0 0 0 0,0 0 1 0 0,0 0-1 0 0,0 0 1 0 0,-1 0-1 0 0,1 0 0 0 0,0-1 1 0 0,0 1-1 0 0,-1 0 0 0 0,1-1 1 0 0,0 1-1 0 0,1-1 0 0 0,-1 1-51 0 0,5-3-395 0 0,-1 0 1 0 0,1 0 0 0 0,-1-1-1 0 0,1 1 1 0 0,-1-1 0 0 0,0 0-1 0 0,-1-1 1 0 0,1 1 0 0 0,-1-1-1 0 0,1 0 1 0 0,-2 0 0 0 0,1 0-1 0 0,0 0 1 0 0,-1-1 0 0 0,4-8-1 0 0,2-9-1112 0 0,-1 0-1 0 0,10-42 0 0 0,-4 13 1129 0 0,1 25 8765 0 0,-6 38-7104 0 0,3 9-614 0 0,-2 1 1 0 0,0 0-1 0 0,13 43 1 0 0,4 10 304 0 0,-20-58-867 0 0,0 0-1 0 0,1 0 0 0 0,0 0 1 0 0,2-1-1 0 0,-1-1 1 0 0,21 24-1 0 0,-29-38-54 0 0,-1 1 0 0 0,1 0 0 0 0,0-1 1 0 0,0 1-1 0 0,-1 0 0 0 0,1-1 0 0 0,0 1 0 0 0,0-1 0 0 0,0 0 0 0 0,0 1 0 0 0,0-1 0 0 0,-1 0 1 0 0,1 1-1 0 0,0-1 0 0 0,0 0 0 0 0,0 0 0 0 0,0 0 0 0 0,0 0 0 0 0,0 0 0 0 0,0 0 0 0 0,0 0 1 0 0,0 0-1 0 0,0 0 0 0 0,0 0 0 0 0,0 0 0 0 0,0-1 0 0 0,0 1 0 0 0,0 0 0 0 0,0-1 0 0 0,-1 1 1 0 0,1-1-1 0 0,0 1 0 0 0,0-1 0 0 0,0 1 0 0 0,0-1 0 0 0,-1 1 0 0 0,2-2 0 0 0,-1 1-34 0 0,2-2-32 0 0,0 0-1 0 0,0-1 1 0 0,0 1-1 0 0,0-1 1 0 0,-1 0-1 0 0,1 1 1 0 0,-1-1-1 0 0,0-1 0 0 0,2-3 1 0 0,13-42-38 0 0,-17 48 100 0 0,5-18-46 0 0,4-42-1 0 0,2-9 29 0 0,10-8 101 0 0,-21 78 39 0 0,1 2-200 0 0,0 1 52 0 0,0 0 0 0 0,1-1 0 0 0,-1 1 0 0 0,1-1 0 0 0,-1 0 1 0 0,3 3-1 0 0,0-1-51 0 0,10 12-609 0 0,19 28 0 0 0,-23-28 481 0 0,1-1 1 0 0,19 19-1 0 0,-24-27 201 0 0,0 0 0 0 0,0-1 0 0 0,0 0 0 0 0,0 0 1 0 0,1 0-1 0 0,0-1 0 0 0,0 0 0 0 0,0-1 0 0 0,0 1 0 0 0,0-1 0 0 0,1-1 1 0 0,0 0-1 0 0,9 2 0 0 0,5-1-40 0 0,-15-1 37 0 0,-1-1-1 0 0,1-1 0 0 0,0 1 1 0 0,0-1-1 0 0,0 0 0 0 0,0-1 1 0 0,9-1-1 0 0,-2-2-7 0 0,0-1 0 0 0,-1 0 1 0 0,0-1-1 0 0,0 0 0 0 0,0-1 1 0 0,-1 0-1 0 0,0-1 0 0 0,0 0 1 0 0,-1-1-1 0 0,0-1 0 0 0,0 0 0 0 0,-1 0 1 0 0,-1-1-1 0 0,0 0 0 0 0,0-1 1 0 0,-1 1-1 0 0,12-26 0 0 0,-17 31 20 0 0,-1 1 0 0 0,-1-2-1 0 0,1 1 1 0 0,-1 0-1 0 0,0 0 1 0 0,0 0 0 0 0,-1-1-1 0 0,0 1 1 0 0,0-8 0 0 0,0 13 5 0 0,0-1 0 0 0,0 1 0 0 0,0-1 0 0 0,-1 1 0 0 0,1-1 0 0 0,0 1 0 0 0,-1-1 0 0 0,1 1 0 0 0,-1-1 0 0 0,0 1 0 0 0,1 0 0 0 0,-1-1 0 0 0,0 1 0 0 0,0 0 0 0 0,0 0 0 0 0,1-1 0 0 0,-2 1 0 0 0,1 0 0 0 0,0 0 0 0 0,0 0 0 0 0,0 0 0 0 0,0 0 0 0 0,-1 1 0 0 0,1-1 0 0 0,0 0 0 0 0,-1 0 0 0 0,1 1 0 0 0,0-1 0 0 0,-1 1 1 0 0,1-1-1 0 0,-1 1 0 0 0,1 0 0 0 0,-1 0 0 0 0,1-1 0 0 0,-1 1 0 0 0,1 0 0 0 0,-1 0 0 0 0,1 0 0 0 0,-1 1 0 0 0,1-1 0 0 0,-1 0 0 0 0,-2 1 0 0 0,-5 2 66 0 0,1 0 0 0 0,0 0 0 0 0,0 1 0 0 0,0 0 0 0 0,0 0 1 0 0,1 1-1 0 0,-1 0 0 0 0,1 0 0 0 0,0 1 0 0 0,1-1 0 0 0,0 2 0 0 0,-1-1 0 0 0,2 1 1 0 0,-1 0-1 0 0,1 0 0 0 0,-6 10 0 0 0,6-8-22 0 0,0 1 0 0 0,0-1 0 0 0,1 1 0 0 0,1 0 0 0 0,-1 0 0 0 0,1 1 0 0 0,1-1 0 0 0,0 1 0 0 0,1-1 0 0 0,0 1 0 0 0,0 0 0 0 0,1-1 0 0 0,1 14 0 0 0,0-19-36 0 0,0-1-1 0 0,0 1 0 0 0,0 0 1 0 0,1-1-1 0 0,-1 1 1 0 0,1-1-1 0 0,0 0 0 0 0,0 1 1 0 0,1-1-1 0 0,-1 0 1 0 0,1 0-1 0 0,0-1 0 0 0,0 1 1 0 0,0-1-1 0 0,1 1 1 0 0,-1-1-1 0 0,1 0 0 0 0,0 0 1 0 0,0 0-1 0 0,0-1 0 0 0,7 4 1 0 0,-1-2-25 0 0,0 0 0 0 0,1-1-1 0 0,-1-1 1 0 0,1 1 0 0 0,-1-2 0 0 0,1 1 0 0 0,-1-2 0 0 0,20 0-1 0 0,-8-1-262 0 0,1-1 0 0 0,44-11 0 0 0,-53 9 122 0 0,0 0 1 0 0,0-1 0 0 0,-1-1 0 0 0,1 0-1 0 0,21-14 1 0 0,-28 15 135 0 0,0-1 0 0 0,0 1 1 0 0,-1-1-1 0 0,0-1 0 0 0,0 1 0 0 0,-1-1 0 0 0,1 0 0 0 0,-1 0 0 0 0,-1 0 0 0 0,0-1 1 0 0,0 0-1 0 0,0 0 0 0 0,-1 0 0 0 0,0 0 0 0 0,3-13 0 0 0,-4 7-5 0 0,0 0 0 0 0,0 0 0 0 0,-2 0-1 0 0,0 1 1 0 0,0-1 0 0 0,-1 0 0 0 0,-1 0-1 0 0,-7-26 1 0 0,6 29 24 0 0,3 11 3 0 0,-1 0 0 0 0,1-1 0 0 0,0 1 0 0 0,0 0 0 0 0,0 0 0 0 0,0-1 0 0 0,0 1 0 0 0,0 0 0 0 0,-1 0 0 0 0,1 0 1 0 0,0-1-1 0 0,0 1 0 0 0,0 0 0 0 0,-1 0 0 0 0,1 0 0 0 0,0 0 0 0 0,0-1 0 0 0,0 1 0 0 0,-1 0 0 0 0,1 0 0 0 0,0 0 0 0 0,0 0 0 0 0,-1 0 0 0 0,1 0 0 0 0,0 0 0 0 0,0 0 0 0 0,-1 0 0 0 0,1 0 0 0 0,0 0 0 0 0,-1 0 0 0 0,1 0 0 0 0,0 0 0 0 0,0 0 0 0 0,-1 0 0 0 0,1 0 0 0 0,0 0 0 0 0,0 0 0 0 0,-1 0 0 0 0,1 0 0 0 0,0 1 0 0 0,0-1 0 0 0,0 0 0 0 0,-1 0 0 0 0,1 0 0 0 0,0 0 0 0 0,0 1 0 0 0,0-1 1 0 0,-1 0-1 0 0,1 0 0 0 0,0 0 0 0 0,0 1 0 0 0,0-1 0 0 0,0 0 0 0 0,0 0 0 0 0,-1 0 0 0 0,1 1 0 0 0,0-1 0 0 0,0 0 0 0 0,0 0 0 0 0,0 1 0 0 0,0-1 0 0 0,0 0 0 0 0,-2 5 49 0 0,-1 0 0 0 0,1 0 0 0 0,0 1 0 0 0,1-1-1 0 0,0 0 1 0 0,-1 1 0 0 0,2-1 0 0 0,-1 0 0 0 0,1 11 0 0 0,4 51-260 0 0,1-19 554 0 0,3 0 0 0 0,25 88 0 0 0,-33-134-126 0 0,4-24-265 0 0,0-5-37 0 0,1-37 0 0 0,-3 36 60 0 0,5-33 0 0 0,-5 52 24 0 0,0-1 0 0 0,1 1 0 0 0,0 0 0 0 0,0 0 0 0 0,1 0 0 0 0,1 0 0 0 0,6-10 0 0 0,-6 12 36 0 0,0 0 0 0 0,0 0 1 0 0,1 0-1 0 0,0 1 0 0 0,1-1 1 0 0,0 2-1 0 0,-1-1 0 0 0,2 1 1 0 0,-1 0-1 0 0,1 0 0 0 0,-1 1 1 0 0,17-6-1 0 0,-19 8-79 0 0,1 0 0 0 0,-1 1 1 0 0,1 0-1 0 0,0 0 0 0 0,-1 1 0 0 0,1-1 1 0 0,0 1-1 0 0,0 0 0 0 0,0 1 1 0 0,-1 0-1 0 0,1 0 0 0 0,0 0 0 0 0,-1 0 1 0 0,1 1-1 0 0,-1 0 0 0 0,1 0 0 0 0,-1 0 1 0 0,0 1-1 0 0,0 0 0 0 0,8 6 1 0 0,5 6-5955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8:02.3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292 191 9935 0 0,'2'-1'455'0'0,"2"0"-335"0"0,-1-1 0 0 0,0 0 0 0 0,0 0 0 0 0,0 0 0 0 0,0 0 0 0 0,0 0 0 0 0,0-1 0 0 0,-1 0 0 0 0,1 1 0 0 0,-1-1 0 0 0,0 0 0 0 0,0 0 0 0 0,0 0 0 0 0,0 0 0 0 0,0-1 0 0 0,-1 1 0 0 0,1 0 0 0 0,-1-1 0 0 0,0 1 0 0 0,0-1 0 0 0,0 0 0 0 0,-1 1 0 0 0,1-1 0 0 0,-1 1 0 0 0,0-1 0 0 0,0 0 0 0 0,0 1 0 0 0,-1-7 0 0 0,0 5 64 0 0,0 0 0 0 0,0 0 0 0 0,0 0 0 0 0,-1 0 0 0 0,1 0 0 0 0,-1 0 0 0 0,0 0 0 0 0,-1 1 0 0 0,1-1 0 0 0,-1 1 0 0 0,0 0 1 0 0,0 0-1 0 0,-1 0 0 0 0,1 0 0 0 0,-1 0 0 0 0,0 1 0 0 0,1-1 0 0 0,-2 1 0 0 0,1 0 0 0 0,-7-4 0 0 0,7 6-91 0 0,1 0-1 0 0,-1 0 1 0 0,0 1-1 0 0,0-1 1 0 0,1 1 0 0 0,-1 0-1 0 0,0 0 1 0 0,0 0-1 0 0,0 0 1 0 0,1 1-1 0 0,-1-1 1 0 0,0 1-1 0 0,-5 2 1 0 0,-6 1 304 0 0,-25 13 1 0 0,26-10-307 0 0,1 0-1 0 0,1 0 1 0 0,0 2 0 0 0,0 0 0 0 0,0 0 0 0 0,1 1-1 0 0,0 0 1 0 0,-14 19 0 0 0,20-23-68 0 0,0 1-1 0 0,0-1 0 0 0,1 1 1 0 0,0 0-1 0 0,1 0 1 0 0,0 0-1 0 0,0 0 1 0 0,0 1-1 0 0,1-1 1 0 0,0 1-1 0 0,0 0 0 0 0,1-1 1 0 0,0 1-1 0 0,0 0 1 0 0,1 0-1 0 0,0 0 1 0 0,2 13-1 0 0,-1-15-13 0 0,1-1-1 0 0,-1 0 1 0 0,1 0 0 0 0,0 0-1 0 0,1 0 1 0 0,-1-1-1 0 0,1 1 1 0 0,0-1 0 0 0,0 1-1 0 0,1-1 1 0 0,-1 0-1 0 0,1 0 1 0 0,0-1 0 0 0,0 1-1 0 0,0-1 1 0 0,0 1-1 0 0,1-2 1 0 0,-1 1 0 0 0,1 0-1 0 0,0-1 1 0 0,0 0-1 0 0,0 0 1 0 0,6 2 0 0 0,-7-3-15 0 0,1 0 0 0 0,-1 0 0 0 0,1 0 0 0 0,-1-1 0 0 0,1 1 0 0 0,0-1 0 0 0,-1 0 0 0 0,1-1 0 0 0,-1 1 0 0 0,1-1 0 0 0,0 0 0 0 0,-1 0 0 0 0,1 0 0 0 0,-1-1 0 0 0,0 1 0 0 0,1-1 0 0 0,-1 0 0 0 0,0 0 0 0 0,0-1 0 0 0,0 1 0 0 0,-1-1 0 0 0,1 0 0 0 0,0 0 0 0 0,-1 0 0 0 0,0-1 0 0 0,5-6 1 0 0,2-5-83 0 0,11-24 1 0 0,-2 4 12 0 0,-17 33 27 0 0,-1 2 50 0 0,0-1-1 0 0,0 1 1 0 0,0 0-1 0 0,-1-1 1 0 0,1 1-1 0 0,0 0 1 0 0,0 0-1 0 0,0 0 1 0 0,0 0-1 0 0,0 0 1 0 0,0 0-1 0 0,-1 0 1 0 0,1 0-1 0 0,0 0 1 0 0,0 0-1 0 0,0 0 1 0 0,0 1-1 0 0,0-1 1 0 0,-1 0-1 0 0,1 0 1 0 0,0 1-1 0 0,0-1 1 0 0,-1 1-1 0 0,1-1 1 0 0,0 1-1 0 0,0-1 1 0 0,-1 1-1 0 0,2 1 1 0 0,0-1 16 0 0,3 4 3 0 0,0 0 0 0 0,-1 0 0 0 0,1 1 1 0 0,-1-1-1 0 0,0 1 0 0 0,-1 0 0 0 0,1 0 1 0 0,-1 0-1 0 0,3 8 0 0 0,2 8 51 0 0,7 32 0 0 0,-7-15 61 0 0,-2 1 0 0 0,-1-1 1 0 0,-2 1-1 0 0,-2 0 0 0 0,-2 0 0 0 0,-7 53 1 0 0,8-85-128 0 0,-2 1 1 0 0,1-1 0 0 0,-1 0 0 0 0,0 1-1 0 0,-1-1 1 0 0,0 0 0 0 0,-5 9-1 0 0,-2-5-6 0 0,6-11 0 0 0,2-2 0 0 0,1 1-3 0 0,-1 0 1 0 0,1 0-1 0 0,-1 0 0 0 0,1-1 1 0 0,-1 1-1 0 0,1-1 0 0 0,-1 1 0 0 0,1-1 1 0 0,0 1-1 0 0,-1-1 0 0 0,1 0 1 0 0,0 0-1 0 0,-1 0 0 0 0,1 0 1 0 0,0 0-1 0 0,0 0 0 0 0,0 0 0 0 0,0 0 1 0 0,0 0-1 0 0,0 0 0 0 0,0-1 1 0 0,0 1-1 0 0,1 0 0 0 0,-1-1 0 0 0,0-1 1 0 0,-4-6-29 0 0,2 0 0 0 0,-6-17 1 0 0,7 17 24 0 0,-4-9-23 0 0,1 0 0 0 0,1 0 0 0 0,1-1 0 0 0,1 1 0 0 0,0-1 0 0 0,1 0 0 0 0,1 1-1 0 0,1-1 1 0 0,1 0 0 0 0,6-31 0 0 0,-6 43 31 0 0,0 1 1 0 0,1-1-1 0 0,0 1 0 0 0,0 0 0 0 0,1-1 0 0 0,0 2 1 0 0,0-1-1 0 0,0 0 0 0 0,1 1 0 0 0,-1-1 0 0 0,1 1 1 0 0,0 1-1 0 0,1-1 0 0 0,-1 1 0 0 0,1 0 0 0 0,0 0 1 0 0,7-3-1 0 0,10-4 15 0 0,1 1-1 0 0,0 2 1 0 0,36-9 0 0 0,29-11 4 0 0,-70 20-35 0 0,0 0 0 0 0,0-2 0 0 0,-1 0 0 0 0,-1-2 0 0 0,1 0 0 0 0,18-17 0 0 0,-30 23 6 0 0,0 0 1 0 0,-1 0 0 0 0,1-1 0 0 0,-1 1 0 0 0,-1-1 0 0 0,0 0 0 0 0,0-1 0 0 0,4-7 0 0 0,-6 9 6 0 0,-1 0-1 0 0,1 0 0 0 0,-1 0 1 0 0,0 0-1 0 0,0 0 1 0 0,0-1-1 0 0,-1 1 0 0 0,0 0 1 0 0,0 0-1 0 0,-1 0 0 0 0,-2-13 1 0 0,2 17 4 0 0,1-1 0 0 0,-1 1 1 0 0,0-1-1 0 0,0 1 0 0 0,0-1 1 0 0,0 1-1 0 0,0-1 0 0 0,-1 1 0 0 0,1 0 1 0 0,-1-1-1 0 0,1 1 0 0 0,-1 0 0 0 0,0 0 1 0 0,0 0-1 0 0,0 1 0 0 0,0-1 1 0 0,0 0-1 0 0,0 1 0 0 0,0-1 0 0 0,-1 1 1 0 0,1 0-1 0 0,-1 0 0 0 0,-2-1 0 0 0,2 1 1 0 0,-1 0-1 0 0,1 1 0 0 0,-1 0 1 0 0,1 0-1 0 0,0 0 0 0 0,-1 0 1 0 0,1 0-1 0 0,0 1 0 0 0,-1-1 0 0 0,1 1 1 0 0,0 0-1 0 0,0 0 0 0 0,-1 0 1 0 0,1 1-1 0 0,0-1 0 0 0,0 1 1 0 0,0-1-1 0 0,-2 3 0 0 0,-4 3 5 0 0,1-1 0 0 0,0 1 0 0 0,0 1 0 0 0,1-1 0 0 0,0 1 0 0 0,0 0 0 0 0,1 1 0 0 0,0 0 0 0 0,1 0 0 0 0,0 0 0 0 0,-5 11 0 0 0,7-13-2 0 0,0 1 0 0 0,1 0 0 0 0,0-1 0 0 0,0 1 0 0 0,1 0 0 0 0,0 0 0 0 0,0 0 0 0 0,1 0 0 0 0,0 0 0 0 0,0 0 0 0 0,1 0 0 0 0,0 0 0 0 0,0 0 0 0 0,1 0 0 0 0,3 8 0 0 0,-3-10-2 0 0,1-1-1 0 0,0 1 1 0 0,1-1 0 0 0,-1 0-1 0 0,1 0 1 0 0,0 0-1 0 0,0-1 1 0 0,0 0 0 0 0,0 1-1 0 0,1-1 1 0 0,0-1 0 0 0,0 1-1 0 0,7 3 1 0 0,-2-1 7 0 0,1 0 0 0 0,1-1 0 0 0,-1 0 0 0 0,1-1 0 0 0,19 4 1 0 0,-11-5-319 0 0,0 0 0 0 0,0-2 0 0 0,0 0 0 0 0,0-1 0 0 0,1-2 0 0 0,-1 1 0 0 0,0-2 0 0 0,21-6 0 0 0,-18 4-1000 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8:02.7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259 1 15031 0 0,'0'0'731'0'0,"-9"1"44"0"0,-43 3-236 0 0,-33 3 1168 0 0,76-5-1630 0 0,-1 0-1 0 0,1 0 0 0 0,0 1 0 0 0,0 0 0 0 0,0 0 0 0 0,-14 9 1 0 0,21-11-67 0 0,-1 0 0 0 0,1 1 1 0 0,0 0-1 0 0,0 0 0 0 0,-1 0 1 0 0,1 0-1 0 0,0 0 0 0 0,0 0 1 0 0,1 0-1 0 0,-1 1 0 0 0,0-1 1 0 0,1 0-1 0 0,0 1 0 0 0,-1 0 1 0 0,1-1-1 0 0,0 1 0 0 0,0 0 1 0 0,0-1-1 0 0,1 1 0 0 0,-1 0 1 0 0,0 5-1 0 0,2-5 10 0 0,-1 0-1 0 0,0 1 1 0 0,1-1 0 0 0,-1 1 0 0 0,1-1 0 0 0,0 1 0 0 0,0-1-1 0 0,1 0 1 0 0,-1 0 0 0 0,1 0 0 0 0,-1 0 0 0 0,1 0-1 0 0,0 0 1 0 0,0 0 0 0 0,1 0 0 0 0,-1-1 0 0 0,4 5 0 0 0,10 5 139 0 0,0 0-1 0 0,0-2 1 0 0,1 1 0 0 0,1-2 0 0 0,28 12 0 0 0,-24-12 255 0 0,0 2 0 0 0,39 25-1 0 0,-58-35-372 0 0,-1 1-1 0 0,0 0 1 0 0,0 0 0 0 0,0 0-1 0 0,1 0 1 0 0,-2 0 0 0 0,1 1-1 0 0,0-1 1 0 0,0 0 0 0 0,-1 1-1 0 0,0 0 1 0 0,1-1 0 0 0,-1 1-1 0 0,0 0 1 0 0,0-1-1 0 0,0 1 1 0 0,-1 0 0 0 0,1 0-1 0 0,0 6 1 0 0,-2-5-7 0 0,1-1-1 0 0,0 1 1 0 0,-1 0 0 0 0,0-1 0 0 0,0 1-1 0 0,0-1 1 0 0,0 1 0 0 0,-1-1-1 0 0,0 1 1 0 0,1-1 0 0 0,-1 0-1 0 0,0 0 1 0 0,0 0 0 0 0,-1 0-1 0 0,-3 4 1 0 0,1-1-17 0 0,-1-1-1 0 0,0 0 0 0 0,-1 0 1 0 0,1 0-1 0 0,-1 0 1 0 0,0-1-1 0 0,0 0 0 0 0,0-1 1 0 0,-1 0-1 0 0,1 0 1 0 0,-1 0-1 0 0,0-1 0 0 0,0 0 1 0 0,-8 1-1 0 0,5-2-166 0 0,1-1-1 0 0,-1 0 0 0 0,1 0 1 0 0,0-1-1 0 0,-1 0 1 0 0,1-1-1 0 0,0 0 0 0 0,-1 0 1 0 0,1-1-1 0 0,-13-7 0 0 0,10 5-1534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8:03.9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279 1 14711 0 0,'0'0'332'0'0,"1"0"51"0"0,2 1-301 0 0,1 0 1 0 0,-1 0-1 0 0,0 0 1 0 0,0 0 0 0 0,0 0-1 0 0,0 1 1 0 0,0 0-1 0 0,0-1 1 0 0,-1 1-1 0 0,1 0 1 0 0,-1 1-1 0 0,1-1 1 0 0,-1 0-1 0 0,3 3 1 0 0,-2 0 275 0 0,1 0 0 0 0,-1 1 0 0 0,0-1 0 0 0,0 1 0 0 0,-1-1 0 0 0,1 1 0 0 0,1 6-1 0 0,0 5 253 0 0,-1 1-1 0 0,0 0 0 0 0,-2-1 1 0 0,1 25-1 0 0,-10 352 647 0 0,7-326-1479 0 0,2-39 207 0 0,-6 44 0 0 0,5-73 16 0 0,0-1 0 0 0,0 1 0 0 0,0 0 0 0 0,0 0 0 0 0,0 0 0 0 0,0 0 0 0 0,0 0 0 0 0,0-1 0 0 0,0 1 0 0 0,-1 0 0 0 0,1 0 0 0 0,0 0 0 0 0,0 0 0 0 0,0 0 0 0 0,0 0 0 0 0,0 0 0 0 0,-1 0 0 0 0,1 0 0 0 0,0-1 0 0 0,0 1 0 0 0,0 0 0 0 0,0 0 0 0 0,-1 0 0 0 0,1 0 0 0 0,0 0 0 0 0,0 0 0 0 0,0 0 0 0 0,0 0 0 0 0,-1 0 0 0 0,1 0 0 0 0,0 0 0 0 0,0 0 0 0 0,0 0 0 0 0,0 0 0 0 0,-1 0 0 0 0,1 1 0 0 0,0-1 0 0 0,0 0 0 0 0,0 0 0 0 0,0 0 0 0 0,-1 0 0 0 0,1 0 0 0 0,0 0 0 0 0,0 0 0 0 0,0 0 0 0 0,0 1 0 0 0,0-1 0 0 0,0 0 0 0 0,0 0 0 0 0,-1 0 0 0 0,1 0 0 0 0,0 0 0 0 0,0 1 0 0 0,0-1 0 0 0,0 0 0 0 0,0 0 0 0 0,0 0 0 0 0,0 0 0 0 0,0 1 0 0 0,0-1 0 0 0,0 0 0 0 0,0 0 0 0 0,0 0 0 0 0,0 0 0 0 0,0 1 0 0 0,0-1 0 0 0,0 0 0 0 0,-8-12 0 0 0,8 11 0 0 0,-10-16 0 0 0,-1 1 0 0 0,0 0 0 0 0,-19-20 0 0 0,23 28 0 0 0,0 1 0 0 0,-1 1 0 0 0,0-1 0 0 0,0 1 0 0 0,0 1 0 0 0,-1-1 0 0 0,1 1 0 0 0,-16-5 0 0 0,21 8-21 0 0,-1 1 0 0 0,0 0 1 0 0,0 0-1 0 0,-1 1 0 0 0,1-1 0 0 0,0 1 0 0 0,0 0 0 0 0,0 0 1 0 0,0 0-1 0 0,0 0 0 0 0,0 1 0 0 0,0 0 0 0 0,0-1 0 0 0,-7 4 1 0 0,5-2 34 0 0,0 1 0 0 0,1 0 0 0 0,-1 0 0 0 0,1 1 0 0 0,0-1 0 0 0,0 1 0 0 0,0 0 0 0 0,-8 10 0 0 0,6-5 4 0 0,0 0-1 0 0,1 0 1 0 0,-1 1 0 0 0,2-1-1 0 0,0 2 1 0 0,0-1 0 0 0,0 0-1 0 0,2 1 1 0 0,-1 0 0 0 0,-2 15-1 0 0,5-16-17 0 0,0 0 0 0 0,0 1 0 0 0,1-1 0 0 0,0 0 0 0 0,1 0 0 0 0,0 0 0 0 0,1 0 0 0 0,0 0 0 0 0,1 0 0 0 0,0 0 0 0 0,0-1 0 0 0,1 1 0 0 0,0-1 0 0 0,1 0 0 0 0,6 9 0 0 0,-7-12 0 0 0,0 0 0 0 0,1-1 0 0 0,0 1 0 0 0,0-1 0 0 0,0 0 0 0 0,0-1 0 0 0,1 1 0 0 0,0-1 0 0 0,0 0 0 0 0,0-1 0 0 0,1 0 0 0 0,-1 1 0 0 0,1-2 0 0 0,-1 1 0 0 0,1-1 0 0 0,0 0 0 0 0,0-1 0 0 0,0 1 0 0 0,0-1 0 0 0,1-1 0 0 0,13 0 0 0 0,-11-1-90 0 0,-1 0 1 0 0,1-1-1 0 0,0 0 0 0 0,-1 0 0 0 0,1-1 1 0 0,-1-1-1 0 0,0 1 0 0 0,0-1 0 0 0,0-1 1 0 0,-1 0-1 0 0,0 0 0 0 0,1-1 0 0 0,-2 0 1 0 0,1 0-1 0 0,-1-1 0 0 0,0 0 0 0 0,8-10 0 0 0,-1-2 40 0 0,0 0-1 0 0,-2 0 0 0 0,0-1 0 0 0,-1-1 0 0 0,-1 0 0 0 0,8-27 0 0 0,34-89-769 0 0,-35 90 371 0 0,-15 50 398 0 0,0-1 1 0 0,0 1-1 0 0,0 0 0 0 0,0 0 1 0 0,1 4-1 0 0,-3-6 56 0 0,6 17 290 0 0,-2 0 1 0 0,6 34-1 0 0,1 8 183 0 0,-5-32-117 0 0,-5-19-134 0 0,1 0-1 0 0,0 0 1 0 0,1 0-1 0 0,5 12 0 0 0,0-7-214 0 0,-4-11-13 0 0,-1-2 1 0 0,1 2-327 0 0,0-1-1 0 0,0 1 1 0 0,0-1-1 0 0,0 0 1 0 0,1 0-1 0 0,-1 0 1 0 0,0-1-1 0 0,1 0 1 0 0,0 0-1 0 0,-1 0 1 0 0,1 0-1 0 0,0-1 1 0 0,-1 1-1 0 0,9-2 1 0 0,-9 2 102 0 0,19 0-1630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8:04.43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 4607 0 0,'0'0'208'0'0,"0"1"-9"0"0,2 7 1752 0 0,2 5 2413 0 0,11 42 2300 0 0,-3 0-3834 0 0,14 53-1122 0 0,-8-48-800 0 0,13 34-396 0 0,-31-94-511 0 0,0 0 0 0 0,0 0 0 0 0,0 1 0 0 0,0-1 0 0 0,0 0 0 0 0,0 0 0 0 0,0 0 1 0 0,0 1-1 0 0,0-1 0 0 0,0 0 0 0 0,0 0 0 0 0,0 0 0 0 0,0 0 0 0 0,1 1 0 0 0,-1-1 0 0 0,0 0 0 0 0,0 0 0 0 0,0 0 0 0 0,0 0 0 0 0,0 0 0 0 0,1 1 0 0 0,-1-1 0 0 0,0 0 0 0 0,0 0 0 0 0,0 0 0 0 0,0 0 0 0 0,1 0 1 0 0,-1 0-1 0 0,0 0 0 0 0,0 0 0 0 0,0 0 0 0 0,1 0 0 0 0,-1 0 0 0 0,0 0 0 0 0,0 0 0 0 0,0 0 0 0 0,1 0 0 0 0,-1 0 0 0 0,0 0 0 0 0,0 0 0 0 0,1 0 0 0 0,-1 0 0 0 0,0 0 0 0 0,0 0 0 0 0,0 0 0 0 0,0 0 0 0 0,1 0 0 0 0,-1 0 1 0 0,0-1-1 0 0,9-11-121 0 0,3-18-136 0 0,1-62 232 0 0,2-5 23 0 0,-11 82 2 0 0,-1 1 0 0 0,2-1 0 0 0,0 1-1 0 0,10-18 1 0 0,-12 25 78 0 0,0 1 0 0 0,1 0 0 0 0,0 0 0 0 0,7-8-1 0 0,2 2-1063 0 0,24-17-1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8:05.0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14 257 12815 0 0,'1'1'290'0'0,"2"1"-258"0"0,0 1-1 0 0,0-2 1 0 0,1 1 0 0 0,-1 0 0 0 0,0-1 0 0 0,1 1 0 0 0,-1-1 0 0 0,0 0 0 0 0,1 0 0 0 0,0 0-1 0 0,-1 0 1 0 0,1-1 0 0 0,5 0 0 0 0,-2 0 66 0 0,-1 0 0 0 0,0-1-1 0 0,0 0 1 0 0,0 0 0 0 0,0-1-1 0 0,0 0 1 0 0,9-4 0 0 0,-6 2 9 0 0,1-1 1 0 0,-1-1-1 0 0,-1 1 1 0 0,1-2-1 0 0,-1 1 1 0 0,0-1-1 0 0,0 0 0 0 0,-1 0 1 0 0,9-13-1 0 0,-7 7-135 0 0,-1 0 0 0 0,0 0 0 0 0,7-18 0 0 0,-13 25 16 0 0,1-1-1 0 0,-1-1 1 0 0,0 1-1 0 0,0 0 1 0 0,-1-1 0 0 0,0 1-1 0 0,0-1 1 0 0,-1-11-1 0 0,0 18 18 0 0,0-1 0 0 0,0 0 0 0 0,0 0 0 0 0,-1 1-1 0 0,1-1 1 0 0,0 0 0 0 0,-1 1 0 0 0,0-1 0 0 0,1 1-1 0 0,-1-1 1 0 0,0 1 0 0 0,0-1 0 0 0,0 1 0 0 0,0-1-1 0 0,0 1 1 0 0,0 0 0 0 0,0-1 0 0 0,0 1 0 0 0,-1 0 0 0 0,1 0-1 0 0,0 0 1 0 0,-1 0 0 0 0,1 0 0 0 0,-1 0 0 0 0,1 0-1 0 0,-1 1 1 0 0,0-1 0 0 0,1 1 0 0 0,-1-1 0 0 0,1 1-1 0 0,-1-1 1 0 0,0 1 0 0 0,0 0 0 0 0,1 0 0 0 0,-1 0 0 0 0,0 0-1 0 0,1 0 1 0 0,-4 1 0 0 0,-3 0 178 0 0,0 0-1 0 0,0 1 1 0 0,0 0-1 0 0,0 0 1 0 0,1 1-1 0 0,-1 0 1 0 0,-7 4-1 0 0,4-1-84 0 0,-1 2 0 0 0,1-1 0 0 0,0 1 0 0 0,1 1 0 0 0,0 0 0 0 0,-16 18 0 0 0,19-18-75 0 0,1-1 1 0 0,0 1 0 0 0,0 0 0 0 0,1 0 0 0 0,0 1 0 0 0,1-1 0 0 0,0 1-1 0 0,0 0 1 0 0,-2 13 0 0 0,2-7 76 0 0,2 1-1 0 0,0-1 0 0 0,0 24 1 0 0,2-33-95 0 0,0-1 0 0 0,1 0 0 0 0,0 0 0 0 0,1 0 1 0 0,-1 0-1 0 0,1 0 0 0 0,0 0 0 0 0,0-1 1 0 0,1 1-1 0 0,0 0 0 0 0,0-1 0 0 0,5 7 1 0 0,-3-6 6 0 0,-1-1 1 0 0,1 0-1 0 0,0-1 0 0 0,0 1 1 0 0,0-1-1 0 0,1 0 1 0 0,-1 0-1 0 0,1-1 1 0 0,0 1-1 0 0,0-1 1 0 0,10 3-1 0 0,-6-3-68 0 0,-1-1 0 0 0,1 0 0 0 0,0 0-1 0 0,0-1 1 0 0,0 0 0 0 0,0-1-1 0 0,13-1 1 0 0,-8 0-283 0 0,-1-1 0 0 0,0-1 1 0 0,0 0-1 0 0,0-1 0 0 0,-1 0 0 0 0,1-2 0 0 0,-1 1 0 0 0,0-2 1 0 0,0 1-1 0 0,-1-2 0 0 0,13-9 0 0 0,-13 7 153 0 0,0-1 1 0 0,0 0-1 0 0,-1 0 1 0 0,-1-1-1 0 0,0-1 1 0 0,-1 0-1 0 0,0 0 1 0 0,0-1-1 0 0,-2 0 1 0 0,0-1-1 0 0,0 1 1 0 0,-2-1-1 0 0,0-1 1 0 0,0 1-1 0 0,-2-1 0 0 0,0 1 1 0 0,0-1-1 0 0,-2 0 1 0 0,0-26 825 0 0,-6 55 352 0 0,-1 5 35 0 0,1 0 1 0 0,1 1 0 0 0,-3 31 0 0 0,2 59 753 0 0,6 41 1775 0 0,0-169-3734 0 0,2 0 1 0 0,0-1 0 0 0,6-22 0 0 0,0 4 100 0 0,0-7-5 0 0,21-63 1 0 0,-25 94 108 0 0,0 1 1 0 0,1-1 0 0 0,1 1 0 0 0,0 1 0 0 0,1-1 0 0 0,0 1 0 0 0,1 0 0 0 0,17-18 0 0 0,-23 27-94 0 0,0 1 0 0 0,1-1 0 0 0,-1 1 1 0 0,0 0-1 0 0,1 0 0 0 0,-1 0 0 0 0,1 1 0 0 0,0-1 0 0 0,-1 1 0 0 0,1 0 0 0 0,0 0 0 0 0,0 0 0 0 0,0 0 0 0 0,0 1 1 0 0,0-1-1 0 0,0 1 0 0 0,0 0 0 0 0,0 0 0 0 0,0 1 0 0 0,0-1 0 0 0,0 1 0 0 0,0 0 0 0 0,0 0 0 0 0,-1 0 0 0 0,1 0 1 0 0,0 1-1 0 0,-1 0 0 0 0,1 0 0 0 0,3 2 0 0 0,2 5-797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T" name="resolution" value="1" units="1/dev"/>
        </inkml:channelProperties>
      </inkml:inkSource>
      <inkml:timestamp xml:id="ts0" timeString="2021-03-12T16:52:05.59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1457 12908 0,'0'0'0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8:05.85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216 289 14047 0 0,'2'1'323'0'0,"0"-1"-291"0"0,0 0 0 0 0,0 0-1 0 0,0 1 1 0 0,0-1 0 0 0,1-1 0 0 0,-1 1 0 0 0,0 0-1 0 0,0 0 1 0 0,0-1 0 0 0,0 0 0 0 0,0 1 0 0 0,0-1-1 0 0,0 0 1 0 0,0 0 0 0 0,0 0 0 0 0,0 0 0 0 0,3-2 0 0 0,-2 1 71 0 0,-1-1 1 0 0,1 0-1 0 0,-1 1 1 0 0,0-1 0 0 0,1 0-1 0 0,-1 0 1 0 0,-1 0-1 0 0,1 0 1 0 0,3-7 0 0 0,-3 2 39 0 0,0 1 1 0 0,0-1 0 0 0,0 1-1 0 0,-1-1 1 0 0,0 0 0 0 0,0 1-1 0 0,-1-1 1 0 0,0 0 0 0 0,-2-13-1 0 0,1 15-123 0 0,0 0-1 0 0,-1 0 1 0 0,0 1-1 0 0,0-1 1 0 0,0 1-1 0 0,-1 0 1 0 0,0-1-1 0 0,0 1 1 0 0,0 0-1 0 0,0 1 1 0 0,-9-9-1 0 0,9 10-5 0 0,0 0 1 0 0,0 1-1 0 0,0-1 0 0 0,0 1 0 0 0,-1 0 0 0 0,1 0 1 0 0,-1 0-1 0 0,1 0 0 0 0,-1 1 0 0 0,0 0 1 0 0,0-1-1 0 0,0 1 0 0 0,0 1 0 0 0,0-1 0 0 0,0 1 1 0 0,0-1-1 0 0,0 1 0 0 0,-5 1 0 0 0,2-1 35 0 0,0 2-1 0 0,1-1 0 0 0,-1 1 1 0 0,1 0-1 0 0,-1 0 1 0 0,1 1-1 0 0,0 0 0 0 0,0 0 1 0 0,0 0-1 0 0,0 1 1 0 0,1 0-1 0 0,0 0 0 0 0,-1 0 1 0 0,-7 10-1 0 0,2-1 78 0 0,1 0-1 0 0,0 0 1 0 0,1 1 0 0 0,1 0 0 0 0,-7 16-1 0 0,11-22-118 0 0,1-1 1 0 0,1 1-1 0 0,-1 0 0 0 0,1 1 0 0 0,1-1 0 0 0,-1 0 1 0 0,1 0-1 0 0,1 1 0 0 0,0-1 0 0 0,0 1 0 0 0,0-1 1 0 0,3 13-1 0 0,-2-17 4 0 0,0 1 1 0 0,0-1-1 0 0,1 1 0 0 0,-1-1 1 0 0,1 0-1 0 0,0 1 0 0 0,0-1 1 0 0,1 0-1 0 0,-1-1 1 0 0,1 1-1 0 0,0 0 0 0 0,0-1 1 0 0,0 1-1 0 0,0-1 0 0 0,0 0 1 0 0,1 0-1 0 0,0 0 1 0 0,-1-1-1 0 0,1 1 0 0 0,0-1 1 0 0,0 0-1 0 0,1 0 1 0 0,7 3-1 0 0,-5-3-79 0 0,-1-1 0 0 0,0 1 0 0 0,1-1 0 0 0,-1 0 0 0 0,1-1 0 0 0,-1 1 0 0 0,1-1-1 0 0,-1-1 1 0 0,1 1 0 0 0,-1-1 0 0 0,1 0 0 0 0,-1-1 0 0 0,0 0 0 0 0,1 0 0 0 0,-1 0 0 0 0,0 0 0 0 0,0-1 0 0 0,-1 0 0 0 0,1-1 0 0 0,0 1 0 0 0,-1-1 0 0 0,0 0 0 0 0,0 0 0 0 0,6-6 0 0 0,-2-1 132 0 0,0 0 0 0 0,0-1 0 0 0,8-15 0 0 0,-10 15-85 0 0,1 0 1 0 0,0 1 0 0 0,12-13-1 0 0,-20 24 21 0 0,0-1 0 0 0,1 1 0 0 0,-1 0 0 0 0,0 0 0 0 0,0-1 0 0 0,0 1 0 0 0,0 0 0 0 0,0 0 0 0 0,1 0 0 0 0,-1-1 0 0 0,0 1 0 0 0,0 0 0 0 0,0 0 0 0 0,1 0 0 0 0,-1 0 0 0 0,0-1 0 0 0,0 1 0 0 0,0 0 0 0 0,1 0 0 0 0,-1 0 0 0 0,0 0 0 0 0,0 0 0 0 0,1 0 0 0 0,-1 0 0 0 0,0 0 0 0 0,1 0 0 0 0,-1 0 0 0 0,0 0 0 0 0,0 0 0 0 0,1 0 0 0 0,-1 0 0 0 0,0 0 0 0 0,0 0 0 0 0,1 0 0 0 0,-1 0 0 0 0,0 0 0 0 0,0 0 0 0 0,1 0 0 0 0,-1 0 0 0 0,0 0 0 0 0,0 1 0 0 0,1-1 0 0 0,-1 0 0 0 0,0 0 0 0 0,0 0 0 0 0,0 0 0 0 0,1 1 0 0 0,-1-1 0 0 0,0 0 0 0 0,0 0 0 0 0,0 0 0 0 0,0 1 0 0 0,1-1 0 0 0,-1 0 0 0 0,0 0 0 0 0,0 1 0 0 0,0-1 0 0 0,0 0 0 0 0,0 0 0 0 0,0 1 0 0 0,0-1 0 0 0,0 0 0 0 0,0 1 0 0 0,3 6 107 0 0,-1 0 0 0 0,0 0 0 0 0,0 1-1 0 0,-1-1 1 0 0,1 1 0 0 0,-1 10 0 0 0,-2 49 433 0 0,0-57-542 0 0,-7 88 7 0 0,-34 159 0 0 0,31-200 58 0 0,-9 41 185 0 0,15-83-217 0 0,1 0-1 0 0,-2 0 1 0 0,0 0 0 0 0,-9 16-1 0 0,14-29-30 0 0,-1 0 0 0 0,1 0 0 0 0,0 0 0 0 0,-1 0 0 0 0,1 0 0 0 0,-1 0 0 0 0,0-1 0 0 0,-2 3 0 0 0,-5-2 0 0 0,8-2 0 0 0,0-1 0 0 0,-1 0 0 0 0,1 0 0 0 0,0 0 0 0 0,0 1 0 0 0,0-1 0 0 0,-1 0 0 0 0,1-1 0 0 0,0 1 0 0 0,0 0 0 0 0,1 0 0 0 0,-1 0 0 0 0,0-1 0 0 0,0 1 0 0 0,1 0 0 0 0,-1-1 0 0 0,0 1 0 0 0,1-1 0 0 0,-1 1 0 0 0,1-2 0 0 0,-8-33 0 0 0,8 35 0 0 0,-3-22-4 0 0,0 0-1 0 0,2-1 1 0 0,1 1-1 0 0,1-1 1 0 0,1 1-1 0 0,1-1 1 0 0,1 1-1 0 0,1 0 1 0 0,1 1-1 0 0,1-1 1 0 0,1 1-1 0 0,1 0 1 0 0,0 1-1 0 0,2 0 1 0 0,1 1-1 0 0,0 0 1 0 0,2 0-1 0 0,0 2 1 0 0,1 0-1 0 0,24-23 1 0 0,8 2 32 0 0,2 2 1 0 0,55-32 0 0 0,-78 53-29 0 0,-1-1 0 0 0,-1 0 0 0 0,0-2 0 0 0,29-31 0 0 0,-48 44 0 0 0,-1 1 0 0 0,0-1 0 0 0,0 0 0 0 0,-1-1 0 0 0,0 1 0 0 0,0-1 0 0 0,-1 0 0 0 0,1 1 0 0 0,-1-1 0 0 0,-1 0 0 0 0,1 0 0 0 0,-1 0 0 0 0,-1-1 0 0 0,1 1 0 0 0,-1 0 0 0 0,0 0 0 0 0,-1 0 0 0 0,-2-11 0 0 0,3 12-32 0 0,-2 0 0 0 0,1 0 0 0 0,-1 0 0 0 0,1 0 0 0 0,-5-8 0 0 0,5 13 23 0 0,0-1 1 0 0,0 0-1 0 0,0 1 0 0 0,0-1 1 0 0,-1 1-1 0 0,1-1 0 0 0,0 1 0 0 0,-1 0 1 0 0,1 0-1 0 0,-1-1 0 0 0,1 1 0 0 0,-1 0 1 0 0,1 0-1 0 0,-1 0 0 0 0,0 1 1 0 0,0-1-1 0 0,1 0 0 0 0,-1 1 0 0 0,0-1 1 0 0,0 1-1 0 0,-4-1 0 0 0,6 1 9 0 0,-1 0 0 0 0,1 0 0 0 0,-1-1 0 0 0,1 1 0 0 0,-1 0 0 0 0,0 0 0 0 0,1 0 0 0 0,-1 0 0 0 0,1 0 0 0 0,-1 0 0 0 0,0 0 0 0 0,1 0 0 0 0,-1 0 0 0 0,1 0 0 0 0,-1 1 0 0 0,1-1 0 0 0,-1 0 0 0 0,0 0 0 0 0,1 1 0 0 0,-1-1 0 0 0,1 0 0 0 0,-1 0 0 0 0,1 1 0 0 0,-1-1 0 0 0,1 1 0 0 0,0-1 0 0 0,-1 0 0 0 0,1 1 0 0 0,-1-1 0 0 0,1 1 0 0 0,-2 1 0 0 0,-6 6 27 0 0,0 0-1 0 0,0 0 1 0 0,1 1-1 0 0,0 0 1 0 0,1 0-1 0 0,-1 0 1 0 0,-8 20-1 0 0,7-11 27 0 0,1 0 0 0 0,1 0 0 0 0,-7 35 0 0 0,11-43-52 0 0,0 1-1 0 0,1-1 0 0 0,0 1 1 0 0,1 0-1 0 0,1 0 0 0 0,-1-1 1 0 0,2 1-1 0 0,3 16 1 0 0,-4-22-2 0 0,1 0 0 0 0,0 1 0 0 0,0-1 0 0 0,1 0 0 0 0,-1-1 0 0 0,1 1 0 0 0,0 0 1 0 0,0-1-1 0 0,0 0 0 0 0,1 1 0 0 0,0-2 0 0 0,0 1 0 0 0,0 0 0 0 0,0-1 0 0 0,0 1 0 0 0,1-1 1 0 0,-1 0-1 0 0,9 3 0 0 0,-3-2-178 0 0,1 0 0 0 0,0-1 0 0 0,1 0 0 0 0,-1-1 0 0 0,21 2 1 0 0,29-3-3421 0 0,-30-2-2140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8:06.1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424 13 5063 0 0,'0'0'390'0'0,"-1"-1"-252"0"0,-2 0 63 0 0,1-1-1 0 0,0 1 0 0 0,-1 0 0 0 0,1 0 0 0 0,0 0 0 0 0,-1 0 0 0 0,1 0 0 0 0,-1 0 1 0 0,0 1-1 0 0,1-1 0 0 0,-1 1 0 0 0,1 0 0 0 0,-1 0 0 0 0,-4 0 0 0 0,-5 1 1767 0 0,0 1-1 0 0,-13 3 1 0 0,-8 2 139 0 0,28-6-1989 0 0,1 0-1 0 0,-1 0 0 0 0,0 1 1 0 0,1 0-1 0 0,-1 0 1 0 0,1 0-1 0 0,-1 0 0 0 0,1 1 1 0 0,-5 3-1 0 0,7-4-8 0 0,1 9 116 0 0,1-8-178 0 0,0 0-1 0 0,1 0 1 0 0,-1 0 0 0 0,1 0-1 0 0,-1-1 1 0 0,1 1 0 0 0,0 0-1 0 0,0-1 1 0 0,0 1-1 0 0,1-1 1 0 0,-1 1 0 0 0,1-1-1 0 0,-1 1 1 0 0,1-1-1 0 0,0 0 1 0 0,2 2 0 0 0,5 6 142 0 0,0-2 0 0 0,12 10 0 0 0,-19-17-158 0 0,40 31 524 0 0,33 26 487 0 0,-61-46-706 0 0,-2 0 0 0 0,0 1-1 0 0,14 17 1 0 0,-23-25-279 0 0,1 0 0 0 0,-1 0 1 0 0,-1 0-1 0 0,1 0 0 0 0,-1 0 0 0 0,0 1 0 0 0,0-1 0 0 0,0 1 1 0 0,-1-1-1 0 0,0 1 0 0 0,0 0 0 0 0,0 0 0 0 0,-1-1 0 0 0,0 1 1 0 0,0 0-1 0 0,0 0 0 0 0,-1-1 0 0 0,0 1 0 0 0,0 0 0 0 0,0-1 0 0 0,-1 1 1 0 0,0-1-1 0 0,0 1 0 0 0,-5 7 0 0 0,3-5 15 0 0,-1-1 1 0 0,1 0-1 0 0,-2 0 0 0 0,1-1 1 0 0,-1 1-1 0 0,0-1 0 0 0,0-1 0 0 0,-1 1 1 0 0,0-1-1 0 0,0 0 0 0 0,0 0 1 0 0,0-1-1 0 0,-1 0 0 0 0,0-1 1 0 0,0 1-1 0 0,-9 2 0 0 0,2-3-94 0 0,0 0 0 0 0,0-1 0 0 0,0-1 0 0 0,0 0 0 0 0,0-1 0 0 0,-1-1-1 0 0,1 0 1 0 0,0-1 0 0 0,-16-4 0 0 0,-19-7-356 0 0,-62-26 1 0 0,109 38 357 0 0,-44-16-1122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8:06.5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21223 0 0,'0'0'936'0'0,"0"12"200"0"0,0 0-912 0 0,0 0-224 0 0,2-3 680 0 0,-1 2 2136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9:30.54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700 96 6447 0 0,'0'0'483'0'0,"0"1"-326"0"0,6 52 8423 0 0,-5-59-7264 0 0,0 2-1267 0 0,0 0-1 0 0,0-1 1 0 0,-1 1-1 0 0,0 0 1 0 0,0-1 0 0 0,0 1-1 0 0,0-1 1 0 0,-1 1-1 0 0,1 0 1 0 0,-3-6-1 0 0,1 3 5 0 0,-1 1 1 0 0,0-1-1 0 0,0 1 0 0 0,-1 0 0 0 0,0 0 1 0 0,0 1-1 0 0,-7-8 0 0 0,6 7-53 0 0,-5-9-4 0 0,2 3 24 0 0,7 12-14 0 0,1 0 0 0 0,-1 0-1 0 0,1-1 1 0 0,0 1 0 0 0,-1 0 0 0 0,1 0-1 0 0,-1 0 1 0 0,1 0 0 0 0,-1 0-1 0 0,1 0 1 0 0,-1-1 0 0 0,1 1 0 0 0,-1 0-1 0 0,1 1 1 0 0,-1-1 0 0 0,1 0-1 0 0,-1 0 1 0 0,1 0 0 0 0,-1 0 0 0 0,1 0-1 0 0,0 0 1 0 0,-1 0 0 0 0,0 1-1 0 0,-8 1 108 0 0,3 0 97 0 0,-1 0 1 0 0,0 1-1 0 0,1 0 1 0 0,0 0 0 0 0,-12 8-1 0 0,-17 8 92 0 0,-112 49 17 0 0,16-17-74 0 0,104-39-62 0 0,-36 22-1 0 0,11-6 618 0 0,-41 25-789 0 0,79-41 190 0 0,1 2 120 0 0,13-14-320 0 0,0 0-1 0 0,0 0 0 0 0,-1 1 0 0 0,1-1 0 0 0,0 0 0 0 0,0 0 1 0 0,0 0-1 0 0,0 0 0 0 0,-1 1 0 0 0,1-1 0 0 0,0 0 0 0 0,0 0 1 0 0,0 0-1 0 0,0 1 0 0 0,0-1 0 0 0,0 0 0 0 0,0 0 0 0 0,-1 0 1 0 0,1 1-1 0 0,0-1 0 0 0,0 0 0 0 0,0 0 0 0 0,0 1 0 0 0,0-1 1 0 0,0 0-1 0 0,0 0 0 0 0,0 1 0 0 0,0-1 0 0 0,0 0 0 0 0,0 0 1 0 0,1 1-1 0 0,-1-1 0 0 0,0 0 0 0 0,0 0 0 0 0,0 1 0 0 0,0-1 1 0 0,0 0-1 0 0,0 0 0 0 0,0 0 0 0 0,1 1 0 0 0,-1-1 0 0 0,0 0 1 0 0,0 0-1 0 0,0 0 0 0 0,0 0 0 0 0,1 1 0 0 0,-1-1 0 0 0,0 0 1 0 0,0 0-1 0 0,0 0 0 0 0,1 0 0 0 0,-1 0 0 0 0,0 0 0 0 0,0 0 1 0 0,1 0-1 0 0,-1 0 0 0 0,0 1 0 0 0,0-1 0 0 0,1 0 0 0 0,-1 0 1 0 0,0 0-1 0 0,0 0 0 0 0,1-1 0 0 0,-1 1 0 0 0,11 3 7 0 0,0 0-1 0 0,0-1 1 0 0,1-1-1 0 0,14 0 1 0 0,-11 0 8 0 0,-1 0 1 0 0,18 4-1 0 0,155 44 122 0 0,-136-38-137 0 0,-20-5 0 0 0,-22-4 0 0 0,-3 1-21 0 0,-5-3-79 0 0,-2 2 6 0 0,-3 5 87 0 0,0-1 0 0 0,0 0 0 0 0,0 0 0 0 0,-1 0 0 0 0,0 0-1 0 0,-1-1 1 0 0,1 0 0 0 0,-12 8 0 0 0,-7 3-22 0 0,-27 14 0 0 0,-15 10 6 0 0,52-29 23 0 0,1 1 0 0 0,0 0 0 0 0,-18 23 0 0 0,1-1 0 0 0,19-21 0 0 0,0 0 0 0 0,1 0 0 0 0,1 1 0 0 0,0 0 0 0 0,-13 29 0 0 0,18-31 4 0 0,1-1-1 0 0,-4 20 1 0 0,6-22 2 0 0,-3 17 35 0 0,2-6-35 0 0,1-17-6 0 0,2 23 0 0 0,1-18 0 0 0,-1-6 0 0 0,-1-1 0 0 0,1 1 0 0 0,0 0 0 0 0,0-1 0 0 0,0 1 0 0 0,0-1 0 0 0,0 1 0 0 0,0-1 0 0 0,0 1 0 0 0,0-1 0 0 0,1 0 0 0 0,-1 1 0 0 0,0-1 0 0 0,1 0 0 0 0,-1 0 0 0 0,1 0 0 0 0,0 0 0 0 0,-1 0 0 0 0,1-1 0 0 0,0 1 0 0 0,-1 0 0 0 0,4 0 0 0 0,-4-1 0 0 0,1 1 0 0 0,4 1 0 0 0,0-1 0 0 0,0 0 0 0 0,0 0 0 0 0,0 0 0 0 0,1 0 0 0 0,-1-1 0 0 0,9-1 0 0 0,35 2 0 0 0,87-3 0 0 0,67-5 64 0 0,-111-2-64 0 0,-76 8 0 0 0,-11 0 0 0 0,0 1 0 0 0,-1-1 0 0 0,1 0 0 0 0,-1 0 0 0 0,1 0 0 0 0,-1-1 0 0 0,10-4 0 0 0,-6 2 0 0 0,0-1 0 0 0,-2-2 0 0 0,2-1-29 0 0,-8 7 11 0 0,24-18 1 0 0,-18 14 17 0 0,3-5 0 0 0,-2 0 0 0 0,-6 8 0 0 0,4-13 0 0 0,-4 12 0 0 0,2-11 0 0 0,-4 8-7 0 0,1 0-1 0 0,-1 1 1 0 0,0-1-1 0 0,-1 0 1 0 0,1 1-1 0 0,-1-1 1 0 0,0 0-1 0 0,-1 1 1 0 0,1-1-1 0 0,-1 1 1 0 0,-2-6 0 0 0,-8-30-32 0 0,9 29 23 0 0,0 0 0 0 0,0 0 0 0 0,-7-15 0 0 0,3 13-589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9:31.54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52 8783 0 0,'0'0'419'0'0,"1"-1"-179"0"0,-2-2-158 0 0,13-28 6884 0 0,-8 48-1926 0 0,-4-13-6279 0 0,2 26 1545 0 0,-1-1-1 0 0,-2 1 0 0 0,-6 44 1 0 0,1-24 147 0 0,10-74-437 0 0,1 0 0 0 0,1 0 1 0 0,1 0-1 0 0,10-24 0 0 0,-13 40-16 0 0,0 1 0 0 0,1 0 0 0 0,0 0 0 0 0,0 0 0 0 0,0 0 0 0 0,1 1 0 0 0,0 0 0 0 0,0 0 0 0 0,1 0 0 0 0,0 1 0 0 0,0 0 0 0 0,0 0 0 0 0,0 1 0 0 0,1 0 0 0 0,10-4 0 0 0,4 0 0 0 0,-11 8 0 0 0,-8 0 0 0 0,13 6 0 0 0,-13-5 0 0 0,1 0 0 0 0,6 10 0 0 0,-7-8 13 0 0,0 1 0 0 0,0 0-1 0 0,-1 0 1 0 0,0 0 0 0 0,0 0 0 0 0,0 0-1 0 0,0 1 1 0 0,-1-1 0 0 0,0 0-1 0 0,2 6 1 0 0,-1 7 115 0 0,2 25 0 0 0,0 2-5 0 0,-2-28-10 0 0,1-2-22 0 0,-3-13-81 0 0,1 0-17 0 0,-1 0 0 0 0,0 0 1 0 0,0-1-1 0 0,1 1 0 0 0,-1 0 0 0 0,0 0 0 0 0,1-1 0 0 0,-1 1 0 0 0,1 0 0 0 0,-1-1 0 0 0,1 1 0 0 0,-1 0 0 0 0,1-1 0 0 0,-1 1 0 0 0,1-1 0 0 0,0 1 0 0 0,-1-1 0 0 0,1 1 0 0 0,0-1 0 0 0,0 0 0 0 0,-1 1 0 0 0,1-1 0 0 0,0 0 0 0 0,0 1 0 0 0,-1-1 0 0 0,1 0 0 0 0,1 0 0 0 0,0 0-163 0 0,0 0 0 0 0,0 0 0 0 0,0 0 1 0 0,0 0-1 0 0,0 0 0 0 0,0-1 0 0 0,0 1 1 0 0,0-1-1 0 0,2 0 0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9:31.89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39 19175 0 0,'0'0'1452'0'0,"2"0"-984"0"0,42-7-269 0 0,-42 7-184 0 0,0-1-1 0 0,0 0 1 0 0,0 0 0 0 0,0 0-1 0 0,0 0 1 0 0,-1 0 0 0 0,1-1-1 0 0,2-1 1 0 0,5-3 17 0 0,-3 3 13 0 0,0 1 1 0 0,0-1 0 0 0,0 2-1 0 0,0-1 1 0 0,0 1-1 0 0,0 0 1 0 0,0 0-1 0 0,1 0 1 0 0,-1 1 0 0 0,7 1-1 0 0,-12-1-92 0 0,0 0 1 0 0,0 0-1 0 0,0 0 0 0 0,0 0 0 0 0,0 1 1 0 0,0-1-1 0 0,0 1 0 0 0,0-1 1 0 0,0 1-1 0 0,0-1 0 0 0,0 1 0 0 0,0-1 1 0 0,0 1-1 0 0,1 1 0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9:32.2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12007 0 0,'0'0'547'0'0,"1"1"-11"0"0,8 17-323 0 0,-8-16 91 0 0,1 1-1 0 0,-1-1 0 0 0,1 1 0 0 0,-1-1 1 0 0,1 0-1 0 0,0 0 0 0 0,0 0 0 0 0,0 0 1 0 0,0 0-1 0 0,0 0 0 0 0,0-1 0 0 0,1 1 1 0 0,-1-1-1 0 0,1 1 0 0 0,-1-1 0 0 0,1 0 1 0 0,-1 0-1 0 0,1 0 0 0 0,0 0 0 0 0,-1-1 0 0 0,1 1 1 0 0,4 0-1 0 0,4-1-349 0 0,0 0 0 0 0,0-1 0 0 0,0 0 0 0 0,16-3 0 0 0,-14 1 137 0 0,24-1 1 0 0,-9 3-2633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9:32.5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16127 0 0,'0'0'2227'0'0,"2"1"-1722"0"0,0 1-360 0 0,1 0-1 0 0,-1 0 1 0 0,0 1-1 0 0,0-1 1 0 0,0 1-1 0 0,0-1 1 0 0,0 1-1 0 0,-1 0 1 0 0,1 0-1 0 0,-1 0 1 0 0,0-1-1 0 0,0 1 1 0 0,0 1-1 0 0,0-1 1 0 0,0 0-1 0 0,-1 0 1 0 0,1 4-1 0 0,1 10 58 0 0,-2 0 0 0 0,0 19 1 0 0,-1-10-39 0 0,1 123 1172 0 0,0-139-1336 0 0,1-2-1048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9:33.9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 58 1839 0 0,'0'0'83'0'0,"0"-2"-6"0"0,-7-22 3754 0 0,-3-8 9250 0 0,10 34-13018 0 0,0-1 1 0 0,0 1-1 0 0,0-1 0 0 0,0 1 1 0 0,-1-1-1 0 0,1 1 0 0 0,0-1 0 0 0,-1 0 1 0 0,1 1-1 0 0,-1 1 0 0 0,-1 2 92 0 0,-3 33 4 0 0,1 0 1 0 0,2 0 0 0 0,2 0-1 0 0,1 0 1 0 0,10 61-1 0 0,-7-81-169 0 0,-4-17-116 0 0,5-2-2190 0 0,-4 1 2152 0 0,0 0 0 0 0,-1-1 0 0 0,1 1 0 0 0,0 0 0 0 0,-1-1 0 0 0,1 1 0 0 0,-1 0 0 0 0,2-2 0 0 0,5-4-1556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9:34.5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130 4 6447 0 0,'0'0'10302'0'0,"-14"-3"-10212"0"0,10 3-81 0 0,0 0 0 0 0,0 0-1 0 0,1 1 1 0 0,-1 0 0 0 0,0-1-1 0 0,1 1 1 0 0,-1 0 0 0 0,0 1-1 0 0,1-1 1 0 0,-1 1 0 0 0,1 0-1 0 0,0-1 1 0 0,0 1 0 0 0,-1 1-1 0 0,1-1 1 0 0,0 0 0 0 0,1 1-1 0 0,-1 0 1 0 0,0-1 0 0 0,1 1-1 0 0,0 0 1 0 0,-1 0 0 0 0,-1 4-1 0 0,-4 18 121 0 0,0 0 0 0 0,1 0 0 0 0,2 1-1 0 0,-3 36 1 0 0,7-55-70 0 0,2-4-4 0 0,0 3-34 0 0,0-4 22 0 0,0-1-41 0 0,0 0 1 0 0,0 0 0 0 0,-1 0 0 0 0,1 0 0 0 0,0-1 0 0 0,0 1 0 0 0,0 0 0 0 0,0-1 0 0 0,0 1 0 0 0,0-1 0 0 0,0 1-1 0 0,1-1 1 0 0,-1 1 0 0 0,0-1 0 0 0,0 0 0 0 0,0 0 0 0 0,0 1 0 0 0,1-1 0 0 0,-1 0 0 0 0,0 0 0 0 0,0 0 0 0 0,0 0-1 0 0,1-1 1 0 0,1 1 0 0 0,-1-1-1 0 0,29-4 35 0 0,-23 3-22 0 0,-1 1 0 0 0,1 0 0 0 0,0 0 1 0 0,-1 1-1 0 0,13 0 0 0 0,-8 2 11 0 0,0 0 0 0 0,0 0 0 0 0,0 1 0 0 0,0 0 0 0 0,13 6 0 0 0,-22-7-17 0 0,1 0 0 0 0,-1 0 1 0 0,0 0-1 0 0,0 0 0 0 0,0 0 0 0 0,0 1 0 0 0,0-1 0 0 0,0 1 0 0 0,-1 0 0 0 0,1 0 0 0 0,-1 0 0 0 0,0 0 0 0 0,0 0 0 0 0,0 0 0 0 0,0 1 1 0 0,0-1-1 0 0,-1 0 0 0 0,0 1 0 0 0,1 0 0 0 0,0 6 0 0 0,-2-6 29 0 0,1 1 0 0 0,-1-1 0 0 0,0 0 0 0 0,-1 0 1 0 0,1 0-1 0 0,-1 0 0 0 0,0 0 0 0 0,0 0 0 0 0,0 0 0 0 0,0 0 0 0 0,0 0 0 0 0,-1-1 1 0 0,0 1-1 0 0,0 0 0 0 0,0-1 0 0 0,0 1 0 0 0,-1-1 0 0 0,1 0 0 0 0,-1 0 0 0 0,0 0 1 0 0,0 0-1 0 0,0 0 0 0 0,0-1 0 0 0,-1 1 0 0 0,-4 2 0 0 0,2-1-37 0 0,-1-1 0 0 0,1 1 0 0 0,0-1 0 0 0,-1-1 0 0 0,1 1 0 0 0,-1-1 0 0 0,0 0 0 0 0,0-1 0 0 0,0 1 0 0 0,0-2-1 0 0,0 1 1 0 0,0-1 0 0 0,0 0 0 0 0,-8-1 0 0 0,12 1-49 0 0,0 0-1 0 0,0-1 1 0 0,0 0-1 0 0,0 0 1 0 0,0 0 0 0 0,0 0-1 0 0,0 0 1 0 0,0 0-1 0 0,0-1 1 0 0,1 1-1 0 0,-1-1 1 0 0,1 0-1 0 0,-1 0 1 0 0,1 0 0 0 0,0 0-1 0 0,-1 0 1 0 0,1 0-1 0 0,0-1 1 0 0,1 1-1 0 0,-4-6 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1:30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9671 0 0,'0'0'424'0'0,"0"0"96"0"0,0 0-416 0 0,4 14-104 0 0,1 1 0 0 0,0-2 0 0 0,-5-13 200 0 0,0 0 24 0 0,9 12 0 0 0,-9-12 0 0 0,0 0-224 0 0,10 7-136 0 0,-10-7 16 0 0,0 0-4424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6:52:10.36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14423 6162 32255 0,'-7'1'704'0,"0"-1"160"0,0 3 32 0,1 0 0 0,1-3-720 0,0 3-176 0,1-3 0 0,4 0 0 16,0 0 1664-16,0 0 320 0,0 0 48 0,0 0 16 16,0-3-832-16,0 3-144 0,0 0-48 0,0 0 0 15,0 0 48-15,0 0 0 0,5-3 0 0,0 3 0 16,2-3-544-16,0 2-96 0,0-2-32 0,3 3 0 15,-3 0 144-15,4 0 32 0,1-3 0 0,3 3 0 16,2-1-368-16,3 1-64 0,2 1-16 0,3-1 0 16,3 0-128-16,10 3 0 0,0-3 0 0,2 0 0 15,2 0 0-15,-5-3 0 0,3 3 0 0,6 0 0 16,3 3 0-16,4-3 0 0,8 3 0 0,4-2 0 0,3 2 0 0,4 0 0 16,4 0 0-16,2 4 0 0,-3-3 0 0,1-1 0 15,-1 4 0-15,13-4 0 0,-11 1 0 0,-11-2 0 16,-10 1 0-16,-9-2 0 0,-17-1 0 0,-4-1 0 15,-3-2 0-15,-5 3 0 0,-1 3 0 0,-7-2 0 16,-6-5 0-16,-4 4-176 0,0 0 176 0,-13 4-128 16,-9-4 128-16,-9 0-128 0,-11 0 128 0,-9-1 0 15,-25-2 0-15,-3 3 128 0,-1-6-128 0,-2 3 0 16,-3 3 0-16,-2 0 0 0,1-1 0 0,2 1 176 16,5 0-176-16,3 0 192 0,2 1-192 0,3-1 0 15,3 3 0-15,2 1 0 0,1 1 128 0,6-4-128 16,5 2 128-16,6-3-128 0,3 1 160 0,6-1-160 15,4 0 192-15,4 0-192 0,5 3 0 0,5-3 0 16,6 0 0-16,3-3 0 0,4 2 0 0,8 1 0 16,0 0 0-16,0 0 0 0,7-3 384 0,4 2 80 0,6-4 16 0,4 3 0 15,4-3-480-15,7 4 128 0,7-2-128 0,4-1 0 32,3 2-768-32,6-1-192 0,6-1-32 0,4 0-16 0,0 1 1616 0,4 0 320 0,2-4 64 0,3 3 16 15,2-3-784-15,0 2-224 0,-1-1 0 16,-1-1 128-16,-1 3-128 0,-2-2 0 0,-3-1 0 0,-3 1 0 15,-5 2 0-15,-7-3 0 0,-8 3 0 0,-9-2-128 16,-10-1 128-16,-6 4 0 0,-7-3 0 0,-10 6 0 31,-12-8-3312-31,-12 2-624 0,-10 3-128 0,-8 0-32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9:36.1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58 3455 0 0,'0'0'4644'0'0,"0"-1"-4481"0"0,1-1-17 0 0,0 1 1 0 0,0-1-1 0 0,0 1 0 0 0,0 0 1 0 0,0-1-1 0 0,0 1 0 0 0,0 0 1 0 0,1 0-1 0 0,-1 0 0 0 0,0 0 1 0 0,1 0-1 0 0,-1 0 0 0 0,1 0 1 0 0,-1 0-1 0 0,1 0 0 0 0,-1 1 1 0 0,1-1-1 0 0,0 1 0 0 0,-1-1 1 0 0,1 1-1 0 0,3-1 0 0 0,5 0 333 0 0,0 0-1 0 0,14 0 1 0 0,-21 1-213 0 0,0 0-200 0 0,0-1 0 0 0,0 1-1 0 0,-1-1 1 0 0,1 0 0 0 0,-1 0 0 0 0,1 0-1 0 0,-1 0 1 0 0,1 0 0 0 0,-1-1-1 0 0,3-1 1 0 0,11-5 294 0 0,20-1 155 0 0,-33 8-396 0 0,-2 1-99 0 0,1-1-1 0 0,-1 1 0 0 0,0 0 0 0 0,0 0 0 0 0,1 0 0 0 0,-1 0 0 0 0,0 0 0 0 0,1 0 1 0 0,-1 0-1 0 0,0 0 0 0 0,1 1 0 0 0,-1-1 0 0 0,0 0 0 0 0,0 1 0 0 0,1-1 0 0 0,-1 1 0 0 0,2 0 1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9:37.29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61 8751 0 0,'0'0'198'0'0,"2"-9"263"0"0,5-26-108 0 0,-7 34 159 0 0,2-15 6113 0 0,-2 25-5608 0 0,4 188 2265 0 0,0-153-2600 0 0,1 0 0 0 0,17 62 1 0 0,-15-72-889 0 0,-7-33 570 0 0,1-1-610 0 0,0-1 0 0 0,0 0 0 0 0,0 1 0 0 0,0-1 0 0 0,0 0 0 0 0,0 0 0 0 0,0 1 0 0 0,-1-1 0 0 0,1 0 0 0 0,0 0 0 0 0,-1 0-1 0 0,1 0 1 0 0,0 0 0 0 0,-1 0 0 0 0,2-3 0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9:37.8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238 0 13823 0 0,'0'0'2004'0'0,"-7"4"-888"0"0,1-1-939 0 0,1 0 0 0 0,-1 0-1 0 0,0-1 1 0 0,0 0-1 0 0,-1 0 1 0 0,-11 2 0 0 0,-41 2-154 0 0,17-3 37 0 0,33-3-60 0 0,6 0 25 0 0,-1 0 0 0 0,1 0 0 0 0,0 0 0 0 0,0 0 0 0 0,0 1-1 0 0,-1 0 1 0 0,1-1 0 0 0,-5 3 0 0 0,7 0 29 0 0,0 0-1 0 0,0 0 1 0 0,0 0-1 0 0,0 1 1 0 0,1-1-1 0 0,-1 0 1 0 0,1 0-1 0 0,0 4 1 0 0,-12 76 932 0 0,6-44-318 0 0,6-30-398 0 0,0-8-250 0 0,1 0-1 0 0,-1 0 1 0 0,0 0 0 0 0,0 0-1 0 0,0 0 1 0 0,0 0-1 0 0,0 0 1 0 0,-1 0 0 0 0,1 0-1 0 0,0 0 1 0 0,0 0-1 0 0,-1-1 1 0 0,1 1 0 0 0,-1 2-1 0 0,14 1 49 0 0,-4-2-68 0 0,1-1 0 0 0,-1-1 0 0 0,1 1 0 0 0,18-3 0 0 0,2 1 0 0 0,-19 1 5 0 0,0 0 0 0 0,0 1 0 0 0,0 0 0 0 0,-1 1 0 0 0,1 0 0 0 0,0 1 0 0 0,0 0 0 0 0,-1 1-1 0 0,0 0 1 0 0,0 1 0 0 0,0 0 0 0 0,13 8 0 0 0,-16-8 6 0 0,-1 1 0 0 0,1-1 0 0 0,-1 1 0 0 0,0 0 0 0 0,5 8 0 0 0,-8-10-4 0 0,-1 0 1 0 0,0 0-1 0 0,0 0 0 0 0,0 0 1 0 0,0 1-1 0 0,0-1 0 0 0,-1 0 1 0 0,0 1-1 0 0,0 0 1 0 0,1 8-1 0 0,-3-8 12 0 0,1 0-1 0 0,0 0 1 0 0,-1 0 0 0 0,0 0-1 0 0,0 0 1 0 0,0 0 0 0 0,-1 0-1 0 0,0-1 1 0 0,0 1-1 0 0,0-1 1 0 0,0 1 0 0 0,-1-1-1 0 0,1 0 1 0 0,-1 0 0 0 0,-4 4-1 0 0,3-2 8 0 0,-1-1 0 0 0,0 0 0 0 0,0-1-1 0 0,0 1 1 0 0,-1-1 0 0 0,0 0-1 0 0,1 0 1 0 0,-1-1 0 0 0,-1 0-1 0 0,-7 4 1 0 0,4-4-25 0 0,0-1 0 0 0,1 0 1 0 0,-1 0-1 0 0,0-1 0 0 0,0 0 0 0 0,0-1 0 0 0,0 0 0 0 0,0-1 0 0 0,0 0 1 0 0,0 0-1 0 0,0-1 0 0 0,1 0 0 0 0,-1-1 0 0 0,1 0 0 0 0,-1-1 0 0 0,1 0 1 0 0,0 0-1 0 0,0-1 0 0 0,1 0 0 0 0,-11-8 0 0 0,16 10-244 0 0,0 0-1 0 0,0 0 1 0 0,0-1-1 0 0,0 1 0 0 0,-2-5 1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9:38.56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125 1 12207 0 0,'7'16'1224'0'0,"-4"8"-938"0"0,-8-4 1381 0 0,-1 0 0 0 0,-2 0 0 0 0,-14 29 0 0 0,13-29-1174 0 0,-11 22 438 0 0,3 0 0 0 0,-18 63 1 0 0,31-91-904 0 0,1 0 1 0 0,1 1 0 0 0,0 0-1 0 0,1 0 1 0 0,1-1-1 0 0,0 1 1 0 0,1 0 0 0 0,1 0-1 0 0,0-1 1 0 0,1 1 0 0 0,7 22-1 0 0,-5-24-32 0 0,0 0 0 0 0,1 0 0 0 0,1 0 0 0 0,0-1 0 0 0,1 0 0 0 0,0 0 0 0 0,0-1-1 0 0,2 0 1 0 0,-1-1 0 0 0,1 0 0 0 0,1 0 0 0 0,0-1 0 0 0,0 0 0 0 0,14 7 0 0 0,-11-8-338 0 0,-1 0 1 0 0,2-2 0 0 0,-1 0-1 0 0,1 0 1 0 0,-1-1 0 0 0,1-1 0 0 0,27 4-1 0 0,-11-6-1106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9:40.1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109 75 4143 0 0,'0'0'560'0'0,"1"-2"-432"0"0,8-8 1059 0 0,-9 8-969 0 0,1 0 0 0 0,-1 0 0 0 0,0 0 0 0 0,1 0 0 0 0,0 0 0 0 0,-1 0 0 0 0,1 0 0 0 0,0 0 0 0 0,0 0 0 0 0,0 0-1 0 0,0 1 1 0 0,0-1 0 0 0,1 0 0 0 0,-1 1 0 0 0,1-1 0 0 0,-1 1 0 0 0,2-2 0 0 0,4-2 690 0 0,0-1-1 0 0,12-5 1 0 0,-15 8-701 0 0,-2 2-80 0 0,1 1 1 0 0,-1-1-1 0 0,1 0 0 0 0,0 1 0 0 0,0-1 0 0 0,-1 1 0 0 0,1 0 1 0 0,0 0-1 0 0,0 0 0 0 0,-1 1 0 0 0,1-1 0 0 0,0 0 0 0 0,-1 1 0 0 0,1 0 1 0 0,0 0-1 0 0,-1 0 0 0 0,1 0 0 0 0,3 2 0 0 0,0 0-14 0 0,0 0 0 0 0,0 1 0 0 0,0 0 0 0 0,0 0 0 0 0,-1 1 0 0 0,1 0 0 0 0,-1 0 0 0 0,0 0 0 0 0,-1 0 0 0 0,1 1 0 0 0,-1-1 0 0 0,0 1 0 0 0,0 1 0 0 0,-1-1 0 0 0,0 0 0 0 0,0 1 0 0 0,0-1 0 0 0,-1 1 0 0 0,0 0 0 0 0,-1 0 0 0 0,1 0 0 0 0,-1 0 0 0 0,0 13 0 0 0,-1-13 13 0 0,0 0 0 0 0,0-1-1 0 0,0 1 1 0 0,-1 0 0 0 0,0 0-1 0 0,0-1 1 0 0,-1 1 0 0 0,0-1-1 0 0,0 1 1 0 0,-1-1 0 0 0,0 0-1 0 0,0 0 1 0 0,0 0 0 0 0,-1 0 0 0 0,1 0-1 0 0,-1-1 1 0 0,-1 1 0 0 0,1-1-1 0 0,-1 0 1 0 0,0-1 0 0 0,0 1-1 0 0,0-1 1 0 0,-1 0 0 0 0,0 0 0 0 0,-6 3-1 0 0,4-4-159 0 0,0 1 0 0 0,-1-1 0 0 0,1 0 0 0 0,-1-1-1 0 0,1 0 1 0 0,-1-1 0 0 0,-9 1 0 0 0,13-1 35 0 0,0-1 1 0 0,0-1-1 0 0,1 1 1 0 0,-1-1-1 0 0,0 0 0 0 0,0 0 1 0 0,0 0-1 0 0,1-1 1 0 0,-1 1-1 0 0,0-1 1 0 0,1 0-1 0 0,0-1 0 0 0,-1 1 1 0 0,-3-4-1 0 0,0 0-11 0 0,1 0 0 0 0,0-1 0 0 0,1 0-1 0 0,0 0 1 0 0,0 0 0 0 0,0-1 0 0 0,1 0 0 0 0,0 0-1 0 0,1 0 1 0 0,-1-1 0 0 0,2 1 0 0 0,-1-1 0 0 0,1 0-1 0 0,1 0 1 0 0,-1 0 0 0 0,2-1 0 0 0,-1 1 0 0 0,1 0-1 0 0,1-18 1 0 0,0 20 22 0 0,1 1 0 0 0,0 0 0 0 0,0 0 0 0 0,1-1 0 0 0,0 1 0 0 0,0 0-1 0 0,0 1 1 0 0,1-1 0 0 0,0 0 0 0 0,5-7 0 0 0,-6 10-152 0 0,0-1 0 0 0,1 2 1 0 0,-1-1-1 0 0,1 0 0 0 0,-1 0 0 0 0,1 1 0 0 0,0 0 1 0 0,0-1-1 0 0,1 1 0 0 0,-1 0 0 0 0,0 1 0 0 0,1-1 1 0 0,-1 0-1 0 0,1 1 0 0 0,-1 0 0 0 0,1 0 0 0 0,0 0 1 0 0,6-1-1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9:40.5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15287 0 0,'0'0'6263'0'0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9:41.0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271 79 11975 0 0,'0'0'576'0'0,"7"-8"150"0"0,-6 8-684 0 0,-1-1 0 0 0,1 1 1 0 0,-1-1-1 0 0,0 1 0 0 0,0-1 1 0 0,1 1-1 0 0,-1-1 0 0 0,0 1 1 0 0,0-1-1 0 0,1 1 1 0 0,-1-1-1 0 0,0 1 0 0 0,0-1 1 0 0,0 0-1 0 0,0 1 0 0 0,0-1 1 0 0,0 1-1 0 0,0-1 0 0 0,0 1 1 0 0,0-1-1 0 0,0 0 0 0 0,0 1 1 0 0,-1-1-1 0 0,1 1 1 0 0,0-1-1 0 0,0 1 0 0 0,0-1 1 0 0,-1 1-1 0 0,1-1 0 0 0,0 1 1 0 0,-1-1-1 0 0,1 1 0 0 0,-1-1 1 0 0,-12-9 1242 0 0,11 10-1160 0 0,-11-8 156 0 0,-2 2-1 0 0,1-1 1 0 0,0 2 0 0 0,-24-6-1 0 0,29 9-272 0 0,0 0 0 0 0,0 1-1 0 0,0 1 1 0 0,0-1 0 0 0,0 1-1 0 0,0 1 1 0 0,0 0 0 0 0,1 0 0 0 0,-13 4-1 0 0,17-5 95 0 0,1 1-1 0 0,0 0 1 0 0,0 0 0 0 0,0 0-1 0 0,0 0 1 0 0,-1 0 0 0 0,2 1-1 0 0,-1-1 1 0 0,0 1-1 0 0,0 0 1 0 0,0 0 0 0 0,1 0-1 0 0,-1 0 1 0 0,1 0-1 0 0,-1 1 1 0 0,1-1 0 0 0,0 1-1 0 0,-3 4 1 0 0,3-3-56 0 0,0-1 1 0 0,1 0-1 0 0,0 1 1 0 0,-1-1 0 0 0,1 0-1 0 0,0 1 1 0 0,1 0-1 0 0,-1-1 1 0 0,1 1-1 0 0,-1-1 1 0 0,1 1-1 0 0,0 0 1 0 0,1-1-1 0 0,-1 1 1 0 0,1-1 0 0 0,-1 1-1 0 0,2 4 1 0 0,1 1-16 0 0,1-1 0 0 0,-1 0 0 0 0,1 0 0 0 0,0-1 0 0 0,1 1 1 0 0,6 8-1 0 0,-6-11-20 0 0,0 0 1 0 0,0 0 0 0 0,0 0-1 0 0,0 0 1 0 0,1-1 0 0 0,7 4-1 0 0,39 20 25 0 0,-48-26-36 0 0,20 10 0 0 0,-1 0 0 0 0,0 2 0 0 0,-1 0 0 0 0,28 25 0 0 0,-43-33 0 0 0,-1 0 0 0 0,0 0 0 0 0,-1 1 0 0 0,0 0 0 0 0,0 0 0 0 0,0 1 0 0 0,5 11 0 0 0,-8-13 0 0 0,0 0 0 0 0,0 0 0 0 0,0 0 0 0 0,-1 0 0 0 0,0 0 0 0 0,0 1 0 0 0,0-1 0 0 0,-1 0 0 0 0,0 1 0 0 0,-1-1 0 0 0,-1 9 0 0 0,2-10-3 0 0,-2 0 1 0 0,1 0-1 0 0,-1-1 0 0 0,1 1 0 0 0,-1 0 1 0 0,-1-1-1 0 0,1 0 0 0 0,0 1 0 0 0,-1-1 1 0 0,0 0-1 0 0,0 0 0 0 0,0-1 0 0 0,-1 1 1 0 0,1-1-1 0 0,-1 1 0 0 0,0-1 0 0 0,-7 4 0 0 0,7-5-23 0 0,1 0-1 0 0,-1 0 1 0 0,1-1-1 0 0,-1 1 1 0 0,1-1-1 0 0,-1 0 0 0 0,0 0 1 0 0,0 0-1 0 0,1-1 1 0 0,-1 0-1 0 0,0 1 0 0 0,0-1 1 0 0,0-1-1 0 0,0 1 1 0 0,1 0-1 0 0,-1-1 0 0 0,0 0 1 0 0,0 0-1 0 0,1 0 1 0 0,-1 0-1 0 0,0-1 0 0 0,1 1 1 0 0,-5-3-1 0 0,0-1 29 0 0,0-1 1 0 0,1 0-1 0 0,-1 0 0 0 0,1 0 0 0 0,1-1 1 0 0,-1 0-1 0 0,1-1 0 0 0,0 1 0 0 0,1-1 1 0 0,0 0-1 0 0,0 0 0 0 0,-4-11 1 0 0,7 15 3 0 0,0-1 1 0 0,1 1 0 0 0,-1-1 0 0 0,1 0-1 0 0,0 0 1 0 0,0 1 0 0 0,1-1 0 0 0,-1 0-1 0 0,1 0 1 0 0,0 0 0 0 0,1 0 0 0 0,-1 0 0 0 0,1 0-1 0 0,0 0 1 0 0,0 1 0 0 0,0-1 0 0 0,1 0-1 0 0,-1 0 1 0 0,1 1 0 0 0,1 0 0 0 0,-1-1-1 0 0,0 1 1 0 0,1 0 0 0 0,0 0 0 0 0,4-5 0 0 0,9-6 195 0 0,1 0 0 0 0,1 1 0 0 0,0 0 0 0 0,33-17 0 0 0,-14 8-186 0 0,-29 19-16 0 0,1-3 0 0 0,13-23 0 0 0,-21 28-145 0 0,1 1 0 0 0,-1-1 0 0 0,0 0-1 0 0,0 1 1 0 0,0-1 0 0 0,0 0 0 0 0,0 0-1 0 0,0 0 1 0 0,-1 1 0 0 0,1-1 0 0 0,0-3 0 0 0,0-1-551 0 0,1-3-674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9:41.4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37 15663 0 0,'0'0'762'0'0,"4"-7"48"0"0,-1 4-684 0 0,0 0 0 0 0,0 1 0 0 0,0-1-1 0 0,0 1 1 0 0,1 0 0 0 0,-1 0 0 0 0,1 0-1 0 0,0 0 1 0 0,0 0 0 0 0,-1 1 0 0 0,1 0 0 0 0,0 0-1 0 0,0 0 1 0 0,0 0 0 0 0,0 0 0 0 0,0 1-1 0 0,1 0 1 0 0,-1 0 0 0 0,0 0 0 0 0,0 0 0 0 0,0 1-1 0 0,0 0 1 0 0,0 0 0 0 0,0 0 0 0 0,0 0-1 0 0,0 0 1 0 0,0 1 0 0 0,-1-1 0 0 0,5 4 0 0 0,8 8 112 0 0,0 1 1 0 0,-1 1-1 0 0,0 0 1 0 0,-2 1 0 0 0,0 1-1 0 0,0 0 1 0 0,13 25-1 0 0,-6-3 155 0 0,-1 1 0 0 0,20 64-1 0 0,-31-79-323 0 0,-1 0-1 0 0,-1 1 1 0 0,-2 0-1 0 0,-1 1 1 0 0,0-1-1 0 0,-2 1 1 0 0,-1-1-1 0 0,-2 1 1 0 0,0-1-1 0 0,-2 0 1 0 0,0 0-1 0 0,-2 0 1 0 0,-1 0-1 0 0,-1-1 1 0 0,-13 28-1 0 0,17-46-222 0 0,1 0-1 0 0,-1 0 0 0 0,-1 0 1 0 0,1-1-1 0 0,-1 1 0 0 0,-1-1 1 0 0,1 0-1 0 0,-1-1 1 0 0,0 1-1 0 0,0-1 0 0 0,-1 0 1 0 0,1-1-1 0 0,-1 1 1 0 0,0-1-1 0 0,0-1 0 0 0,-1 1 1 0 0,1-1-1 0 0,-1-1 0 0 0,1 1 1 0 0,-1-1-1 0 0,0-1 1 0 0,0 1-1 0 0,0-1 0 0 0,0-1 1 0 0,-10 0-1 0 0,-9-1-7585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9:42.3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13 12463 0 0,'0'0'1250'0'0,"0"-2"-1144"0"0,0 1-13 0 0,0 1 0 0 0,1-1 0 0 0,-1 0 0 0 0,0 0 0 0 0,0 1 0 0 0,0-1 0 0 0,1 0 0 0 0,-1 0 0 0 0,0 1 0 0 0,0-1 0 0 0,1 0 0 0 0,-1 1 0 0 0,1-1 0 0 0,-1 1 0 0 0,7 1 2893 0 0,-7 0-2889 0 0,8 16 1501 0 0,-5 1-1177 0 0,0-1 0 0 0,-1 1 1 0 0,0 30-1 0 0,-8 56 563 0 0,2-44-706 0 0,4-51-264 0 0,-5 28 146 0 0,5-81-289 0 0,4 16 103 0 0,1 1 0 0 0,14-46 0 0 0,-15 63 26 0 0,0 0 1 0 0,0 1 0 0 0,1-1-1 0 0,0 1 1 0 0,0 0-1 0 0,1 0 1 0 0,0 0-1 0 0,1 1 1 0 0,0 0 0 0 0,10-8-1 0 0,-15 14 1 0 0,0 0 0 0 0,0 1 1 0 0,1-1-1 0 0,-1 1 0 0 0,0 0 0 0 0,1 0 0 0 0,-1 0 0 0 0,1 0 0 0 0,-1 0 1 0 0,1 0-1 0 0,-1 1 0 0 0,1-1 0 0 0,-1 1 0 0 0,1 0 0 0 0,0 0 0 0 0,-1 0 1 0 0,1 0-1 0 0,0 0 0 0 0,-1 0 0 0 0,1 1 0 0 0,0 0 0 0 0,-1-1 0 0 0,1 1 1 0 0,-1 0-1 0 0,1 0 0 0 0,-1 0 0 0 0,3 2 0 0 0,-1 0 1 0 0,1-1 1 0 0,-1 2-1 0 0,0-1 0 0 0,0 0 1 0 0,-1 1-1 0 0,1 0 0 0 0,-1-1 0 0 0,1 1 1 0 0,-1 1-1 0 0,0-1 0 0 0,-1 0 1 0 0,1 1-1 0 0,1 5 0 0 0,3 7 2 0 0,0-1 8 0 0,0-1 0 0 0,-2 1 0 0 0,0 1 0 0 0,4 27 0 0 0,-9-35-12 0 0,0-7 0 0 0,-1 0 0 0 0,1 0 0 0 0,0 0 0 0 0,1 0 0 0 0,-1 0 0 0 0,0 0 0 0 0,0 0 0 0 0,1 0 0 0 0,-1 0 0 0 0,1 0 0 0 0,0 0 0 0 0,0-1 0 0 0,1 4 0 0 0,2 4-135 0 0,-3-8-561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9:42.6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 7367 0 0,'2'0'568'0'0,"9"2"1499"0"0,-1-1-1 0 0,1 0 0 0 0,17 0 0 0 0,26-7 1538 0 0,-36 3-3468 0 0,26 0 1 0 0,-39 2-128 0 0,0 0-3 0 0,15 5-104 0 0,-3-3-2946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6:52:13.41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5720 12389 13647 0,'0'0'592'0,"0"0"144"0,0 0-592 0,0 0-144 0,0 0 0 0,0 0 0 16,0 0 1744-16,-4-4 320 0,4 4 64 0,-5-4 16 15,1-1 16-15,4 5 0 0,0 0 0 0,-3-4 0 16,-1 0-288-16,0 2-48 0,3-2-16 0,1 4 0 15,0 0-528-15,0 0-128 0,0 0 0 0,0 0-16 0,6-6-272 0,1 2-48 16,-7 4-16-16,10-4 0 0,4 4-288 0,-1-2-48 16,-2 2-16-16,1 0 0 0,3 0-176 0,2 0-32 15,1 0-16-15,4 0 0 0,4 0-224 0,2 0 0 16,1 0 128-16,9 0-128 0,2 0 0 0,0-4 0 16,-2 4 0-16,-3-3 0 0,-5 2 0 0,-1-2 0 15,0-1 0-15,-6 2 0 0,-4-2 0 0,-4 1 0 16,1-1 0-16,-4 4 0 0,-12 0 0 0,6-2 0 15,-6 2 0-15,0 0 0 0,0 0 0 0,0 0 0 16,0 0 128-16,-9 0-128 0,-4 0 0 0,-7 0 144 16,-6 0-144-16,-5 2 128 0,-6-2 16 0,-2 2 0 15,-2 0 0-15,2-2 0 0,2 0-144 0,3 3 128 16,0-3-128-16,3 1 128 0,3 2-128 0,5-3 192 16,4 2-192-16,2-2 192 0,-1 2-192 0,4 0 0 15,3-2 144-15,1 4-144 0,-1-4 0 0,11 0 144 16,0 0-144-16,0 0 0 0,0 0 144 0,0 0-144 0,0 0 0 15,0 0 144-15,0 0-16 0,7 7-128 0,3-1 192 16,5-2-64-16,2 2-128 0,4-2 0 16,1-2 144-16,5-1-144 0,5 2 0 0,3 1 0 0,6-1 0 0,1 1 0 15,1-2 0-15,-1-2 0 0,-3 0 0 0,-4 0 128 16,-4 0-128-16,-5 0 0 0,-4 0 0 0,-5 0 0 16,-4 3 0-16,-2-3 0 0,-4-3 0 0,-7 3 0 15,0 0 0-15,0 0 0 0,-10-2 0 0,-6-5 0 16,-6-1-2288-16,-3-5-528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9:43.0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5527 0 0,'28'24'12958'0'0,"-21"-15"-11241"0"0,-4-6-1025 0 0,0 1-393 0 0,0 1 0 0 0,0 0-1 0 0,-1 0 1 0 0,1 0 0 0 0,-1 0 0 0 0,0 1 0 0 0,1 6 0 0 0,7 42 133 0 0,-8-35-321 0 0,5 52-3 0 0,3 16-198 0 0,-9-86-378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9:52.0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32 282 7599 0 0,'0'0'1158'0'0,"-8"-6"370"0"0,5 1-1396 0 0,0 1 0 0 0,1 0 0 0 0,-1-1 0 0 0,1 1 0 0 0,0-1 0 0 0,0 1 0 0 0,1-1 0 0 0,-1 0 0 0 0,1 0 0 0 0,0 0 0 0 0,0 0 0 0 0,1 0 0 0 0,-1-8 0 0 0,5-36 616 0 0,-5 25-493 0 0,0 17-203 0 0,0 0-1 0 0,1 0 1 0 0,1-13 0 0 0,1-19 372 0 0,-1 34-243 0 0,0 1 53 0 0,0 1 0 0 0,-1 0 0 0 0,1-1 0 0 0,1 1 0 0 0,-1 0 0 0 0,0 0 0 0 0,1 0 0 0 0,-1 0 0 0 0,1 0 0 0 0,0 0 0 0 0,6-6 3601 0 0,-7 11-3690 0 0,0-1 0 0 0,0 1 1 0 0,1-1-1 0 0,-1 1 0 0 0,0 0 1 0 0,0-1-1 0 0,0 1 0 0 0,-1 0 1 0 0,1 0-1 0 0,1 3 0 0 0,1 11 133 0 0,0 0 1 0 0,0 0-1 0 0,-2 0 0 0 0,0 0 1 0 0,-2 23-1 0 0,1 1-304 0 0,-7 113 288 0 0,-1-37-92 0 0,11 112 318 0 0,4-203-389 0 0,-4-14-41 0 0,-2-9-19 0 0,0-4-287 0 0,11-27-1804 0 0,-8 7-4721 0 0,-4 6 26 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9:52.5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36 11231 0 0,'0'0'7640'0'0,"0"1"-7168"0"0,4 28 383 0 0,-1 0-1 0 0,-3 57 1 0 0,0-6-355 0 0,1-47-66 0 0,2-1 0 0 0,10 42-1 0 0,-13-73-214 0 0,0-3-146 0 0,0-27-328 0 0,0-32 170 0 0,10-83 0 0 0,-9 135 85 0 0,1-1 0 0 0,1 1 0 0 0,0-1 0 0 0,0 1 0 0 0,1 0 0 0 0,6-13 0 0 0,-7 17 0 0 0,1-1 0 0 0,-1 1 0 0 0,1 0 0 0 0,0 0 0 0 0,1 0 0 0 0,-1 1 0 0 0,1-1 0 0 0,0 1 0 0 0,0 0 0 0 0,10-5 0 0 0,-11 7 13 0 0,0 1 0 0 0,1-1 0 0 0,-1 1 0 0 0,1 1 0 0 0,0-1 0 0 0,-1 1 0 0 0,1-1 1 0 0,0 1-1 0 0,-1 1 0 0 0,1-1 0 0 0,4 1 0 0 0,14 1 174 0 0,5 1-325 0 0,-23-2 141 0 0,0 0 0 0 0,1-1 0 0 0,-1 1 1 0 0,0-1-1 0 0,0 0 0 0 0,7-1 0 0 0,-11 0-246 0 0,1 1 0 0 0,-1-1 0 0 0,1 1 0 0 0,-1-1 0 0 0,0 0-1 0 0,1 1 1 0 0,-1-1 0 0 0,0 0 0 0 0,1 0 0 0 0,1-1-1 0 0,-2 0-375 0 0,1 1-1 0 0,-1-1 0 0 0,0 0 1 0 0,0 1-1 0 0,0-1 0 0 0,0 0 0 0 0,0 0 1 0 0,0 0-1 0 0,1-3 0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9:52.9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68 1 12671 0 0,'0'0'1272'0'0,"0"9"-352"0"0,-15 101 4281 0 0,-1 16-3314 0 0,6-15-741 0 0,-3 48-301 0 0,7-66-473 0 0,-2 91 881 0 0,10-200-2218 0 0,0 1 0 0 0,1-1 1 0 0,1 1-1 0 0,6-16 0 0 0,-8 22 196 0 0,7-15-854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9:55.9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48 1 5671 0 0,'0'0'419'0'0,"-2"1"-282"0"0,-4 3-64 0 0,2 0 29 0 0,-1-1-1 0 0,1 0 1 0 0,-1-1 0 0 0,-16 7 7582 0 0,32-9-6417 0 0,-6-1-1042 0 0,64 2 1803 0 0,-20 1-1645 0 0,-32-2-55 0 0,0 1-1 0 0,0 0 1 0 0,29 7 0 0 0,-38-6-1638 0 0,1 1 1 0 0,13 6 0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9:56.3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12895 0 0,'0'0'298'0'0,"2"1"38"0"0,36 10 596 0 0,-28-9-255 0 0,1 0-1 0 0,0 0 0 0 0,17-1 0 0 0,13-1 250 0 0,-15-1-792 0 0,0 1 1 0 0,45 7-1 0 0,-25-3-3647 0 0,-34-3 2250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9:56.7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15663 0 0,'0'0'356'0'0,"1"2"50"0"0,2 1-246 0 0,0 0 0 0 0,-1 1 1 0 0,0-1-1 0 0,1 1 0 0 0,-1 0 1 0 0,-1 0-1 0 0,1 0 0 0 0,0 0 1 0 0,-1 0-1 0 0,0 0 0 0 0,0 0 1 0 0,0 0-1 0 0,0 6 0 0 0,0 9 1180 0 0,-2 35-1 0 0,0-19-1188 0 0,-3 60-139 0 0,5-61 13 0 0,0 15 145 0 0,2 0 1 0 0,14 76-1 0 0,-15-121-835 0 0,-2 12-2496 0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9:57.0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11 13879 0 0,'0'0'1254'0'0,"10"1"3200"0"0,-9-2-4483 0 0,14-5 977 0 0,-8 1-3745 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9:57.4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12463 0 0,'0'0'5707'0'0,"10"7"-4443"0"0,-7-3-1182 0 0,0 1 0 0 0,-1 0 0 0 0,1 0 0 0 0,-1 0 0 0 0,0 0 1 0 0,0 0-1 0 0,-1 0 0 0 0,0 0 0 0 0,0 1 0 0 0,1 7 0 0 0,0 61 881 0 0,-3-51-645 0 0,2 42 46 0 0,-1 60 93 0 0,0-101-251 0 0,1 0 0 0 0,6 27 0 0 0,0 7 243 0 0,-7-51-422 0 0,3 22-62 0 0,5-40-1802 0 0,-1-2-3323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9:59.3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359 47 5327 0 0,'0'0'242'0'0,"1"-1"-12"0"0,1-3 295 0 0,0 0 0 0 0,-1 1-1 0 0,1-1 1 0 0,-1-1 0 0 0,0-21 7563 0 0,-5 41-7500 0 0,1-1-1 0 0,-2 27 0 0 0,1-9-446 0 0,2-16-15 0 0,2-1 0 0 0,1 22 0 0 0,-1 14 241 0 0,-12 220-71 0 0,12-270-303 0 0,0 0 0 0 0,0-1 0 0 0,0 1 0 0 0,0 0-1 0 0,0 0 1 0 0,0-1 0 0 0,0 1 0 0 0,0 0 0 0 0,0-1 0 0 0,0 1-1 0 0,-1-1 1 0 0,1 1 0 0 0,0 0 0 0 0,0-1 0 0 0,-1 1 0 0 0,1-1-1 0 0,-1 1 1 0 0,1 0 0 0 0,0-1 0 0 0,-1 1 0 0 0,0 0-1 0 0,1-1-7 0 0,-1 0-1 0 0,1 0 0 0 0,-1 0 1 0 0,1-1-1 0 0,-1 1 0 0 0,1 0 1 0 0,-1 0-1 0 0,1 0 0 0 0,0 0 1 0 0,-1 0-1 0 0,1-1 0 0 0,-1 1 1 0 0,1 0-1 0 0,0 0 0 0 0,-1-1 1 0 0,1 1-1 0 0,0 0 0 0 0,-1 0 1 0 0,1-1-1 0 0,0 1 0 0 0,-1 0 1 0 0,1-1-1 0 0,-18-27-638 0 0,17 26 626 0 0,-19-34-26 0 0,11 19 60 0 0,0 0 0 0 0,-1 1 0 0 0,-22-26 0 0 0,29 38-5 0 0,-1 0 1 0 0,0 0 0 0 0,0 0-1 0 0,-1 1 1 0 0,1 0 0 0 0,-1 0 0 0 0,1 0-1 0 0,-1 0 1 0 0,0 1 0 0 0,0 0-1 0 0,0 0 1 0 0,0 0 0 0 0,-1 1-1 0 0,1-1 1 0 0,0 1 0 0 0,-1 1 0 0 0,-9-1-1 0 0,10 1 3 0 0,1 0-1 0 0,-1 0 1 0 0,0 1-1 0 0,1 0 1 0 0,-1 0-1 0 0,1 0 0 0 0,-1 1 1 0 0,1-1-1 0 0,0 1 1 0 0,0 0-1 0 0,-1 1 1 0 0,-6 4-1 0 0,6-3-6 0 0,0 1 1 0 0,0-1-1 0 0,1 1 0 0 0,-1 0 0 0 0,1 0 0 0 0,1 0 0 0 0,-1 1 0 0 0,-4 9 1 0 0,4-6 92 0 0,0-1 0 0 0,1 1 0 0 0,0 1 0 0 0,0-1 0 0 0,1 0 0 0 0,1 1 0 0 0,-1-1 0 0 0,1 1 0 0 0,1-1 1 0 0,0 1-1 0 0,0 0 0 0 0,4 15 0 0 0,-4-21-137 0 0,1-1-1 0 0,1 1 1 0 0,-1 0 0 0 0,1-1-1 0 0,-1 1 1 0 0,1-1 0 0 0,0 0-1 0 0,0 1 1 0 0,1-1 0 0 0,-1 0 0 0 0,1 0-1 0 0,3 4 1 0 0,-1-3-33 0 0,0 0 0 0 0,0-1 0 0 0,1 1 1 0 0,-1-1-1 0 0,1 0 0 0 0,0-1 0 0 0,6 3 0 0 0,1-1-66 0 0,0-1 1 0 0,1 0-1 0 0,-1-1 0 0 0,1 0 0 0 0,0-1 0 0 0,17-1 0 0 0,-8-2-264 0 0,-1 0 1 0 0,0-2-1 0 0,0-1 0 0 0,36-12 0 0 0,-51 15 268 0 0,0-1 0 0 0,-1-1 0 0 0,0 1 1 0 0,0-1-1 0 0,0 0 0 0 0,7-6 0 0 0,31-31-570 0 0,-37 34 602 0 0,3-5-490 0 0,-1 0-1 0 0,0 0 1 0 0,-1-1 0 0 0,12-23-1 0 0,-5 7-262 0 0,-9 13 723 0 0,-4 10 142 0 0,-1 0 0 0 0,1 1 0 0 0,0-1 0 0 0,1 1 0 0 0,3-7 2111 0 0,-6 14-1500 0 0,1 8 227 0 0,-1-1 0 0 0,0 1 0 0 0,-2 15 0 0 0,-1 12 72 0 0,5 2-8 0 0,8 46 0 0 0,-10-84-907 0 0,0 1 8 0 0,1-1-1 0 0,-1 0 0 0 0,0 0 1 0 0,1 0-1 0 0,-1 0 0 0 0,0 0 1 0 0,1-1-1 0 0,-1 1 1 0 0,1 0-1 0 0,0 0 0 0 0,-1 0 1 0 0,1 0-1 0 0,1 1 0 0 0,2 3 55 0 0,-4-5-98 0 0,1 1-1 0 0,-1-1 1 0 0,0 1 0 0 0,0-1-1 0 0,1 1 1 0 0,-1-1 0 0 0,0 0-1 0 0,1 1 1 0 0,-1-1 0 0 0,0 1-1 0 0,1-1 1 0 0,-1 0 0 0 0,0 1-1 0 0,1-1 1 0 0,-1 0-1 0 0,1 0 1 0 0,-1 1 0 0 0,1-1-1 0 0,-1 0 1 0 0,1 0 0 0 0,-1 0-1 0 0,1 1 1 0 0,-1-1 0 0 0,1 0-1 0 0,-1 0 1 0 0,1 0-1 0 0,-1 0 1 0 0,1 0 0 0 0,-1 0-1 0 0,1 0 1 0 0,0 0 0 0 0,-1 0-1 0 0,1 0 1 0 0,0-1 0 0 0,1 0-348 0 0,3 1-231 0 0,-4 0 332 0 0,0 0 0 0 0,0 0 0 0 0,1 0 1 0 0,-1 0-1 0 0,0 0 0 0 0,0 0 0 0 0,1-1 0 0 0,-1 1 1 0 0,0 0-1 0 0,0-1 0 0 0,2 0 0 0 0,6-4-1794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6:52:21.099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7113 12679 13983 0,'0'0'624'0,"0"0"128"0,0 0-608 0,0 0-144 15,0 0 0-15,-4 3 0 0,4-3 1424 0,-5 6 256 16,0-2 48-16,5-4 16 0,0 0-352 0,-7 4-80 16,2-2-16-16,5-2 0 0,0 0-96 0,0 0-32 15,0 0 0-15,0 0 0 0,0 0 384 0,0 0 80 16,0 0 16-16,0 0 0 0,0 0-480 0,0 0-80 16,0 0-32-16,0 0 0 0,0 0-32 0,0 0-16 15,0 0 0-15,8 3 0 0,0-2-624 0,4-1-128 16,2 3-32-16,2-3 0 0,2 0-224 0,3-3 128 15,3 3-128-15,-1-1 0 0,2-2 0 0,1 3 0 0,2-2 0 0,1 2 0 16,-2-2 0-16,3 2 176 16,2 2-48-16,-2-2-128 0,-2 2 144 0,-1 1-144 0,-4-2 0 15,-4 2 144-15,-6-2-144 0,-3 2 0 0,-2-3 0 0,-8 0 0 16,0 0 0-16,0 0 0 0,0 0 0 0,0 0 0 16,0 0-208-16,0 0 80 0,-9-4 128 0,-3 0-208 15,-2 1 208-15,-5 3 0 0,-3-2 0 0,-3 2 0 16,-1 0 0-16,0 0 0 0,0 2 0 0,-1 1 0 15,1-2 0-15,1 2 0 0,2 1 0 0,0-2 0 16,3 0 0-16,1 0 0 0,3 1 0 0,3-2 0 16,2 2 0-16,1-3 0 0,4 2 0 0,6-2 0 15,0 0-800-15,0 0-224 0,0 0-32 0,5-6-17200 16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9:59.8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20 10855 0 0,'0'0'980'0'0,"0"11"1052"0"0,26 68 2260 0 0,18 54-2910 0 0,-38-115-1250 0 0,1-1-55 0 0,0 1 0 0 0,0-1 0 0 0,12 17 0 0 0,-18-32-169 0 0,1-4-129 0 0,0 0 210 0 0,0 0 0 0 0,0 0 0 0 0,-1 0 0 0 0,1 0 0 0 0,0 0 0 0 0,-1 0 0 0 0,2-4 0 0 0,-1 3-6 0 0,5-10 9 0 0,-1-1 0 0 0,-1 0 0 0 0,0 0 0 0 0,-1 0 0 0 0,0 0 0 0 0,3-27 0 0 0,-1 8 4 0 0,-1 5 8 0 0,-2 8-14 0 0,1 0 0 0 0,1 0 1 0 0,1 1-1 0 0,1 0 0 0 0,10-20 1 0 0,-17 38-274 0 0,4 4-1400 0 0,-3-3 1597 0 0,-1 1-1 0 0,1-1 1 0 0,-1 1 0 0 0,1 0 0 0 0,-1-1-1 0 0,1 1 1 0 0,-1 0 0 0 0,1-1 0 0 0,-1 1-1 0 0,0 0 1 0 0,1 0 0 0 0,-1-1-1 0 0,0 2 1 0 0,6 17-1804 0 0,-3 8-1849 0 0,-1-13 1820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00.2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1 270 8319 0 0,'0'0'408'0'0,"1"0"-182"0"0,3 1-132 0 0,-1 0-77 0 0,0-1 0 0 0,-1 0 0 0 0,1 1 0 0 0,0-1 0 0 0,-1 0 0 0 0,1-1 0 0 0,4 0 0 0 0,30-4 423 0 0,-31 3-318 0 0,-1 1-1 0 0,0-1 0 0 0,1 0 0 0 0,-1-1 0 0 0,0 1 0 0 0,-1-1 1 0 0,9-6-1 0 0,-3 1 14 0 0,0 0 0 0 0,0 0 0 0 0,-1-1 1 0 0,14-18-1 0 0,-20 23-94 0 0,0-1 0 0 0,0 0-1 0 0,0-1 1 0 0,-1 1 0 0 0,1 0 0 0 0,-2-1 0 0 0,1 1-1 0 0,0-1 1 0 0,-1 0 0 0 0,0 0 0 0 0,0 1 0 0 0,-1-11-1 0 0,0 7-2 0 0,0-1 0 0 0,-1 1-1 0 0,-1 0 1 0 0,-2-10 0 0 0,4 17-21 0 0,-1-1 1 0 0,0 0 0 0 0,0 1 0 0 0,0 0 0 0 0,0-1-1 0 0,0 1 1 0 0,0-1 0 0 0,0 1 0 0 0,-1 0 0 0 0,1 0 0 0 0,-1 0-1 0 0,0 0 1 0 0,0 0 0 0 0,0 0 0 0 0,1 0 0 0 0,-2 1-1 0 0,1-1 1 0 0,-4-2 0 0 0,3 3 36 0 0,1 1 1 0 0,-1-1-1 0 0,0 1 0 0 0,1 0 1 0 0,-1 0-1 0 0,0 0 1 0 0,1 0-1 0 0,-1 0 0 0 0,1 1 1 0 0,-1-1-1 0 0,0 1 0 0 0,1 0 1 0 0,-1 0-1 0 0,1 0 0 0 0,0 0 1 0 0,-1 0-1 0 0,1 0 1 0 0,0 0-1 0 0,0 1 0 0 0,-1-1 1 0 0,1 1-1 0 0,0 0 0 0 0,0 0 1 0 0,-1 2-1 0 0,-4 3 101 0 0,0 0 1 0 0,1 1-1 0 0,0 0 0 0 0,1 0 0 0 0,-5 10 1 0 0,4-7-34 0 0,0 1 0 0 0,1-1 1 0 0,1 1-1 0 0,0 0 1 0 0,-4 21-1 0 0,5-17-87 0 0,1-6 41 0 0,0 1 0 0 0,1-1 1 0 0,0 0-1 0 0,1 13 0 0 0,0-14-53 0 0,1-1 1 0 0,1 0-1 0 0,-1 0 0 0 0,1 0 0 0 0,5 13 0 0 0,-5-18-23 0 0,-1 0-1 0 0,1 0 0 0 0,0 0 1 0 0,0 0-1 0 0,0 0 0 0 0,0 0 1 0 0,1-1-1 0 0,-1 1 0 0 0,1-1 1 0 0,-1 1-1 0 0,1-1 1 0 0,0 0-1 0 0,0 0 0 0 0,0 0 1 0 0,0-1-1 0 0,4 2 0 0 0,1 0-292 0 0,0 0 0 0 0,0-1 0 0 0,0 0-1 0 0,1-1 1 0 0,-1 0 0 0 0,1 0 0 0 0,-1-1-1 0 0,17-1 1 0 0,-7-1-1759 0 0,1-1 1 0 0,32-10-1 0 0,-35 7-202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00.5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 0 11519 0 0,'0'2'264'0'0,"-6"78"841"0"0,-1 4 1160 0 0,9 61 764 0 0,-3-130-2863 0 0,1-3-251 0 0,1-20-11 0 0,6-40 61 0 0,1 0 0 0 0,21-61 0 0 0,-26 100 32 0 0,1 0 0 0 0,0 0 1 0 0,1 1-1 0 0,0-1 0 0 0,0 1 1 0 0,0 0-1 0 0,1 1 0 0 0,13-14 0 0 0,-16 19 10 0 0,0-1 0 0 0,0 0 0 0 0,0 1-1 0 0,0-1 1 0 0,1 1 0 0 0,-1 0-1 0 0,0 0 1 0 0,1 1 0 0 0,0-1-1 0 0,-1 1 1 0 0,1-1 0 0 0,0 1-1 0 0,0 0 1 0 0,0 1 0 0 0,0-1-1 0 0,0 1 1 0 0,0-1 0 0 0,0 1-1 0 0,0 0 1 0 0,0 1 0 0 0,0-1 0 0 0,0 1-1 0 0,4 1 1 0 0,-6-1-190 0 0,0-1 1 0 0,-1 1-1 0 0,1 0 0 0 0,0 0 1 0 0,-1 0-1 0 0,1 0 0 0 0,-1 0 1 0 0,0 1-1 0 0,1-1 0 0 0,-1 0 1 0 0,2 4-1 0 0,-2-4 48 0 0,6 9-761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00.9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179 216 9759 0 0,'0'0'223'0'0,"1"-1"29"0"0,3-3-171 0 0,0-1 0 0 0,-1 1 0 0 0,1-1 0 0 0,-1 0 0 0 0,0 0 0 0 0,0 0 0 0 0,-1-1 0 0 0,0 1 0 0 0,0-1 0 0 0,2-7 0 0 0,-2 4 75 0 0,0-1 1 0 0,-1 1-1 0 0,0 0 0 0 0,-1-1 1 0 0,-1-17-1 0 0,0 23-131 0 0,0 0 0 0 0,0-1 1 0 0,0 1-1 0 0,0 0 0 0 0,-1 0 0 0 0,0 0 0 0 0,1 0 0 0 0,-1 0 0 0 0,-1 1 0 0 0,1-1 0 0 0,-1 0 0 0 0,1 1 0 0 0,-5-4 0 0 0,5 5 28 0 0,0 0 0 0 0,0 0 0 0 0,0 1 0 0 0,0-1 1 0 0,0 1-1 0 0,0-1 0 0 0,0 1 0 0 0,-1 0 0 0 0,1 0 0 0 0,0 0 0 0 0,-1 0 0 0 0,1 1 0 0 0,-1-1 0 0 0,1 1 0 0 0,-1-1 0 0 0,1 1 0 0 0,-1 0 0 0 0,1 0 0 0 0,-1 0 0 0 0,0 0 0 0 0,1 0 0 0 0,-1 1 0 0 0,-3 0 0 0 0,-2 2 77 0 0,1 0 0 0 0,0 1-1 0 0,0 0 1 0 0,0 0 0 0 0,0 1 0 0 0,1 0-1 0 0,-1 0 1 0 0,1 0 0 0 0,0 1 0 0 0,1 0-1 0 0,0 0 1 0 0,0 0 0 0 0,0 1 0 0 0,-4 7-1 0 0,4-6 9 0 0,1 0 0 0 0,0 0-1 0 0,0 0 1 0 0,1 1 0 0 0,0-1-1 0 0,0 1 1 0 0,1-1 0 0 0,0 1-1 0 0,1 0 1 0 0,0 0 0 0 0,0 0 0 0 0,2 14-1 0 0,-1-19-145 0 0,1 1-1 0 0,0-1 0 0 0,0 1 1 0 0,0-1-1 0 0,1 0 1 0 0,-1 0-1 0 0,1 0 1 0 0,0 1-1 0 0,0-2 0 0 0,1 1 1 0 0,-1 0-1 0 0,1 0 1 0 0,0-1-1 0 0,0 1 0 0 0,4 3 1 0 0,-5-5-2 0 0,1-1 1 0 0,-1 1-1 0 0,0-1 1 0 0,1 1-1 0 0,-1-1 1 0 0,1 0-1 0 0,-1 0 1 0 0,1 0-1 0 0,-1-1 1 0 0,1 1-1 0 0,0-1 1 0 0,-1 1-1 0 0,1-1 0 0 0,0 0 1 0 0,-1 0-1 0 0,1 0 1 0 0,0 0-1 0 0,-1 0 1 0 0,1-1-1 0 0,0 1 1 0 0,-1-1-1 0 0,1 0 1 0 0,0 0-1 0 0,-1 0 1 0 0,1 0-1 0 0,3-2 1 0 0,0-1-53 0 0,1 0 0 0 0,-1-1 0 0 0,0 0 0 0 0,0 0 0 0 0,-1-1 0 0 0,1 1 0 0 0,-1-1 0 0 0,-1 0 0 0 0,1-1 0 0 0,-1 1 0 0 0,0-1 0 0 0,0 0 0 0 0,5-14 0 0 0,0-5-9 0 0,-1-1 0 0 0,7-39 0 0 0,-15 65 68 0 0,1-16-71 0 0,-2 16 233 0 0,2 3-98 0 0,6 58 257 0 0,-2 1 0 0 0,-3 0-1 0 0,-8 75 1 0 0,3-99-269 0 0,1-10 130 0 0,-7 34 1 0 0,8-54-155 0 0,-1 0-1 0 0,0 0 1 0 0,0 0-1 0 0,-1-1 1 0 0,0 1-1 0 0,0 0 1 0 0,-1-1-1 0 0,0 0 1 0 0,-7 10-1 0 0,9-13-24 0 0,1-2 0 0 0,0 0 0 0 0,0 0 0 0 0,0 0 0 0 0,0 0 0 0 0,0 0 0 0 0,0 0 0 0 0,0 0 0 0 0,0 0 0 0 0,0-1 0 0 0,0 1 0 0 0,0 0 0 0 0,0-1 0 0 0,-1 1 0 0 0,1-1 0 0 0,0 1 0 0 0,0-1 0 0 0,-3 1 0 0 0,2-1-83 0 0,0 1 0 0 0,0-1 0 0 0,0 0 0 0 0,0 0 0 0 0,0 0 0 0 0,0 0 0 0 0,0 0 0 0 0,0 0 0 0 0,0-1 0 0 0,0 1 0 0 0,0-1 0 0 0,0 1 0 0 0,0-1 0 0 0,0 0 0 0 0,0 0 0 0 0,0 1 0 0 0,1-2 0 0 0,-1 1 0 0 0,0 0 0 0 0,1 0 0 0 0,-1 0 0 0 0,1-1 0 0 0,-1 1 0 0 0,1-1 0 0 0,-1 1 0 0 0,1-1 0 0 0,0 1 0 0 0,0-1 0 0 0,-2-3 0 0 0,-1-5-1667 0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01.36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1 213 9991 0 0,'0'0'747'0'0,"1"0"-499"0"0,1 2-174 0 0,14 1-47 0 0,-10-3 112 0 0,0 0 0 0 0,0-1 0 0 0,0 1 0 0 0,0-1 0 0 0,0 0-1 0 0,0-1 1 0 0,-1 1 0 0 0,1-1 0 0 0,0-1 0 0 0,-1 1 0 0 0,0-1 0 0 0,1 1 0 0 0,-1-2-1 0 0,0 1 1 0 0,0 0 0 0 0,5-6 0 0 0,3-4 446 0 0,0 0 0 0 0,0 0 0 0 0,21-32 1 0 0,-31 40-588 0 0,1-2 1 0 0,-1 1 0 0 0,0 0-1 0 0,0-1 1 0 0,-1 1 0 0 0,0-1-1 0 0,0 0 1 0 0,-1 1 0 0 0,2-13-1 0 0,-4 6-30 0 0,-2 11 13 0 0,2 1 10 0 0,-7-3-15 0 0,5 4 92 0 0,0 0-1 0 0,-1 0 1 0 0,1 0-1 0 0,0 0 1 0 0,0 1-1 0 0,-1 0 1 0 0,1-1-1 0 0,0 1 0 0 0,0 1 1 0 0,0-1-1 0 0,0 0 1 0 0,-5 4-1 0 0,-34 24 873 0 0,41-29-939 0 0,-9 8 111 0 0,0 0 0 0 0,1 1 1 0 0,-1 0-1 0 0,2 1 0 0 0,-1 0 1 0 0,2 1-1 0 0,-1-1 1 0 0,-7 15-1 0 0,13-20-70 0 0,-1 0-1 0 0,1 0 1 0 0,0 0 0 0 0,1 0-1 0 0,-1 0 1 0 0,1 0 0 0 0,0 1 0 0 0,0-1-1 0 0,1 0 1 0 0,-1 1 0 0 0,1-1-1 0 0,1 0 1 0 0,-1 1 0 0 0,1-1 0 0 0,-1 0-1 0 0,2 1 1 0 0,-1-1 0 0 0,0 0-1 0 0,1 0 1 0 0,0 0 0 0 0,0 0 0 0 0,5 7-1 0 0,-3-6-69 0 0,0-1-1 0 0,1 0 1 0 0,-1-1-1 0 0,1 1 1 0 0,0-1 0 0 0,1 0-1 0 0,-1 0 1 0 0,1 0-1 0 0,-1-1 1 0 0,1 0-1 0 0,0 0 1 0 0,10 3 0 0 0,2 0-180 0 0,0-1 0 0 0,0-1 0 0 0,22 3 0 0 0,16-3-1800 0 0,-26-5 969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01.71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287 0 12895 0 0,'0'0'1296'0'0,"-1"1"-1188"0"0,-13 5 425 0 0,-22 7 0 0 0,22-9-29 0 0,1 1 0 0 0,-22 10 0 0 0,21-7-429 0 0,4-4-12 0 0,1 1 0 0 0,-1 1 0 0 0,1 0 0 0 0,-14 12 0 0 0,22-17-49 0 0,0 0-1 0 0,-1 1 1 0 0,1-1-1 0 0,0 0 1 0 0,0 1-1 0 0,0-1 0 0 0,0 1 1 0 0,0-1-1 0 0,0 1 1 0 0,0 0-1 0 0,1-1 1 0 0,-1 1-1 0 0,0 0 1 0 0,1-1-1 0 0,0 1 1 0 0,-1 0-1 0 0,1 0 1 0 0,0-1-1 0 0,0 1 1 0 0,0 0-1 0 0,0 0 1 0 0,0 0-1 0 0,0-1 1 0 0,0 1-1 0 0,1 0 1 0 0,-1 0-1 0 0,1-1 1 0 0,-1 1-1 0 0,1 0 1 0 0,0-1-1 0 0,0 1 1 0 0,0 0-1 0 0,0-1 1 0 0,0 1-1 0 0,1 0 1 0 0,3 4 99 0 0,0-1 0 0 0,1-1 0 0 0,0 1 0 0 0,0-1 0 0 0,0 0 0 0 0,0 0 1 0 0,1-1-1 0 0,9 4 0 0 0,-1 1 203 0 0,2 0-115 0 0,4 2-101 0 0,-1 0 0 0 0,26 19 0 0 0,-42-26-31 0 0,0 0 0 0 0,0 1 0 0 0,0-1 0 0 0,0 1-1 0 0,0 0 1 0 0,-1 0 0 0 0,0 0 0 0 0,0 0 0 0 0,0 0 0 0 0,0 1 0 0 0,-1 0 0 0 0,1-1 0 0 0,-1 1-1 0 0,0 0 1 0 0,-1 0 0 0 0,2 5 0 0 0,-3-6-45 0 0,0-1 1 0 0,0 0-1 0 0,0 0 0 0 0,0 1 1 0 0,0-1-1 0 0,-1 0 0 0 0,0 0 1 0 0,0 0-1 0 0,0 0 0 0 0,0 0 0 0 0,0 0 1 0 0,0 0-1 0 0,-1 0 0 0 0,0 0 1 0 0,1 0-1 0 0,-1-1 0 0 0,0 1 0 0 0,0-1 1 0 0,-1 1-1 0 0,1-1 0 0 0,0 0 1 0 0,-1 0-1 0 0,1 0 0 0 0,-1 0 0 0 0,-4 2 1 0 0,0 0-49 0 0,0 0 1 0 0,0-1-1 0 0,0 0 1 0 0,-1 0 0 0 0,1-1-1 0 0,-1 0 1 0 0,0 0-1 0 0,0 0 1 0 0,-10-1 0 0 0,-2-1-583 0 0,-1-2 1 0 0,1-1 0 0 0,0 0-1 0 0,0-1 1 0 0,-32-12 0 0 0,35 11-394 0 0,-15-5-632 0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02.0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10135 0 0,'0'0'896'0'0,"3"9"-712"0"0,4 2-184 0 0,14 20 11656 0 0,-17-24-10760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18.4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444 0 14311 0 0,'-1'11'1527'0'0,"0"-8"-1364"0"0,-1 1 0 0 0,1-1 1 0 0,-1 1-1 0 0,0-1 0 0 0,0 0 0 0 0,0 0 1 0 0,-1 1-1 0 0,1-2 0 0 0,-1 1 0 0 0,0 0 0 0 0,-3 2 1 0 0,0 0 195 0 0,-1-1 1 0 0,1 0-1 0 0,-1 0 1 0 0,0 0 0 0 0,-8 2-1 0 0,-7 1 168 0 0,0-1 0 0 0,-41 6 0 0 0,41-9-527 0 0,0-1 0 0 0,0-1 0 0 0,-24-3 0 0 0,33 1 0 0 0,0 0 0 0 0,0-1 0 0 0,1-1 0 0 0,-1 0 0 0 0,1-1 0 0 0,-20-9 0 0 0,32 13 0 0 0,-1 0 0 0 0,1 0 0 0 0,0 0 0 0 0,0 0 0 0 0,-1 0 0 0 0,1 0 0 0 0,0-1 0 0 0,0 1 0 0 0,-1 0 0 0 0,1 0 0 0 0,0 0 0 0 0,-1 0 0 0 0,1 0 0 0 0,0 0 0 0 0,0 0 0 0 0,-1 1 0 0 0,1-1 0 0 0,0 0 0 0 0,0 0 0 0 0,-1 0 0 0 0,1 0 0 0 0,0 0 0 0 0,0 0 0 0 0,-1 0 0 0 0,1 0 0 0 0,0 1 0 0 0,0-1 0 0 0,0 0 0 0 0,-1 0 0 0 0,1 0 0 0 0,0 1 0 0 0,0-1 0 0 0,0 0 0 0 0,0 0 0 0 0,-1 0 0 0 0,1 1 0 0 0,0-1 0 0 0,0 0 0 0 0,0 0 0 0 0,0 1 0 0 0,0-1 0 0 0,0 0 0 0 0,0 0 0 0 0,0 1 0 0 0,0-1 0 0 0,0 0 0 0 0,0 1 0 0 0,0-1 0 0 0,0 0 0 0 0,0 1 0 0 0,-1 14 0 0 0,2-14 0 0 0,-1 35 0 0 0,-9 185 0 0 0,1-170 2 0 0,3-20-3 0 0,1 0-1 0 0,0 59 1 0 0,5-82 3 0 0,-1 0-1 0 0,1 0 0 0 0,0 0 1 0 0,1 0-1 0 0,0 0 1 0 0,0 0-1 0 0,1-1 1 0 0,0 1-1 0 0,0-1 1 0 0,1 1-1 0 0,0-1 1 0 0,0 0-1 0 0,1-1 1 0 0,0 1-1 0 0,11 11 1 0 0,-10-13 29 0 0,0 0 1 0 0,1-1 0 0 0,0 0-1 0 0,0 0 1 0 0,0 0 0 0 0,0-1 0 0 0,0 0-1 0 0,1 0 1 0 0,-1-1 0 0 0,13 2 0 0 0,2 0-126 0 0,0-2-1 0 0,33 0 1 0 0,-42-2 17 0 0,-1-1 0 0 0,1 0 0 0 0,-1-1 0 0 0,0 0 0 0 0,1-1 0 0 0,-1 0 0 0 0,22-10 0 0 0,-28 10-357 0 0,0 0 0 0 0,0-1 1 0 0,0 1-1 0 0,0-1 0 0 0,-1 0 0 0 0,0-1 1 0 0,1 1-1 0 0,-2-1 0 0 0,1 0 0 0 0,0 0 0 0 0,-1-1 1 0 0,0 1-1 0 0,-1-1 0 0 0,1 0 0 0 0,-1 0 0 0 0,3-7 1 0 0,-5 9-327 0 0,0 0 1 0 0,0 1 0 0 0,0-1-1 0 0,0 0 1 0 0,-1 0 0 0 0,0 0-1 0 0,0-5 1 0 0,-1-11-2344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18.7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52 16351 0 0,'0'0'1644'0'0,"2"1"-1504"0"0,1 1 24 0 0,1-1 0 0 0,0 1 0 0 0,0-1 0 0 0,0 1 0 0 0,0-1-1 0 0,0 0 1 0 0,1 0 0 0 0,-1-1 0 0 0,0 1 0 0 0,0-1 0 0 0,0 0 0 0 0,1 0-1 0 0,-1-1 1 0 0,0 1 0 0 0,0-1 0 0 0,0 0 0 0 0,0 0 0 0 0,0 0 0 0 0,7-3-1 0 0,3-1-216 0 0,39-10-179 0 0,39-11 1004 0 0,-77 23-1967 0 0,0 0 0 0 0,0 1 0 0 0,1 1 0 0 0,17 1 1 0 0,-17 0-852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19.1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294 150 15487 0 0,'0'0'356'0'0,"1"-2"50"0"0,2-10-161 0 0,1 0 0 0 0,-2 0 1 0 0,0 0-1 0 0,1-18 0 0 0,-3 27-223 0 0,0 1 0 0 0,0-1 0 0 0,0 0 0 0 0,0 1-1 0 0,-1-1 1 0 0,1 0 0 0 0,-1 1 0 0 0,0-1 0 0 0,0 0 0 0 0,0 1 0 0 0,0-1-1 0 0,0 1 1 0 0,0-1 0 0 0,-1 1 0 0 0,1 0 0 0 0,-1 0 0 0 0,1 0 0 0 0,-1-1 0 0 0,0 2-1 0 0,0-1 1 0 0,0 0 0 0 0,0 0 0 0 0,0 0 0 0 0,-1 1 0 0 0,1 0 0 0 0,0-1-1 0 0,-4 0 1 0 0,3 0-11 0 0,0 1 0 0 0,-1 0 0 0 0,1 1 0 0 0,0-1 0 0 0,0 0 0 0 0,0 1 0 0 0,-1 0 0 0 0,1 0-1 0 0,0 0 1 0 0,0 0 0 0 0,0 0 0 0 0,-1 1 0 0 0,-2 0 0 0 0,-1 1 12 0 0,1 1-1 0 0,0 0 1 0 0,0 0-1 0 0,0 0 1 0 0,-8 6-1 0 0,0 1 108 0 0,1 0 0 0 0,1 1 0 0 0,0 1 0 0 0,0 0 0 0 0,1 0 0 0 0,0 1 1 0 0,-15 26-1 0 0,15-20-26 0 0,1 0 0 0 0,1 1 0 0 0,0 0 0 0 0,2 0 0 0 0,-8 33 1 0 0,13-46-72 0 0,1 1 0 0 0,0-1 0 0 0,1 0 0 0 0,0 1 1 0 0,0-1-1 0 0,1 1 0 0 0,-1-1 0 0 0,2 0 0 0 0,-1 0 1 0 0,1 1-1 0 0,0-1 0 0 0,0 0 0 0 0,5 9 0 0 0,-5-13-68 0 0,-1 0 0 0 0,1 0-1 0 0,0-1 1 0 0,0 1 0 0 0,0-1-1 0 0,0 1 1 0 0,0-1 0 0 0,0 1-1 0 0,1-1 1 0 0,-1 0-1 0 0,1 0 1 0 0,0 0 0 0 0,-1-1-1 0 0,1 1 1 0 0,0-1 0 0 0,0 1-1 0 0,0-1 1 0 0,0 0 0 0 0,0 0-1 0 0,1 0 1 0 0,-1-1-1 0 0,0 1 1 0 0,0-1 0 0 0,1 1-1 0 0,-1-1 1 0 0,0 0 0 0 0,0-1-1 0 0,1 1 1 0 0,-1 0 0 0 0,0-1-1 0 0,6-1 1 0 0,-1-2-129 0 0,0 1-1 0 0,1-1 1 0 0,-1 0-1 0 0,-1 0 1 0 0,1-1 0 0 0,-1 0-1 0 0,0-1 1 0 0,0 1 0 0 0,0-1-1 0 0,-1-1 1 0 0,0 1 0 0 0,10-15-1 0 0,-5 6-9 0 0,-1-2 1 0 0,0 0-1 0 0,-1 0 0 0 0,13-35 1 0 0,-19 42 147 0 0,0 0 1 0 0,0-1 0 0 0,-1 0 0 0 0,0 0 0 0 0,0 1 0 0 0,-2-1-1 0 0,1-13 1 0 0,-1 23 461 0 0,-7 11 368 0 0,3-1-678 0 0,0-1-1 0 0,1 1 1 0 0,0 0 0 0 0,1 0-1 0 0,0 0 1 0 0,0 1-1 0 0,1-1 1 0 0,0 15-1 0 0,1-5 45 0 0,1-1-1 0 0,0 1 1 0 0,6 23-1 0 0,-6-38-144 0 0,0 0 1 0 0,0 1-1 0 0,0-1 0 0 0,1 0 0 0 0,0 0 1 0 0,-1 0-1 0 0,1 0 0 0 0,1-1 0 0 0,-1 1 0 0 0,0 0 1 0 0,5 4-1 0 0,-5-7-127 0 0,0 1-1 0 0,0-1 1 0 0,0 1 0 0 0,0-1 0 0 0,0 0 0 0 0,1 0 0 0 0,-1 0-1 0 0,0 0 1 0 0,1 0 0 0 0,-1 0 0 0 0,0-1 0 0 0,1 1 0 0 0,-1-1-1 0 0,1 1 1 0 0,-1-1 0 0 0,1 0 0 0 0,-1 0 0 0 0,1-1-1 0 0,-1 1 1 0 0,1 0 0 0 0,2-1 0 0 0,2-1-1158 0 0,-1 1 0 0 0,1-1 0 0 0,-1 1 0 0 0,0-2 0 0 0,0 1 0 0 0,0-1 0 0 0,11-6 0 0 0,-3-1-2035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6:52:22.098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14517 7111 16127 0,'0'0'704'0,"0"0"160"0,2 7-688 0,-2-7-176 0,0 0 0 0,0 0 0 15,0 0 1312-15,0 0 224 0,0 0 64 0,0 0 0 16,0 0-800-16,0 0-160 0,0 0-16 0,0 0-16 16,0 0-608-16,0 0 0 0,0 0 0 0,6-7 0 0,-6 7 1056 0,0 0 192 15,0 0 32-15,0 0 16 16,0 0 704-16,0 0 144 0,0 0 32 0,0 0 0 0,0 0-224 0,0 0-32 15,0 0-16-15,6 4 0 0,2-1-704 0,1 1-144 16,0 0-32-16,5 1 0 0,1-4-608 0,4 2-128 16,4-1-32-16,2 0 0 0,3-2 240 0,3-2 32 15,3 0 16-15,0-2 0 16,1 1-768-16,2-1-160 0,0-1-16 0,-1 1-16 0,2-3 416 0,0 4 0 16,0-4 0-16,-2 0 0 0,-5 1 0 0,-3-1 0 15,-5 1 0-15,-6 2 0 0,-4-3 368 0,-3 1 0 16,-4 2 0-16,-6 4 0 0,-1-7-368 0,-4 1 0 15,-6-1 0-15,-5 5 0 16,-5-2-448-16,-5 4-48 0,-4 0-16 0,-1 2 0 16,-2 0-912-16,-1 0-192 0,-2 1-48 0,0 1 0 15,-1 2-3456-15,2 1-704 0,-1-1-144 0,6 2-32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19.9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166 186 17479 0 0,'8'18'927'0'0,"0"1"0"0"0,10 38 1 0 0,17 104 2909 0 0,-35-159-3944 0 0,1-3-149 0 0,2-4 249 0 0,0-1-1 0 0,0 1 1 0 0,-1 0 0 0 0,0-1-1 0 0,0 1 1 0 0,0-1-1 0 0,-1 0 1 0 0,0 0 0 0 0,0 0-1 0 0,0 1 1 0 0,-1-1 0 0 0,0-10-1 0 0,-1-1 0 0 0,-1 0 0 0 0,0 0 0 0 0,-6-19 0 0 0,6 30 8 0 0,1-1 0 0 0,-2 1 0 0 0,1 0 0 0 0,-1 0 0 0 0,0 0 0 0 0,0 0 0 0 0,-1 0 0 0 0,0 1 0 0 0,0-1 0 0 0,0 1 0 0 0,-1 0 0 0 0,-5-5 0 0 0,8 8 0 0 0,0 0 0 0 0,-1 1 0 0 0,1-1 0 0 0,-1 1 0 0 0,1-1 0 0 0,-1 1 0 0 0,0 0 0 0 0,1 0 0 0 0,-1 0 0 0 0,0 0 0 0 0,0 1 0 0 0,1-1 0 0 0,-1 1 0 0 0,0 0 0 0 0,0-1 0 0 0,0 1 0 0 0,0 1 0 0 0,0-1 0 0 0,0 0 0 0 0,1 1 0 0 0,-1-1 0 0 0,0 1 0 0 0,0 0 0 0 0,0 0 0 0 0,1 0 0 0 0,-1 0 0 0 0,1 0 0 0 0,-1 1 0 0 0,-4 3 0 0 0,-1 1 7 0 0,-1 1 0 0 0,1 0-1 0 0,1 0 1 0 0,0 1 0 0 0,0 0 0 0 0,0 0 0 0 0,1 1-1 0 0,0 0 1 0 0,0 0 0 0 0,1 1 0 0 0,1-1-1 0 0,-6 16 1 0 0,5-9 11 0 0,1 0 0 0 0,0 0 0 0 0,1 1 0 0 0,1-1 0 0 0,0 1 0 0 0,2-1 0 0 0,1 23 0 0 0,0-30-23 0 0,0 0 0 0 0,1 0-1 0 0,0 0 1 0 0,1 0 0 0 0,-1-1-1 0 0,2 1 1 0 0,-1-1 0 0 0,1 0-1 0 0,1 0 1 0 0,-1 0 0 0 0,1 0-1 0 0,1-1 1 0 0,0 0 0 0 0,0 0 0 0 0,0 0-1 0 0,0-1 1 0 0,1 0 0 0 0,0 0-1 0 0,10 5 1 0 0,-9-6-151 0 0,1 0-1 0 0,0 0 1 0 0,0-1 0 0 0,0 0-1 0 0,0 0 1 0 0,1-1 0 0 0,-1-1-1 0 0,1 0 1 0 0,0 0 0 0 0,0-1-1 0 0,0 0 1 0 0,0 0 0 0 0,0-1-1 0 0,0-1 1 0 0,-1 0 0 0 0,1 0-1 0 0,13-3 1 0 0,-8-1-191 0 0,-1 0 1 0 0,1-1-1 0 0,-1-1 0 0 0,0 0 1 0 0,-1 0-1 0 0,0-2 0 0 0,0 0 1 0 0,-1 0-1 0 0,0-1 0 0 0,17-18 1 0 0,-13 10-19 0 0,-1 0 0 0 0,-1-1 0 0 0,-1-1 0 0 0,-1 0 0 0 0,-1 0 0 0 0,12-31 0 0 0,-14 28 292 0 0,-2 0 1 0 0,-1-1-1 0 0,0 0 0 0 0,3-38 0 0 0,-7 27-18 0 0,-1 0 1 0 0,-5-56-1 0 0,3 86 97 0 0,1 0 0 0 0,-1 1 0 0 0,0-1 0 0 0,0 0-1 0 0,0 0 1 0 0,-1 1 0 0 0,0-1 0 0 0,0 1 0 0 0,0 0-1 0 0,0-1 1 0 0,0 1 0 0 0,-1 0 0 0 0,-4-5 0 0 0,6 9 11 0 0,1-1 0 0 0,0 1 0 0 0,-1 0 0 0 0,1 0 0 0 0,-1 0 0 0 0,1-1 0 0 0,-1 1 0 0 0,1 0 0 0 0,-1 0 0 0 0,1 0 0 0 0,-1 0 0 0 0,1 0 0 0 0,0 0 0 0 0,-1 0 0 0 0,1 0 0 0 0,-1 0 0 0 0,1 0 0 0 0,-1 0 1 0 0,1 0-1 0 0,-1 0 0 0 0,1 0 0 0 0,-1 0 0 0 0,1 0 0 0 0,-1 0 0 0 0,1 1 0 0 0,-1-1 0 0 0,1 0 0 0 0,0 0 0 0 0,-1 1 0 0 0,1-1 0 0 0,-1 0 0 0 0,1 1 0 0 0,0-1 0 0 0,-1 1 0 0 0,-12 13 1043 0 0,13-13-951 0 0,-7 10 432 0 0,0 1 0 0 0,0 0 0 0 0,2 0 0 0 0,-1 1 0 0 0,2 0 0 0 0,-1-1 0 0 0,2 2 0 0 0,0-1 0 0 0,-3 26 0 0 0,4-4-68 0 0,1 0 0 0 0,7 60 0 0 0,-3-71-385 0 0,11 45 1 0 0,-11-56 9 0 0,1-1 1 0 0,1 0-1 0 0,0 0 1 0 0,1 0 0 0 0,9 15-1 0 0,-12-24-65 0 0,-1 1 1 0 0,1-2-1 0 0,-1 1 0 0 0,1 0 1 0 0,5 3-1 0 0,1-1-33 0 0,-5-5-46 0 0,-1 0 0 0 0,0 0 1 0 0,1-1-1 0 0,-1 1 0 0 0,0-1 0 0 0,1 1 0 0 0,-1-1 0 0 0,0 0 0 0 0,0-1 0 0 0,0 1 1 0 0,0 0-1 0 0,0-1 0 0 0,0 0 0 0 0,0 0 0 0 0,-1 1 0 0 0,1-2 0 0 0,-1 1 0 0 0,1 0 1 0 0,3-5-1 0 0,2-2-153 0 0,-1 0 0 0 0,0 0 0 0 0,0-1 0 0 0,7-13 0 0 0,-5 4-37 0 0,-5 10 146 0 0,0 0 0 0 0,1 0-1 0 0,0 0 1 0 0,0 1 0 0 0,1 0 0 0 0,0 0 0 0 0,11-11 0 0 0,-16 19 94 0 0,0 0 0 0 0,-1-1 0 0 0,1 1 0 0 0,0 0 1 0 0,0-1-1 0 0,-1 1 0 0 0,1 0 0 0 0,0 0 0 0 0,0 0 0 0 0,0 0 0 0 0,-1 0 1 0 0,1 0-1 0 0,0 0 0 0 0,0 0 0 0 0,0 0 0 0 0,-1 0 0 0 0,1 1 0 0 0,0-1 0 0 0,0 0 1 0 0,-1 0-1 0 0,1 1 0 0 0,0-1 0 0 0,-1 1 0 0 0,1-1 0 0 0,1 1 0 0 0,14 13 17 0 0,2 8 642 0 0,28 44 1 0 0,-29-40-43 0 0,31 38-1 0 0,-41-57-604 0 0,-1 0 0 0 0,1-1-1 0 0,0 0 1 0 0,1 0 0 0 0,-1 0-1 0 0,1-1 1 0 0,0 0 0 0 0,0-1-1 0 0,15 6 1 0 0,-18-8-191 0 0,0-1-1 0 0,1 1 1 0 0,-1-1-1 0 0,0-1 0 0 0,9 1 1 0 0,-11-1-448 0 0,0 0 1 0 0,0 0-1 0 0,0 0 0 0 0,-1-1 1 0 0,1 1-1 0 0,0-1 0 0 0,0 0 1 0 0,0 0-1 0 0,-1 0 0 0 0,1 0 1 0 0,4-3-1 0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20.70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 36 8751 0 0,'0'0'6988'0'0,"-5"7"-5792"0"0,2-1-920 0 0,0-1 0 0 0,0 1 0 0 0,1 0 0 0 0,0 0 0 0 0,0 1 0 0 0,0-1 0 0 0,1 0 0 0 0,0 1 0 0 0,0 10 0 0 0,0 3 420 0 0,5 36 0 0 0,1-5-110 0 0,9 117 1300 0 0,-14-166-1884 0 0,-1 12-44 0 0,-1-12 24 0 0,-2-7 28 0 0,1-1-8 0 0,0-1-1 0 0,1 0 1 0 0,0 0-1 0 0,0 0 0 0 0,1 0 1 0 0,0 0-1 0 0,0 0 1 0 0,1 0-1 0 0,0 0 1 0 0,0 0-1 0 0,2-12 1 0 0,2-10 22 0 0,13-40 0 0 0,-15 60-26 0 0,3-8 2 0 0,0 1 0 0 0,1 0 0 0 0,1 0 0 0 0,0 1 0 0 0,2-1 0 0 0,10-15 0 0 0,-13 22 0 0 0,1 1 0 0 0,0 0 0 0 0,0 0 0 0 0,1 1 0 0 0,0-1 0 0 0,0 2 0 0 0,1-1 0 0 0,0 1 0 0 0,0 0 0 0 0,20-8 0 0 0,-26 12-131 0 0,1 1 1 0 0,0 0-1 0 0,0 0 0 0 0,0 0 0 0 0,0 1 1 0 0,0-1-1 0 0,0 1 0 0 0,0 0 0 0 0,0 0 1 0 0,0 0-1 0 0,0 1 0 0 0,-1-1 0 0 0,1 1 1 0 0,0 0-1 0 0,0 0 0 0 0,0 1 0 0 0,6 2 1 0 0,-3 0-572 0 0,0 0 0 0 0,0 1 0 0 0,-1-1 0 0 0,1 1 0 0 0,-1 1 0 0 0,0-1 0 0 0,8 12 0 0 0,0 2-1089 0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21.0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1 223 10591 0 0,'0'0'488'0'0,"1"1"-12"0"0,4 2-241 0 0,1-1-1 0 0,-1 0 1 0 0,0 0-1 0 0,1 0 0 0 0,-1-1 1 0 0,1 0-1 0 0,0 0 1 0 0,0 0-1 0 0,-1-1 0 0 0,1 1 1 0 0,0-1-1 0 0,8-2 1 0 0,8-1 1246 0 0,40-11 0 0 0,-56 12-1593 0 0,2 0 112 0 0,-1-1 1 0 0,0-1-1 0 0,0 0 1 0 0,0 0 0 0 0,0 0-1 0 0,-1-1 1 0 0,1 1 0 0 0,-1-2-1 0 0,-1 1 1 0 0,1-1-1 0 0,-1 0 1 0 0,0 0 0 0 0,0 0-1 0 0,0-1 1 0 0,-1 1 0 0 0,4-10-1 0 0,-6 10 0 0 0,0 1 0 0 0,-1-1 0 0 0,1 0 0 0 0,-1 0 0 0 0,0 0 0 0 0,-1 0 0 0 0,0-12 0 0 0,0 14 0 0 0,0 0 0 0 0,-1-1 0 0 0,0 1 0 0 0,0 0 0 0 0,0-1 0 0 0,0 1 0 0 0,0 0 0 0 0,-1 0 0 0 0,0 0 0 0 0,0 0 0 0 0,-3-5 0 0 0,4 8 22 0 0,0 0 0 0 0,0 0 0 0 0,0 0 0 0 0,0 1 0 0 0,0-1 0 0 0,0 0 0 0 0,0 0 0 0 0,0 1 0 0 0,0-1 1 0 0,0 1-1 0 0,-1-1 0 0 0,1 1 0 0 0,0 0 0 0 0,0-1 0 0 0,-1 1 0 0 0,1 0 0 0 0,0 0 0 0 0,0 0 0 0 0,-1 0 0 0 0,1 0 0 0 0,0 0 0 0 0,0 0 0 0 0,-1 0 0 0 0,1 1 0 0 0,0-1 0 0 0,0 0 0 0 0,0 1 0 0 0,-1-1 0 0 0,1 1 0 0 0,0-1 0 0 0,0 1 0 0 0,0-1 0 0 0,-1 2 0 0 0,-5 3 234 0 0,0-1 0 0 0,0 2-1 0 0,-10 9 1 0 0,14-12-202 0 0,-6 7 114 0 0,-1 0 0 0 0,2 1 0 0 0,-1 1 0 0 0,2-1 0 0 0,-1 1 0 0 0,2 0 0 0 0,-1 1 1 0 0,2 0-1 0 0,-8 23 0 0 0,8-18-85 0 0,1 1 0 0 0,0-1 0 0 0,1 1 0 0 0,2 0 0 0 0,0 0 0 0 0,2 33 0 0 0,-1-49-101 0 0,0 1-1 0 0,1 0 1 0 0,0 0 0 0 0,0-1-1 0 0,0 1 1 0 0,0 0 0 0 0,0-1-1 0 0,1 1 1 0 0,-1-1 0 0 0,1 1-1 0 0,0-1 1 0 0,0 0-1 0 0,0 0 1 0 0,1 0 0 0 0,-1 0-1 0 0,1 0 1 0 0,0 0 0 0 0,-1-1-1 0 0,1 0 1 0 0,0 1 0 0 0,1-1-1 0 0,-1 0 1 0 0,0 0-1 0 0,1-1 1 0 0,-1 1 0 0 0,1-1-1 0 0,-1 1 1 0 0,1-1 0 0 0,0 0-1 0 0,6 1 1 0 0,10 0-1610 0 0,-1 0-1 0 0,0-1 1 0 0,32-3 0 0 0,-28-1-482 0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21.5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283 228 12527 0 0,'0'0'1134'0'0,"0"-1"-937"0"0,2-10 335 0 0,0 1 1 0 0,0 0-1 0 0,-2-1 1 0 0,1 1-1 0 0,-1-1 0 0 0,0 1 1 0 0,-1-1-1 0 0,-1 1 0 0 0,-4-19 1 0 0,3 21-313 0 0,0 1 1 0 0,0-1-1 0 0,0 0 1 0 0,-1 1-1 0 0,-1 0 1 0 0,1 0-1 0 0,-1 0 1 0 0,0 1-1 0 0,-10-10 0 0 0,12 13-188 0 0,0 1-1 0 0,1 0 0 0 0,-1 0 0 0 0,0 0 1 0 0,0 0-1 0 0,-1 1 0 0 0,1-1 0 0 0,0 1 1 0 0,0-1-1 0 0,-1 1 0 0 0,1 0 0 0 0,-1 1 0 0 0,1-1 1 0 0,-1 1-1 0 0,1-1 0 0 0,-1 1 0 0 0,1 0 1 0 0,-1 0-1 0 0,1 1 0 0 0,-1-1 0 0 0,1 1 0 0 0,-1-1 1 0 0,1 1-1 0 0,-6 2 0 0 0,0 1-1 0 0,1 0 0 0 0,0 1 0 0 0,0 0 0 0 0,0 0 0 0 0,1 1 0 0 0,0 0 0 0 0,0 0 0 0 0,0 0 0 0 0,0 1-1 0 0,1 0 1 0 0,1 0 0 0 0,-1 1 0 0 0,1 0 0 0 0,0 0 0 0 0,1 0 0 0 0,-7 16 0 0 0,6-10 58 0 0,0 1 1 0 0,1 0-1 0 0,1-1 0 0 0,0 1 1 0 0,1 0-1 0 0,0 1 0 0 0,2-1 1 0 0,0 0-1 0 0,2 24 0 0 0,-1-33-83 0 0,0-1 0 0 0,1 0 0 0 0,-1 1 0 0 0,1-1 0 0 0,0 0 0 0 0,0 0 0 0 0,1 0 0 0 0,0 0 0 0 0,0 0 0 0 0,0 0 0 0 0,0-1 0 0 0,8 8 0 0 0,-9-10-16 0 0,0 0 1 0 0,0 0 0 0 0,1 0-1 0 0,-1 0 1 0 0,1-1-1 0 0,-1 1 1 0 0,1-1-1 0 0,-1 1 1 0 0,1-1 0 0 0,0 0-1 0 0,0 0 1 0 0,-1-1-1 0 0,1 1 1 0 0,0 0-1 0 0,0-1 1 0 0,0 0-1 0 0,0 0 1 0 0,0 1 0 0 0,0-2-1 0 0,0 1 1 0 0,0 0-1 0 0,0-1 1 0 0,0 1-1 0 0,-1-1 1 0 0,6-2-1 0 0,1-1-84 0 0,0-1-1 0 0,0 0 1 0 0,0-1-1 0 0,-1 0 1 0 0,0 0-1 0 0,0-1 1 0 0,-1 0-1 0 0,0 0 0 0 0,0-1 1 0 0,0 0-1 0 0,-1 0 1 0 0,-1 0-1 0 0,7-12 1 0 0,2-8-43 0 0,-1 0 0 0 0,19-60 1 0 0,-31 83 130 0 0,7-13 19 0 0,-7 16 70 0 0,-1 5 22 0 0,-43 218 1151 0 0,20-116-739 0 0,12-56-460 0 0,-14 92-219 0 0,23-125 167 0 0,1 1-1 0 0,1 0 0 0 0,0 0 0 0 0,1 0 0 0 0,1 0 0 0 0,6 22 0 0 0,-5-27-3 0 0,-2-11-1 0 0,-1 0 0 0 0,0 0 0 0 0,1 0 0 0 0,-1 0 0 0 0,1 0 0 0 0,0 0-1 0 0,-1-1 1 0 0,1 1 0 0 0,0 0 0 0 0,-1 0 0 0 0,2 1 0 0 0,3-2-91 0 0,-4 0 30 0 0,1 0-124 0 0,-1 0 0 0 0,1 0 0 0 0,-1 0-1 0 0,0 0 1 0 0,1 0 0 0 0,-1-1-1 0 0,1 1 1 0 0,-1-1 0 0 0,1 1-1 0 0,-1-1 1 0 0,0 1 0 0 0,1-1-1 0 0,-1 0 1 0 0,0 1 0 0 0,0-1-1 0 0,1 0 1 0 0,-1 0 0 0 0,0 0-1 0 0,0 0 1 0 0,0 0 0 0 0,0 0-1 0 0,0-1 1 0 0,0 1 0 0 0,-1 0-1 0 0,1 0 1 0 0,0-1 0 0 0,0-2-1 0 0,4-4-945 0 0,-1-1-1 0 0,5-19 0 0 0,-8 22 758 0 0,8-26-1861 0 0,-6 13-11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22.2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14511 0 0,'0'0'1456'0'0,"7"5"-1320"0"0,-5-3 9 0 0,0 0 0 0 0,0 1 0 0 0,0-1 1 0 0,-1 0-1 0 0,1 1 0 0 0,-1-1 0 0 0,1 1 0 0 0,-1-1 0 0 0,0 1 0 0 0,0 0 0 0 0,0 0 0 0 0,0-1 0 0 0,-1 1 0 0 0,1 0 0 0 0,-1 3 0 0 0,1 6 969 0 0,-1 0-1 0 0,-1 17 0 0 0,0-12-710 0 0,-11 70 389 0 0,12-85-767 0 0,-3 28 127 0 0,2 1 0 0 0,1 0-1 0 0,8 58 1 0 0,-7-83-152 0 0,0 0 0 0 0,1-1 0 0 0,0 1 0 0 0,1 0 0 0 0,-1-1 0 0 0,1 1 0 0 0,0-1 0 0 0,0 0 0 0 0,1 0 0 0 0,-1 0 0 0 0,1-1 0 0 0,0 1 0 0 0,0-1 0 0 0,1 0 0 0 0,5 4 0 0 0,-6-5 0 0 0,0 0 0 0 0,1-1 0 0 0,-1 1 0 0 0,1-1 0 0 0,0 0 0 0 0,0-1 0 0 0,0 1 0 0 0,0-1 0 0 0,0 0 0 0 0,0 0 0 0 0,0 0 0 0 0,0-1 0 0 0,0 0 0 0 0,0 0 0 0 0,0 0 0 0 0,0-1 0 0 0,0 1 0 0 0,5-3 0 0 0,1 0-153 0 0,0-1 0 0 0,-1 0 0 0 0,0-1 0 0 0,0 0-1 0 0,-1 0 1 0 0,1-1 0 0 0,-1-1 0 0 0,0 1 0 0 0,-1-2 0 0 0,0 1-1 0 0,0-1 1 0 0,12-15 0 0 0,-7 6-100 0 0,-1 0-1 0 0,-1-1 1 0 0,-1 0-1 0 0,0-1 1 0 0,13-36-1 0 0,-17 34 237 0 0,0 0 0 0 0,4-40-1 0 0,-9 59 80 0 0,-2-5 464 0 0,-4 17-370 0 0,0 1-1 0 0,1 0 0 0 0,1 0 1 0 0,0 0-1 0 0,0 0 0 0 0,1 0 1 0 0,1 1-1 0 0,-1-1 0 0 0,2 1 1 0 0,0 0-1 0 0,0-1 1 0 0,1 1-1 0 0,1-1 0 0 0,-1 1 1 0 0,2-1-1 0 0,0 0 0 0 0,0 0 1 0 0,9 19-1 0 0,-9-24-152 0 0,1 1 0 0 0,-1-1 0 0 0,1 0-1 0 0,0-1 1 0 0,0 1 0 0 0,1-1 0 0 0,0 0 0 0 0,0 0-1 0 0,8 6 1 0 0,-10-9-2 0 0,0 0 1 0 0,0 0-1 0 0,0-1 0 0 0,1 1 1 0 0,-1-1-1 0 0,1 0 0 0 0,-1 0 1 0 0,1 0-1 0 0,-1 0 0 0 0,1-1 1 0 0,-1 1-1 0 0,1-1 0 0 0,0 0 1 0 0,-1 0-1 0 0,1 0 0 0 0,-1-1 1 0 0,1 1-1 0 0,0-1 0 0 0,-1 0 1 0 0,4-1-1 0 0,3-2-220 0 0,0-1-1 0 0,-1 0 1 0 0,0 0 0 0 0,0-1-1 0 0,0 0 1 0 0,-1 0 0 0 0,0-1 0 0 0,0 0-1 0 0,0 0 1 0 0,-1-1 0 0 0,10-15-1 0 0,-1 0-502 0 0,-1-1 0 0 0,-1 0 0 0 0,13-31 0 0 0,-18 35 520 0 0,-2 0-1 0 0,0 0 0 0 0,0-1 1 0 0,-2 1-1 0 0,3-29 0 0 0,-8 36 14 0 0,0 11 472 0 0,-7 13 225 0 0,-3 7 260 0 0,1 1 0 0 0,1 1 0 0 0,0-1 0 0 0,2 1 0 0 0,-8 36-1 0 0,12-48-681 0 0,1-1 0 0 0,0 1 0 0 0,0 0 0 0 0,1-1 0 0 0,0 1-1 0 0,0 0 1 0 0,1 0 0 0 0,-1-1 0 0 0,2 1 0 0 0,-1-1-1 0 0,1 1 1 0 0,3 7 0 0 0,-2-10-66 0 0,-1 0 0 0 0,1 1 0 0 0,0-1 0 0 0,0 0 0 0 0,0-1 0 0 0,1 1 0 0 0,0 0 0 0 0,0-1 0 0 0,0 0 0 0 0,0 0-1 0 0,1 0 1 0 0,-1-1 0 0 0,1 1 0 0 0,0-1 0 0 0,0 0 0 0 0,8 3 0 0 0,-2-2-388 0 0,0 0 0 0 0,0-1 0 0 0,1 0 0 0 0,22 2 0 0 0,-26-4-453 0 0,-1-1 1 0 0,1 0-1 0 0,0 0 1 0 0,0-1-1 0 0,0 0 1 0 0,-1 0-1 0 0,1-1 0 0 0,9-3 1 0 0,-2-2-1227 0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22.8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 12007 0 0,'0'0'1083'0'0,"0"2"-891"0"0,7 30 2738 0 0,-2-1 0 0 0,2 45-1 0 0,-5 68-1222 0 0,-2-95-1345 0 0,0-38-309 0 0,1-7-29 0 0,-1 1 0 0 0,0-1-1 0 0,-1 1 1 0 0,1-1 0 0 0,-1 1-1 0 0,-2 7 1 0 0,2-5-35 0 0,-6-35-114 0 0,5 16 127 0 0,2 0 0 0 0,0 0-1 0 0,0 0 1 0 0,1 0 0 0 0,0-1-1 0 0,1 1 1 0 0,0 0 0 0 0,1 1 0 0 0,1-1-1 0 0,0 0 1 0 0,11-21 0 0 0,-6 15-95 0 0,1 1-1 0 0,1 1 1 0 0,0-1 0 0 0,1 2 0 0 0,1-1-1 0 0,23-20 1 0 0,-23 25 117 0 0,0-1-1 0 0,21-12 1 0 0,-30 22-87 0 0,0-1 0 0 0,1 1 0 0 0,-1 0 1 0 0,1 0-1 0 0,-1 0 0 0 0,1 1 0 0 0,-1-1 0 0 0,1 1 0 0 0,0 0 0 0 0,0 1 0 0 0,-1-1 1 0 0,1 1-1 0 0,7 0 0 0 0,-9 0-163 0 0,-1 1 0 0 0,0 0 0 0 0,0-1 0 0 0,0 1-1 0 0,0 0 1 0 0,0 0 0 0 0,0 0 0 0 0,0 0 0 0 0,0 0 0 0 0,0 0 0 0 0,0 1 0 0 0,0-1 0 0 0,-1 1 0 0 0,1-1 0 0 0,-1 1 0 0 0,1 0-1 0 0,-1-1 1 0 0,0 1 0 0 0,1 0 0 0 0,-1 0 0 0 0,0 0 0 0 0,0 0 0 0 0,0 0 0 0 0,-1 0 0 0 0,1 0 0 0 0,0 1 0 0 0,-1-1 0 0 0,1 0 0 0 0,-1 3-1 0 0,1 3-338 0 0,-1 0-1 0 0,1-1 1 0 0,-2 1-1 0 0,1 0 1 0 0,-1 0-1 0 0,0-1 1 0 0,-3 9-1 0 0,1-3 227 0 0,0 1 0 0 0,-2 20 0 0 0,5-29 603 0 0,0 0 0 0 0,0 0-1 0 0,0-1 1 0 0,1 1 0 0 0,-1 0 0 0 0,1-1 0 0 0,0 1 0 0 0,0 0 0 0 0,1-1 0 0 0,3 9 0 0 0,-3-11-94 0 0,-1 0 0 0 0,1 0 0 0 0,0 0 0 0 0,0-1 0 0 0,0 1 0 0 0,0 0 0 0 0,0-1 1 0 0,0 1-1 0 0,0-1 0 0 0,0 0 0 0 0,1 0 0 0 0,-1 0 0 0 0,0 0 0 0 0,1 0 0 0 0,-1 0 0 0 0,1 0 1 0 0,-1-1-1 0 0,1 0 0 0 0,-1 1 0 0 0,1-1 0 0 0,-1 0 0 0 0,4 0 0 0 0,7-1 134 0 0,0 0-1 0 0,24-5 0 0 0,2-2 290 0 0,69-25 0 0 0,-88 26-580 0 0,-1-2 0 0 0,-1 0 0 0 0,0-1 0 0 0,0-1 0 0 0,22-17 0 0 0,-35 23-32 0 0,1 0 0 0 0,-1 0 0 0 0,0 0 0 0 0,8-12 0 0 0,-12 15 17 0 0,1 0-1 0 0,-1 0 1 0 0,0 0 0 0 0,0 0 0 0 0,0 0 0 0 0,0 0 0 0 0,0 0-1 0 0,-1-1 1 0 0,1 1 0 0 0,-1 0 0 0 0,1 0 0 0 0,-1-1 0 0 0,0 1 0 0 0,0-1-1 0 0,0 1 1 0 0,0 0 0 0 0,0-1 0 0 0,-1 1 0 0 0,0-2 0 0 0,1 2 3 0 0,-1 1 1 0 0,1 0 0 0 0,-1 0 0 0 0,0 0 0 0 0,1 0 0 0 0,-1 1 0 0 0,0-1 0 0 0,0 0 0 0 0,1 0 0 0 0,-1 0 0 0 0,0 0 0 0 0,0 1 0 0 0,0-1-1 0 0,0 1 1 0 0,0-1 0 0 0,0 0 0 0 0,0 1 0 0 0,0 0 0 0 0,-1-1 0 0 0,1 1 0 0 0,0 0 0 0 0,0-1 0 0 0,0 1 0 0 0,0 0 0 0 0,0 0 0 0 0,-1 0-1 0 0,1 0 1 0 0,-2 0 0 0 0,-5 1 3 0 0,1 0-1 0 0,0 0 1 0 0,-11 4 0 0 0,12-4-5 0 0,-16 5 12 0 0,0 1-1 0 0,0 1 1 0 0,1 0 0 0 0,0 2-1 0 0,-21 13 1 0 0,31-16-2 0 0,0 0-1 0 0,0 1 1 0 0,1 1 0 0 0,0 0 0 0 0,0 0 0 0 0,1 1-1 0 0,1 0 1 0 0,-1 1 0 0 0,2 0 0 0 0,-8 13 0 0 0,13-20 3 0 0,0 0 0 0 0,0 0 0 0 0,0 0 0 0 0,1 0 0 0 0,-1 0 0 0 0,1 0 0 0 0,0 0 1 0 0,1 1-1 0 0,-1-1 0 0 0,1 0 0 0 0,-1 1 0 0 0,1-1 0 0 0,1 0 0 0 0,-1 0 1 0 0,1 1-1 0 0,-1-1 0 0 0,1 0 0 0 0,1 0 0 0 0,-1 1 0 0 0,0-1 0 0 0,1 0 0 0 0,0 0 1 0 0,0-1-1 0 0,0 1 0 0 0,0 0 0 0 0,1-1 0 0 0,0 1 0 0 0,-1-1 0 0 0,1 0 0 0 0,0 0 1 0 0,1 0-1 0 0,4 4 0 0 0,1-2-38 0 0,1 0 0 0 0,0 0 1 0 0,0-1-1 0 0,15 4 0 0 0,43 7-3426 0 0,-33-10-2641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23.24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366 56 11519 0 0,'0'-9'563'0'0,"-1"7"-531"0"0,1 0 1 0 0,-1 0-1 0 0,0-1 1 0 0,0 1-1 0 0,1 0 1 0 0,-1 0-1 0 0,0 0 0 0 0,-1 0 1 0 0,1 1-1 0 0,0-1 1 0 0,0 0-1 0 0,-1 0 0 0 0,1 1 1 0 0,-1-1-1 0 0,0 1 1 0 0,1-1-1 0 0,-5-1 1 0 0,3 1-4 0 0,-1 0 1 0 0,0 1 0 0 0,0-1-1 0 0,1 1 1 0 0,-1 0-1 0 0,0 0 1 0 0,0 1 0 0 0,0-1-1 0 0,-6 1 1 0 0,0 0 559 0 0,0 1 0 0 0,0 0 0 0 0,0 0 0 0 0,0 1 0 0 0,0 1 0 0 0,0 0 0 0 0,-11 4 0 0 0,15-4-390 0 0,1 0 0 0 0,-1 0 0 0 0,1 1 0 0 0,0-1 0 0 0,0 1-1 0 0,0 1 1 0 0,-4 4 0 0 0,6-6-154 0 0,0 0-1 0 0,0 0 0 0 0,1 0 0 0 0,0 1 0 0 0,-1-1 0 0 0,1 1 1 0 0,1 0-1 0 0,-1 0 0 0 0,0 0 0 0 0,-1 7 0 0 0,3-9-25 0 0,0-1 0 0 0,0 1-1 0 0,0-1 1 0 0,0 1-1 0 0,1-1 1 0 0,-1 0 0 0 0,0 1-1 0 0,1-1 1 0 0,-1 1 0 0 0,1-1-1 0 0,0 0 1 0 0,-1 0 0 0 0,1 1-1 0 0,0-1 1 0 0,0 0 0 0 0,1 2-1 0 0,17 14 17 0 0,-3-8 446 0 0,1 0-1 0 0,31 10 1 0 0,3 2 197 0 0,-42-17-497 0 0,0 1 0 0 0,0 0 0 0 0,-1 0 1 0 0,1 1-1 0 0,-1 0 0 0 0,9 10 0 0 0,-14-14-167 0 0,-1 1 1 0 0,0-1-1 0 0,0 1 1 0 0,0 0-1 0 0,0-1 1 0 0,0 1-1 0 0,-1 0 1 0 0,1 0-1 0 0,-1 0 1 0 0,0 0-1 0 0,0 1 1 0 0,0-1-1 0 0,0 0 1 0 0,-1 0-1 0 0,1 1 1 0 0,-1-1-1 0 0,0 0 1 0 0,0 1-1 0 0,0-1 1 0 0,0 0-1 0 0,0 1 1 0 0,-2 5-1 0 0,0-3-16 0 0,0 0 0 0 0,-1 0-1 0 0,1-1 1 0 0,-1 1-1 0 0,0-1 1 0 0,-1 1-1 0 0,1-1 1 0 0,-1 0-1 0 0,0 0 1 0 0,-1-1-1 0 0,1 1 1 0 0,-1-1-1 0 0,0 0 1 0 0,0 0 0 0 0,0 0-1 0 0,0-1 1 0 0,-1 0-1 0 0,1 0 1 0 0,-1 0-1 0 0,-9 2 1 0 0,4-1-7 0 0,1-2 0 0 0,-1 1-1 0 0,0-1 1 0 0,0-1 0 0 0,0 0 0 0 0,0-1 0 0 0,0 0 0 0 0,0 0 0 0 0,0-1-1 0 0,0-1 1 0 0,-11-3 0 0 0,-13-4-2664 0 0,-42-18 0 0 0,43 13 739 0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23.60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 16151 0 0,'0'0'1232'0'0,"12"2"-784"0"0,2-2-352 0 0,0-3-96 0 0,-2-1 0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24.1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95 1 4143 0 0,'0'1'14123'0'0,"2"5"-13728"0"0,0 0-1 0 0,-1 0 1 0 0,0 0 0 0 0,0 0 0 0 0,0 0-1 0 0,-1 0 1 0 0,0 1 0 0 0,-1 9 0 0 0,-11 55 157 0 0,3-27 20 0 0,-6 47-18 0 0,-47 157 0 0 0,59-237-506 0 0,3-11-49 0 0,0 0-1 0 0,0 0 1 0 0,0 0 0 0 0,0 0-1 0 0,0 0 1 0 0,0 0 0 0 0,0 0-1 0 0,0 0 1 0 0,0 0 0 0 0,0 0-1 0 0,0 0 1 0 0,0 0 0 0 0,0 0-1 0 0,0 0 1 0 0,0 0 0 0 0,0 0-1 0 0,0 0 1 0 0,0 0 0 0 0,0 0-1 0 0,0 0 1 0 0,0 0 0 0 0,1 0-1 0 0,-1 0 1 0 0,0 0 0 0 0,0 0-1 0 0,0 0 1 0 0,0 0 0 0 0,0 0-1 0 0,0 0 1 0 0,0 0 0 0 0,0 0-1 0 0,0 0 1 0 0,0 0 0 0 0,0 0-1 0 0,0 0 1 0 0,0 0 0 0 0,0 0-1 0 0,0 1 1 0 0,5-9-25 0 0,6-11-31 0 0,103-240-340 0 0,-107 242 419 0 0,2 0-1 0 0,0 0 1 0 0,1 0 0 0 0,0 1-1 0 0,1 1 1 0 0,1 0-1 0 0,1 0 1 0 0,0 1 0 0 0,15-12-1 0 0,-23 23-23 0 0,0-1 0 0 0,0 1 0 0 0,0 0 1 0 0,0 1-1 0 0,1-1 0 0 0,-1 1 0 0 0,1 0 0 0 0,-1 0 0 0 0,1 1 0 0 0,0-1 0 0 0,0 1 0 0 0,-1 1 0 0 0,1-1 1 0 0,0 1-1 0 0,6 0 0 0 0,-7 1-2 0 0,-1-1 0 0 0,0 1 0 0 0,0 0 1 0 0,1 0-1 0 0,-1 1 0 0 0,0-1 0 0 0,0 1 0 0 0,0 0 0 0 0,0 0 1 0 0,0 0-1 0 0,-1 1 0 0 0,1-1 0 0 0,-1 1 0 0 0,1 0 0 0 0,-1 0 1 0 0,0 0-1 0 0,0 0 0 0 0,0 0 0 0 0,-1 1 0 0 0,5 6 0 0 0,1 6-8 0 0,0 0 0 0 0,-1 0 0 0 0,-1 1 0 0 0,6 25 0 0 0,8 73 639 0 0,-18-102-618 0 0,0 0 0 0 0,1-1-1 0 0,1 1 1 0 0,0 0 0 0 0,1-1-1 0 0,0 0 1 0 0,1 0 0 0 0,0-1 0 0 0,1 0-1 0 0,14 19 1 0 0,-17-26 3 0 0,0-1 0 0 0,0 0 0 0 0,0 0 0 0 0,0 0-1 0 0,0 0 1 0 0,1-1 0 0 0,0 1 0 0 0,-1-1 0 0 0,1-1 0 0 0,0 1 0 0 0,8 1 0 0 0,2 0-601 0 0,0-1 0 0 0,23 1 0 0 0,-12-3-7531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25.7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258 0 16959 0 0,'0'0'388'0'0,"13"3"930"0"0,-10-3-1230 0 0,0 2 0 0 0,0-1 0 0 0,0 0 1 0 0,0 0-1 0 0,0 1 0 0 0,0 0 1 0 0,-1 0-1 0 0,1 0 0 0 0,-1 0 1 0 0,1 0-1 0 0,-1 0 0 0 0,1 0 0 0 0,-1 1 1 0 0,0-1-1 0 0,0 1 0 0 0,-1 0 1 0 0,1 0-1 0 0,0-1 0 0 0,-1 1 1 0 0,0 0-1 0 0,2 4 0 0 0,1 6 227 0 0,0 1-1 0 0,-1-1 0 0 0,0 1 1 0 0,1 26-1 0 0,-5 57 92 0 0,0 5-144 0 0,6 7 129 0 0,-6-115-407 0 0,0 0 0 0 0,0 0 1 0 0,-1 1-1 0 0,0-1 0 0 0,0 0 0 0 0,0 1 1 0 0,-6-9-1 0 0,1-2 7 0 0,0 1-20 0 0,0 0 0 0 0,0 1 0 0 0,-2 0 1 0 0,0 1-1 0 0,-16-20 0 0 0,22 30 21 0 0,0-1 1 0 0,0 1-1 0 0,0 0 1 0 0,-1 0-1 0 0,1 0 0 0 0,-1 1 1 0 0,0-1-1 0 0,0 1 1 0 0,0 0-1 0 0,0 0 1 0 0,0 0-1 0 0,0 1 0 0 0,0-1 1 0 0,-1 1-1 0 0,1 0 1 0 0,-1 0-1 0 0,1 1 0 0 0,-1-1 1 0 0,1 1-1 0 0,-1 0 1 0 0,1 0-1 0 0,-1 1 1 0 0,1-1-1 0 0,-7 3 0 0 0,2 0 5 0 0,1 0 0 0 0,-1 1 0 0 0,1 0-1 0 0,0 1 1 0 0,0 0 0 0 0,0 0-1 0 0,1 1 1 0 0,0 0 0 0 0,0 0 0 0 0,1 1-1 0 0,-1-1 1 0 0,1 2 0 0 0,1-1-1 0 0,-1 0 1 0 0,1 1 0 0 0,1 0 0 0 0,-1 0-1 0 0,1 1 1 0 0,1-1 0 0 0,-4 12-1 0 0,5-11 21 0 0,-1 0 0 0 0,2-1 0 0 0,-1 1 0 0 0,1 0-1 0 0,1 0 1 0 0,-1 0 0 0 0,2 0 0 0 0,-1 0 0 0 0,3 12 0 0 0,-1-14-9 0 0,-1 0 1 0 0,1-1 0 0 0,1 1 0 0 0,-1-1 0 0 0,1 1 0 0 0,0-1 0 0 0,1 0 0 0 0,0 0 0 0 0,0-1-1 0 0,0 1 1 0 0,0-1 0 0 0,10 9 0 0 0,-8-9-5 0 0,0-1 0 0 0,-1 0 0 0 0,1-1 0 0 0,0 1-1 0 0,1-1 1 0 0,-1 0 0 0 0,1-1 0 0 0,-1 0 0 0 0,1 0 0 0 0,0 0 0 0 0,0-1-1 0 0,0 0 1 0 0,-1 0 0 0 0,1-1 0 0 0,0 1 0 0 0,0-2 0 0 0,0 1 0 0 0,13-3-1 0 0,-9 1-36 0 0,1-1 0 0 0,-1 0 0 0 0,0-1 0 0 0,0 0-1 0 0,-1-1 1 0 0,1 0 0 0 0,-1-1 0 0 0,0 0 0 0 0,0-1-1 0 0,13-11 1 0 0,-17 13-434 0 0,-1-1 0 0 0,0 0 0 0 0,0-1 0 0 0,0 1 0 0 0,-1-1 0 0 0,0 0 0 0 0,0 0 0 0 0,0 0 0 0 0,-1-1 0 0 0,3-11 0 0 0,-1 3-6100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6:52:26.370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14416 8216 27759 0,'0'0'608'0,"3"8"128"0,-1 1 32 0,2-2 0 0,3-3-608 0,-1 3-160 16,-6-7 0-16,5 5 0 0,3-1 1968 0,0 0 352 16,-1-2 80-16,1 2 16 0,1-1-592 0,1-2-112 15,1 2-32-15,2 1 0 0,-1-2-624 0,3-2-128 16,4 3-32-16,0-2 0 0,2-1-256 0,3 0-48 16,3 0-16-16,3 0 0 0,5-1-400 0,2-2-176 15,5 1 128-15,3-2-128 0,3 0 320 0,3-1-32 16,2 3 0-16,1 0 0 0,-2-2-288 0,-2 0 0 15,-2-1 0-15,-2 1-144 0,-1 0 144 0,-6-2 176 16,-6 2-48-16,-6 2 0 16,-5 1-944-16,-5 1-192 0,-6 0-32 0,-11 0-16 15,0 0-5936-15,0 0-1200 0,-13 1-224 0,-2 1-48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27.3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347 250 919 0 0,'0'0'2967'0'0,"17"-9"3633"0"0,-14 7-6373 0 0,-1 0-1 0 0,0 0 1 0 0,0 1 0 0 0,0-1 0 0 0,0-1-1 0 0,-1 1 1 0 0,1 0 0 0 0,0 0 0 0 0,-1-1-1 0 0,0 1 1 0 0,1-1 0 0 0,-1 1 0 0 0,0-1-1 0 0,0 1 1 0 0,0-1 0 0 0,-1 0 0 0 0,1-5-1 0 0,0 1-122 0 0,0-1 0 0 0,-1 0 0 0 0,0 0 0 0 0,0 0-1 0 0,-1 0 1 0 0,0 0 0 0 0,-1 1 0 0 0,0-1 0 0 0,0 0-1 0 0,0 1 1 0 0,-1 0 0 0 0,0-1 0 0 0,-1 1 0 0 0,-6-10 0 0 0,7 12-44 0 0,-1 0 0 0 0,1 0 1 0 0,-1 0-1 0 0,0 1 0 0 0,0-1 1 0 0,-1 1-1 0 0,1 0 0 0 0,-1 0 1 0 0,0 1-1 0 0,0-1 1 0 0,0 1-1 0 0,0 0 0 0 0,-1 0 1 0 0,1 1-1 0 0,-1 0 0 0 0,0 0 1 0 0,1 0-1 0 0,-1 1 0 0 0,0 0 1 0 0,0 0-1 0 0,0 0 0 0 0,0 1 1 0 0,0-1-1 0 0,0 2 1 0 0,-11 0-1 0 0,6 1 43 0 0,1 1 0 0 0,0 0 0 0 0,0 0 0 0 0,0 1 0 0 0,0 0 0 0 0,1 1 0 0 0,-1 0 0 0 0,1 0 0 0 0,0 1 0 0 0,1 0 1 0 0,-1 1-1 0 0,1 0 0 0 0,1 0 0 0 0,-1 1 0 0 0,1 0 0 0 0,1 0 0 0 0,-1 1 0 0 0,1-1 0 0 0,1 2 0 0 0,-6 10 0 0 0,4-6-77 0 0,1 1 1 0 0,0 1-1 0 0,1-1 0 0 0,1 1 0 0 0,0 0 1 0 0,1 0-1 0 0,1 0 0 0 0,0 0 0 0 0,1 0 0 0 0,1 1 1 0 0,1-1-1 0 0,3 26 0 0 0,-2-33-5 0 0,0-1-1 0 0,1 1 1 0 0,0-1 0 0 0,0 1-1 0 0,1-1 1 0 0,0 0 0 0 0,0 0-1 0 0,1-1 1 0 0,0 1 0 0 0,0-1-1 0 0,9 9 1 0 0,-11-12-29 0 0,1-1 1 0 0,0 1-1 0 0,0-1 0 0 0,1 0 1 0 0,-1 0-1 0 0,1 0 1 0 0,-1-1-1 0 0,1 1 0 0 0,0-1 1 0 0,0 0-1 0 0,0 0 1 0 0,0-1-1 0 0,0 0 0 0 0,0 0 1 0 0,0 0-1 0 0,1 0 1 0 0,-1-1-1 0 0,0 0 0 0 0,1 0 1 0 0,6-1-1 0 0,-2-1-24 0 0,0 0 0 0 0,0 0 0 0 0,0-1 0 0 0,0 0 0 0 0,-1-1 0 0 0,0 0 0 0 0,1-1 0 0 0,-1 0 0 0 0,-1 0 0 0 0,1-1 0 0 0,-1 0 0 0 0,0 0 0 0 0,0-1 0 0 0,-1 0 0 0 0,0-1 0 0 0,0 1 0 0 0,-1-1 0 0 0,0-1 0 0 0,6-9 0 0 0,1-7-115 0 0,-1 0 0 0 0,16-47-1 0 0,-23 57 144 0 0,-1 0-1 0 0,-1-1 1 0 0,0 1-1 0 0,-1-1 1 0 0,-1 0-1 0 0,-1-22 1 0 0,-3 18-141 0 0,3 19 295 0 0,-28 41 1166 0 0,23-28-1205 0 0,0 1 0 0 0,2-1-1 0 0,-1 1 1 0 0,1 0 0 0 0,1 0-1 0 0,0 0 1 0 0,1 25 0 0 0,1-20-43 0 0,1 0-1 0 0,1 0 1 0 0,1-1 0 0 0,0 1-1 0 0,8 21 1 0 0,-10-36-60 0 0,1 1 0 0 0,-1 0 1 0 0,1-1-1 0 0,0 0 0 0 0,0 1 0 0 0,0-1 0 0 0,0 0 0 0 0,1 0 1 0 0,-1 0-1 0 0,1-1 0 0 0,0 1 0 0 0,-1-1 0 0 0,1 1 0 0 0,1-1 1 0 0,-1 0-1 0 0,0 0 0 0 0,0 0 0 0 0,1 0 0 0 0,-1-1 0 0 0,1 0 1 0 0,0 1-1 0 0,-1-1 0 0 0,1 0 0 0 0,6 0 0 0 0,6 1-381 0 0,1-2 0 0 0,0 0 0 0 0,-1 0 0 0 0,24-5 0 0 0,-13 2-1559 0 0,9-2-1339 0 0,-20 2 1507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27.7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42 1 10623 0 0,'-1'2'7192'0'0,"-7"21"-5735"0"0,2-6-765 0 0,1 0 0 0 0,0 0-1 0 0,-5 35 1 0 0,3 89 1156 0 0,8-141-1870 0 0,-1 1-1 0 0,1-1 0 0 0,-1 0 1 0 0,1 0-1 0 0,-1 0 1 0 0,1 0-1 0 0,-1 0 1 0 0,1 0-1 0 0,-1 0 1 0 0,1 0-1 0 0,0 0 1 0 0,-1 0-1 0 0,1 0 0 0 0,-1 0 1 0 0,1-1-1 0 0,-1 1 1 0 0,2 0-1 0 0,8-5-587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29.4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359 120 1839 0 0,'0'0'10776'0'0,"-7"-11"-10536"0"0,-6-10-219 0 0,10 16-14 0 0,1 0 0 0 0,-1 1 1 0 0,0-1-1 0 0,-1 1 0 0 0,-4-6 0 0 0,-6-3 5 0 0,11 10 16 0 0,0-1 0 0 0,0 1-1 0 0,-1-1 1 0 0,0 1-1 0 0,0 0 1 0 0,0 0-1 0 0,0 1 1 0 0,0-1-1 0 0,-1 1 1 0 0,1 0-1 0 0,-1 0 1 0 0,1 1 0 0 0,-1-1-1 0 0,-5 0 1 0 0,2 1 198 0 0,0 1 0 0 0,0 1 0 0 0,0-1-1 0 0,0 1 1 0 0,0 0 0 0 0,0 1 0 0 0,0 0 0 0 0,1 0 0 0 0,-1 1 0 0 0,0 0 0 0 0,1 0 0 0 0,-10 7 0 0 0,7-5-37 0 0,0 2 0 0 0,1 0 0 0 0,0 0 0 0 0,0 0 0 0 0,1 1 0 0 0,0 1 0 0 0,0-1 0 0 0,-7 11 0 0 0,10-11-152 0 0,0-1 1 0 0,1 1-1 0 0,0 0 0 0 0,0 1 0 0 0,1-1 0 0 0,0 0 1 0 0,0 1-1 0 0,1 0 0 0 0,-2 14 0 0 0,3-17-18 0 0,1 0 0 0 0,0-1 0 0 0,0 1 0 0 0,1 0 1 0 0,0 0-1 0 0,0-1 0 0 0,0 1 0 0 0,1 0 0 0 0,-1-1 0 0 0,1 0 0 0 0,1 1 0 0 0,-1-1 0 0 0,1 0 0 0 0,0 0 0 0 0,0 0 0 0 0,4 4 0 0 0,-5-6-28 0 0,1-1 0 0 0,0 1 1 0 0,0-1-1 0 0,0 0 0 0 0,0 0 0 0 0,0 0 0 0 0,0 0 0 0 0,0 0 0 0 0,0-1 1 0 0,1 0-1 0 0,-1 0 0 0 0,1 0 0 0 0,-1 0 0 0 0,1 0 0 0 0,-1 0 0 0 0,5-1 1 0 0,-2 1-23 0 0,0-1 1 0 0,1 0 0 0 0,-1-1 0 0 0,0 1 0 0 0,0-1 0 0 0,0 0 0 0 0,0-1 0 0 0,11-3 0 0 0,-9 1-47 0 0,1 0 1 0 0,0-1-1 0 0,-1 0 0 0 0,0-1 1 0 0,0 0-1 0 0,0 0 0 0 0,-1 0 1 0 0,0-1-1 0 0,0 0 0 0 0,0 0 1 0 0,-1-1-1 0 0,0 0 0 0 0,-1 0 1 0 0,0 0-1 0 0,5-13 0 0 0,-4 11 89 0 0,-3 4 9 0 0,0 0 0 0 0,0 0 0 0 0,0 0 0 0 0,-1 0 0 0 0,0 0 0 0 0,0-1 0 0 0,0 1 1 0 0,0-13-1 0 0,-2 19-20 0 0,0 0 0 0 0,0 0 1 0 0,0 0-1 0 0,0 1 1 0 0,0-1-1 0 0,0 0 1 0 0,0 0-1 0 0,0 0 0 0 0,0 0 1 0 0,0 0-1 0 0,0 0 1 0 0,0 0-1 0 0,-1 0 1 0 0,1 0-1 0 0,0 0 1 0 0,0 0-1 0 0,0 1 0 0 0,0-1 1 0 0,0 0-1 0 0,0 0 1 0 0,0 0-1 0 0,-1 0 1 0 0,1 0-1 0 0,0 0 0 0 0,0 0 1 0 0,0 0-1 0 0,0 0 1 0 0,0 0-1 0 0,0 0 1 0 0,0 0-1 0 0,-1 0 0 0 0,1 0 1 0 0,0 0-1 0 0,0 0 1 0 0,0 0-1 0 0,0 0 1 0 0,0-1-1 0 0,0 1 0 0 0,0 0 1 0 0,0 0-1 0 0,-1 0 1 0 0,1 0-1 0 0,0 0 1 0 0,0 0-1 0 0,0 0 1 0 0,0 0-1 0 0,0 0 0 0 0,0 0 1 0 0,0 0-1 0 0,0 0 1 0 0,0-1-1 0 0,0 1 1 0 0,0 0-1 0 0,0 0 0 0 0,0 0 1 0 0,-1 0-1 0 0,1 0 1 0 0,0 0-1 0 0,0 0 1 0 0,0-1-1 0 0,0 1 0 0 0,0 0 1 0 0,0 0-1 0 0,0 0 1 0 0,0 0-1 0 0,0 0 1 0 0,0 0-1 0 0,0 0 0 0 0,1-1 1 0 0,-7 7 32 0 0,1 1 15 0 0,0 0 0 0 0,0 0 0 0 0,1 1 0 0 0,0 0-1 0 0,0-1 1 0 0,1 1 0 0 0,0 1 0 0 0,1-1 0 0 0,-1 0-1 0 0,2 1 1 0 0,-1-1 0 0 0,0 11 0 0 0,2-14-24 0 0,0-1 0 0 0,0 1 0 0 0,1-1 0 0 0,-1 0 0 0 0,1 1 0 0 0,0-1 0 0 0,0 0 0 0 0,0 1 0 0 0,1-1 0 0 0,0 0 0 0 0,-1 0 0 0 0,2 0 0 0 0,-1 0 0 0 0,0 0 0 0 0,1-1 0 0 0,-1 1 0 0 0,1-1 0 0 0,0 0 0 0 0,0 1 0 0 0,1-1 0 0 0,-1-1 0 0 0,1 1 0 0 0,-1 0 0 0 0,1-1 1 0 0,6 3-1 0 0,-7-3-25 0 0,1-1 1 0 0,-1 1 0 0 0,1-1-1 0 0,0 0 1 0 0,0 0 0 0 0,0 0-1 0 0,-1-1 1 0 0,1 0 0 0 0,0 1-1 0 0,0-1 1 0 0,0-1 0 0 0,6 0 0 0 0,-3 0-6 0 0,0-1-1 0 0,-1 0 1 0 0,1 0 0 0 0,-1-1 0 0 0,0 0 0 0 0,10-5 0 0 0,-2-2-23 0 0,0 0 0 0 0,-1 0 0 0 0,-1-2 0 0 0,0 1 0 0 0,12-15 0 0 0,-12 11 15 0 0,0-1 0 0 0,-1 0 0 0 0,-1 0 0 0 0,0-1 0 0 0,-2 0 1 0 0,0-1-1 0 0,0 0 0 0 0,-2 0 0 0 0,0-1 0 0 0,-1 1 0 0 0,4-33 0 0 0,-10 51 13 0 0,1 0 0 0 0,0 0 0 0 0,0 0 0 0 0,0 0 0 0 0,0 0 0 0 0,0 1 0 0 0,0-1 0 0 0,0 0 0 0 0,-1 0 0 0 0,1 0 0 0 0,0 0 0 0 0,0 0 0 0 0,0 0 0 0 0,0 0 0 0 0,0 0 0 0 0,0 0 0 0 0,-1 0 0 0 0,1 0 0 0 0,0 0 0 0 0,0 0 0 0 0,0 0 0 0 0,0 0 0 0 0,0 0 0 0 0,-1 0 0 0 0,1 0 0 0 0,0 0 0 0 0,0 0 0 0 0,0 0 0 0 0,0 0 0 0 0,0-1 0 0 0,0 1 0 0 0,-1 0 0 0 0,1 0 0 0 0,0 0 0 0 0,0 0 0 0 0,0 0 0 0 0,0 0 0 0 0,0 0 0 0 0,0 0 0 0 0,0 0 0 0 0,0-1 0 0 0,0 1 0 0 0,0 0 0 0 0,-1 0 0 0 0,1 0 0 0 0,0 0 0 0 0,0 0 0 0 0,0 0 0 0 0,0-1 0 0 0,0 1 0 0 0,0 0 0 0 0,0 0 0 0 0,0 0 0 0 0,-6 9 11 0 0,1 0 107 0 0,1 0-1 0 0,0 0 1 0 0,1 1 0 0 0,0-1-1 0 0,-1 13 1 0 0,-5 52 1070 0 0,-1 3-169 0 0,6-34-545 0 0,3-24-389 0 0,1-15-37 0 0,3-8-55 0 0,2-9-47 0 0,8-24 6 0 0,-2 0 31 0 0,29-62 0 0 0,-36 90 17 0 0,1 0 0 0 0,0 1 1 0 0,0-1-1 0 0,1 1 1 0 0,0 0-1 0 0,1 1 0 0 0,0 0 1 0 0,0 0-1 0 0,0 0 0 0 0,1 1 1 0 0,16-11-1 0 0,-21 16 2 0 0,-1-1 0 0 0,1 1 0 0 0,-1 0 0 0 0,0 0 0 0 0,1 0 1 0 0,0 0-1 0 0,-1 1 0 0 0,1-1 0 0 0,-1 1 0 0 0,1-1 0 0 0,0 1 0 0 0,0 0 0 0 0,-1 0 0 0 0,1 0 0 0 0,0 1 0 0 0,-1-1 0 0 0,1 1 0 0 0,-1-1 0 0 0,1 1 0 0 0,0 0 0 0 0,2 1 0 0 0,-3 0 4 0 0,1-1 0 0 0,-1 1 0 0 0,1 0 0 0 0,-1 1 0 0 0,0-1 0 0 0,1 0 0 0 0,-1 1 0 0 0,-1-1 0 0 0,1 1 0 0 0,0-1 0 0 0,-1 1 0 0 0,1 0 0 0 0,-1 0-1 0 0,0 0 1 0 0,0-1 0 0 0,0 2 0 0 0,1 3 0 0 0,2 15 53 0 0,2 25-1 0 0,-5-33-24 0 0,0 0 0 0 0,1 0 0 0 0,1 0-1 0 0,0 0 1 0 0,9 23 0 0 0,-10-33 8 0 0,0 1-1 0 0,1-1 0 0 0,-1 0 1 0 0,1-1-1 0 0,0 1 0 0 0,0 0 1 0 0,0-1-1 0 0,1 0 0 0 0,-1 1 1 0 0,1-1-1 0 0,-1-1 1 0 0,1 1-1 0 0,0 0 0 0 0,0-1 1 0 0,1 0-1 0 0,7 3 0 0 0,-5-3-441 0 0,0 0 0 0 0,0 0 0 0 0,14 1 0 0 0,24-3-7251 0 0,-21-2 2743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34.5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393 1 15719 0 0,'0'0'356'0'0,"2"0"50"0"0,0 1 388 0 0,-6 1-64 0 0,-15 4 514 0 0,-29 4 218 0 0,-16 0-1019 0 0,0-2 0 0 0,-87-2-1 0 0,143-5-442 0 0,6-1-2 0 0,-1 0 1 0 0,1 0-1 0 0,0 0 0 0 0,0 0 1 0 0,0 0-1 0 0,-1 0 1 0 0,1-1-1 0 0,-3 0 0 0 0,4 1-77 0 0,0 1-249 0 0,-1 1 265 0 0,1 0 1 0 0,0 0-1 0 0,0 0 0 0 0,0 0 1 0 0,0 0-1 0 0,1 0 1 0 0,-1 0-1 0 0,0 1 1 0 0,0 3-1 0 0,-1 12-47 0 0,1 1-1 0 0,1 30 1 0 0,0 1 217 0 0,0 29 378 0 0,12 94 0 0 0,2 53 38 0 0,-14-225-609 0 0,-1-2 19 0 0,-2-5-89 0 0,0 0 0 0 0,1-1 0 0 0,0 1 0 0 0,0-1 0 0 0,0 1 0 0 0,1-1 0 0 0,-2-11 0 0 0,1-52-1111 0 0,2 55 1264 0 0,0-2-195 0 0,1 1 0 0 0,4-26 0 0 0,-4 37 77 0 0,0-1 1 0 0,0 1-1 0 0,1 0 1 0 0,0 0-1 0 0,0 0 1 0 0,0 0-1 0 0,1 0 1 0 0,0 1-1 0 0,0-1 1 0 0,0 1-1 0 0,5-7 1 0 0,-5 10 344 0 0,-1-1 0 0 0,1 1 0 0 0,0 0 1 0 0,-1 0-1 0 0,1 0 0 0 0,0 0 0 0 0,0 0 1 0 0,0 1-1 0 0,0-1 0 0 0,4 1 0 0 0,-2-1 58 0 0,33-1 361 0 0,-31 2-512 0 0,0 0-1 0 0,0 0 0 0 0,0-1 1 0 0,0 0-1 0 0,0 0 0 0 0,0-1 1 0 0,7-2-1 0 0,34-14-1217 0 0,23-9-3872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34.8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 1 14911 0 0,'0'0'1504'0'0,"1"1"-1381"0"0,0 2 200 0 0,1 0 1 0 0,-1 1-1 0 0,0-1 1 0 0,0 1-1 0 0,0-1 0 0 0,0 1 1 0 0,-1-1-1 0 0,0 1 1 0 0,1 0-1 0 0,-1-1 1 0 0,-1 5-1 0 0,1 1 385 0 0,-8 113 2179 0 0,3-86-2863 0 0,3 0 1 0 0,3 65-1 0 0,0-90-30 0 0,-1-7 1 0 0,0 0 0 0 0,0 0 1 0 0,1 0-1 0 0,-1-1 0 0 0,1 1 0 0 0,0 0 0 0 0,0 0 0 0 0,0-1 0 0 0,1 1 0 0 0,-1 0 1 0 0,1-1-1 0 0,3 7 0 0 0,-4-10-109 0 0,0 1 0 0 0,1-1 0 0 0,-1 1 0 0 0,0-1 0 0 0,0 1 0 0 0,0-1 0 0 0,0 0 0 0 0,0 1 0 0 0,0-1 1 0 0,0 0-1 0 0,1 0 0 0 0,-1 0 0 0 0,0 0 0 0 0,0 0 0 0 0,0 0 0 0 0,0 0 0 0 0,1 0 0 0 0,-1 0 0 0 0,0-1 0 0 0,0 1 0 0 0,0 0 0 0 0,0-1 0 0 0,0 1 1 0 0,0-1-1 0 0,0 0 0 0 0,2 0 0 0 0,2-2-747 0 0,-1 0 0 0 0,0 0 0 0 0,1 0 1 0 0,4-5-1 0 0,2-4-1090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35.5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13823 0 0,'0'0'1388'0'0,"1"2"-1276"0"0,1 5 309 0 0,0 0 0 0 0,0 1 0 0 0,0-1 0 0 0,-1 1 0 0 0,1 14 0 0 0,-3 44 3972 0 0,0-25-3721 0 0,10 191 741 0 0,-9-232-1413 0 0,0 0 0 0 0,0 0 0 0 0,0 0-1 0 0,0 0 1 0 0,0 0 0 0 0,0 0 0 0 0,0 0-1 0 0,0 0 1 0 0,0 0 0 0 0,0 0 0 0 0,0 0 0 0 0,0 0-1 0 0,0 0 1 0 0,0 0 0 0 0,0 0 0 0 0,1 0 0 0 0,-1 0-1 0 0,0 0 1 0 0,0 0 0 0 0,0 0 0 0 0,0 0 0 0 0,0 0-1 0 0,0 0 1 0 0,0 0 0 0 0,0 0 0 0 0,0 0-1 0 0,0 0 1 0 0,0 0 0 0 0,0 0 0 0 0,0 0 0 0 0,0 0-1 0 0,0 0 1 0 0,0 0 0 0 0,0 0 0 0 0,0 0 0 0 0,0 0-1 0 0,0 0 1 0 0,0 0 0 0 0,0 0 0 0 0,0 0 0 0 0,0 0-1 0 0,0 0 1 0 0,0 0 0 0 0,0 0 0 0 0,0 0 0 0 0,4-7-24 0 0,1-11-28 0 0,27-151-87 0 0,-30 148 139 0 0,6-35 0 0 0,-6 44 0 0 0,0 8 0 0 0,5-4 0 0 0,37-48 0 0 0,-16 28 0 0 0,-27 27 0 0 0,0 0 0 0 0,1-1 0 0 0,-1 1 0 0 0,0 0 0 0 0,0 0 0 0 0,1 0 0 0 0,-1 0 0 0 0,1 1 0 0 0,-1-1 0 0 0,1 0 0 0 0,-1 1 0 0 0,4-2 0 0 0,0 1 0 0 0,-3 0 0 0 0,-1 0 0 0 0,1 1 0 0 0,0-1 0 0 0,0 1 0 0 0,0-1 0 0 0,0 1 0 0 0,0 0 0 0 0,0 0 0 0 0,0 0 0 0 0,0 0 0 0 0,0 0 0 0 0,0 0 0 0 0,0 0 0 0 0,0 1 0 0 0,0-1 0 0 0,0 1 0 0 0,0-1 0 0 0,-1 1 0 0 0,1 0 0 0 0,0 0 0 0 0,0 0 0 0 0,-1 0 0 0 0,3 1 0 0 0,-1 0 0 0 0,2 1 7 0 0,-2 0-1 0 0,1 0 1 0 0,0 0-1 0 0,-1 1 1 0 0,1-1-1 0 0,-1 1 1 0 0,0 0-1 0 0,0 0 1 0 0,-1 0-1 0 0,1 0 1 0 0,-1 0-1 0 0,0 0 1 0 0,0 1 0 0 0,0 0-1 0 0,0-1 1 0 0,1 10-1 0 0,0 6 42 0 0,0 0 1 0 0,0 36-1 0 0,-2-35-40 0 0,0 16-8 0 0,-1-6 0 0 0,6 39 0 0 0,-4-63 21 0 0,-1-1-1 0 0,1 1 1 0 0,1-1-1 0 0,-1 1 1 0 0,1-1 0 0 0,7 11-1 0 0,-10-16-17 0 0,1 1-1 0 0,-1-1 1 0 0,1 0 0 0 0,0 0 0 0 0,0 0-1 0 0,0 0 1 0 0,0 0 0 0 0,-1 0-1 0 0,1 0 1 0 0,0 0 0 0 0,1 0-1 0 0,-1 0 1 0 0,0-1 0 0 0,0 1-1 0 0,0 0 1 0 0,0-1 0 0 0,1 1-1 0 0,-1-1 1 0 0,0 1 0 0 0,0-1-1 0 0,1 0 1 0 0,-1 1 0 0 0,0-1-1 0 0,1 0 1 0 0,2 0 0 0 0,1 0-1 0 0,1 1-114 0 0,1-1-1 0 0,0 0 1 0 0,-1-1-1 0 0,1 1 1 0 0,-1-1 0 0 0,1-1-1 0 0,-1 1 1 0 0,0-1-1 0 0,0 0 1 0 0,1-1 0 0 0,-1 0-1 0 0,-1 0 1 0 0,1 0-1 0 0,0 0 1 0 0,-1-1-1 0 0,0 0 1 0 0,1 0 0 0 0,4-6-1 0 0,2-3-1060 0 0,-1 0 0 0 0,0-1 0 0 0,-1 0 0 0 0,-1 0 0 0 0,0-1 0 0 0,9-23 0 0 0,31-100-2880 0 0,-41 114 3705 0 0,14-60 10815 0 0,-22 86-9515 0 0,-8 60 336 0 0,3 1 0 0 0,3-1 1 0 0,5 69-1 0 0,-2-126-1290 0 0,0-1 0 0 0,0 1 0 0 0,0 0 0 0 0,0-1 0 0 0,1 1 0 0 0,0-1 0 0 0,0 0 0 0 0,0 1 0 0 0,3 4-1 0 0,-4-8-5 0 0,0 0-1 0 0,-1 0 0 0 0,1 0 1 0 0,0 0-1 0 0,0 0 1 0 0,0 0-1 0 0,0 0 0 0 0,0 0 1 0 0,0-1-1 0 0,0 1 0 0 0,0 0 1 0 0,0-1-1 0 0,0 1 0 0 0,1 0 1 0 0,-1-1-1 0 0,0 1 0 0 0,0-1 1 0 0,0 0-1 0 0,1 1 0 0 0,-1-1 1 0 0,0 0-1 0 0,1 0 1 0 0,-1 0-1 0 0,0 0 0 0 0,1 0 1 0 0,-1 0-1 0 0,0 0 0 0 0,0 0 1 0 0,1-1-1 0 0,-1 1 0 0 0,0 0 1 0 0,0-1-1 0 0,1 1 0 0 0,-1-1 1 0 0,0 0-1 0 0,0 1 0 0 0,2-2 1 0 0,2-2-1029 0 0,0 0 0 0 0,0-1 0 0 0,0 1 0 0 0,7-10 0 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35.97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 1 19807 0 0,'0'0'971'0'0,"0"1"-428"0"0,2 19-104 0 0,-2 0 1 0 0,0 0 0 0 0,-1 0-1 0 0,-1 0 1 0 0,-5 19 0 0 0,-1 20 751 0 0,7-46-981 0 0,-11 165 595 0 0,12-152-753 0 0,1 0 0 0 0,1 0 0 0 0,1-1-1 0 0,13 48 1 0 0,-15-69-100 0 0,1 0 0 0 0,-1 0 0 0 0,1 0 0 0 0,0-1 0 0 0,0 1 0 0 0,0 0 0 0 0,0-1 0 0 0,1 0 0 0 0,-1 1 0 0 0,1-1-1 0 0,0 0 1 0 0,0 0 0 0 0,0 0 0 0 0,7 4 0 0 0,-7-6-247 0 0,-1 1 0 0 0,1-1 0 0 0,0 0 0 0 0,1 0 0 0 0,-1 0 0 0 0,0 0 0 0 0,0-1 0 0 0,0 1 0 0 0,0-1-1 0 0,1 1 1 0 0,-1-1 0 0 0,0 0 0 0 0,0-1 0 0 0,1 1 0 0 0,-1-1 0 0 0,0 1 0 0 0,0-1 0 0 0,0 0 0 0 0,6-2 0 0 0,30-16-5110 0 0,-18 7 2639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36.3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455 133 15695 0 0,'0'0'356'0'0,"-1"-1"50"0"0,-9-4-194 0 0,0 0 0 0 0,0 0 0 0 0,-1 2 0 0 0,1-1 0 0 0,-1 1 1 0 0,0 1-1 0 0,0 0 0 0 0,-19-1 0 0 0,-10 2 1176 0 0,-43 4-1 0 0,42-1-634 0 0,17-1-720 0 0,0 1 1 0 0,0 0-1 0 0,1 2 1 0 0,0 1 0 0 0,-33 11-1 0 0,54-16-294 0 0</inkml:trace>
  <inkml:trace contextRef="#ctx0" brushRef="#br0" timeOffset="1">315 192 10591 0 0,'13'1'190'0'0,"0"-1"-1"0"0,-1 0 1 0 0,1-1-1 0 0,0 0 1 0 0,24-6 0 0 0,-25 4-170 0 0,52-9 1018 0 0,0-3 1 0 0,74-29 0 0 0,-117 35-365 0 0,24-13 1 0 0,-39 19-438 0 0,-1 0-1 0 0,0-1 1 0 0,0 1 0 0 0,0-1-1 0 0,0 0 1 0 0,0-1 0 0 0,-1 1-1 0 0,0-1 1 0 0,5-6 0 0 0,-9 10-198 0 0,0 0 1 0 0,0 1-1 0 0,1-1 1 0 0,-1 1-1 0 0,0-1 1 0 0,0 0-1 0 0,0 1 1 0 0,0-1-1 0 0,0 1 1 0 0,0-1-1 0 0,0 0 1 0 0,0 1-1 0 0,0-1 1 0 0,0 1 0 0 0,0-1-1 0 0,0 0 1 0 0,0 1-1 0 0,-1-1 1 0 0,1 1-1 0 0,0-1 1 0 0,0 0-1 0 0,-1 1 1 0 0,1-1-1 0 0,0 1 1 0 0,-1-1-1 0 0,1 1 1 0 0,-1-1-1 0 0,1 1 1 0 0,-1-1 0 0 0,1 1-1 0 0,0 0 1 0 0,-1-1-1 0 0,0 1 1 0 0,1 0-1 0 0,-2-1 1 0 0,-18-8 250 0 0,15 8-210 0 0,-1 0 0 0 0,0 0 1 0 0,0 1-1 0 0,0-1 0 0 0,1 2 1 0 0,-1-1-1 0 0,0 1 0 0 0,-7 1 1 0 0,-45 14 490 0 0,44-12-507 0 0,-11 5 35 0 0,0 1 0 0 0,1 1 0 0 0,0 1 0 0 0,-26 18 0 0 0,41-23-90 0 0,0-1 0 0 0,0 2 0 0 0,0-1 0 0 0,1 1-1 0 0,0 0 1 0 0,0 1 0 0 0,1 0 0 0 0,-10 15 0 0 0,15-21 11 0 0,0 1-1 0 0,1-1 1 0 0,-1 1 0 0 0,1 0 0 0 0,-1 0 0 0 0,1-1 0 0 0,0 1-1 0 0,1 0 1 0 0,-1 0 0 0 0,1 0 0 0 0,-1 0 0 0 0,1 0-1 0 0,0 0 1 0 0,1 0 0 0 0,-1 0 0 0 0,1 0 0 0 0,0 0 0 0 0,0 0-1 0 0,0 0 1 0 0,0 0 0 0 0,0 0 0 0 0,1-1 0 0 0,0 1 0 0 0,0-1-1 0 0,0 1 1 0 0,0-1 0 0 0,4 4 0 0 0,1 1 24 0 0,0-1 1 0 0,1 0 0 0 0,0 0-1 0 0,0-1 1 0 0,0 0 0 0 0,1-1-1 0 0,0 0 1 0 0,0 0-1 0 0,0-1 1 0 0,1 0 0 0 0,18 5-1 0 0,5-1-291 0 0,0-1 0 0 0,41 2 0 0 0,-41-7-893 0 0,0-1-1 0 0,1-1 1 0 0,46-7-1 0 0,-57 2-298 0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36.7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433 95 17567 0 0,'0'0'3936'0'0</inkml:trace>
  <inkml:trace contextRef="#ctx0" brushRef="#br0" timeOffset="1">1 1 21887 0 0,'0'0'480'0'0,"3"7"104"0"0,1 0 24 0 0,-1 0 120 0 0,1 0 768 0 0,4-2-1496 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37.80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370 522 5063 0 0,'0'0'232'0'0,"2"-1"-13"0"0,0 1 128 0 0,0-1 0 0 0,0 1 0 0 0,0-1 0 0 0,-1 0 0 0 0,1 1 0 0 0,0-1-1 0 0,0 0 1 0 0,-1-1 0 0 0,1 1 0 0 0,0 0 0 0 0,-1 0 0 0 0,1-1 0 0 0,-1 1 0 0 0,0-1 0 0 0,1 1 0 0 0,-1-1 0 0 0,0 1-1 0 0,0-1 1 0 0,2-2 0 0 0,-1 0 932 0 0,0-1-938 0 0,0 1 0 0 0,0 0 0 0 0,-1-1 0 0 0,1 0 0 0 0,-1 1 0 0 0,0-1 0 0 0,0 0 0 0 0,-1 0-1 0 0,1 0 1 0 0,-1 1 0 0 0,0-1 0 0 0,0 0 0 0 0,-1 0 0 0 0,1 0 0 0 0,-3-6 0 0 0,1 0-195 0 0,-1 1 0 0 0,-1-1 0 0 0,0 1 0 0 0,0 0 0 0 0,-11-17 0 0 0,13 23-84 0 0,-1 0 1 0 0,1 1-1 0 0,-1-1 1 0 0,0 0-1 0 0,0 1 0 0 0,-1 0 1 0 0,1 0-1 0 0,-1 0 1 0 0,0 0-1 0 0,1 0 1 0 0,-1 1-1 0 0,-9-4 1 0 0,10 5-7 0 0,-1-1 1 0 0,0 2 0 0 0,0-1 0 0 0,0 0 0 0 0,0 1 0 0 0,-1 0 0 0 0,1-1-1 0 0,0 2 1 0 0,0-1 0 0 0,0 0 0 0 0,0 1 0 0 0,0 0 0 0 0,0 0-1 0 0,0 0 1 0 0,-4 2 0 0 0,-2 2 64 0 0,0 0-1 0 0,0 0 0 0 0,0 1 1 0 0,1 0-1 0 0,0 1 1 0 0,-10 8-1 0 0,4-1 73 0 0,1 1 1 0 0,-19 24-1 0 0,14-13-80 0 0,1 1 1 0 0,-24 50-1 0 0,33-57-147 0 0,1 0 0 0 0,0 1 0 0 0,2 0-1 0 0,-8 43 1 0 0,13-57 39 0 0,1 0 1 0 0,0 0-1 0 0,0 1 0 0 0,0-1 1 0 0,1 0-1 0 0,0 0 0 0 0,1 1 1 0 0,-1-1-1 0 0,2 0 0 0 0,4 11 1 0 0,-6-16-18 0 0,0 0 0 0 0,0 0 0 0 0,0 0 0 0 0,0 0 0 0 0,0 0 0 0 0,1 0 0 0 0,-1 0 0 0 0,1-1 0 0 0,0 1 0 0 0,-1 0 0 0 0,1-1 0 0 0,0 0 0 0 0,0 1 0 0 0,0-1 0 0 0,0 0 0 0 0,0 0 0 0 0,0 0 0 0 0,0 0 0 0 0,1 0 0 0 0,-1-1 0 0 0,0 1 0 0 0,0-1 0 0 0,1 1 0 0 0,-1-1 0 0 0,0 0 0 0 0,0 0 0 0 0,1 0 0 0 0,-1 0 0 0 0,0 0 0 0 0,1 0 0 0 0,-1-1 0 0 0,0 1 0 0 0,0-1 0 0 0,1 0 0 0 0,-1 0 0 0 0,4-2 0 0 0,1 0-57 0 0,0-1 0 0 0,0 0 0 0 0,0-1 0 0 0,0 0 0 0 0,-1 0 0 0 0,0 0 0 0 0,0-1 0 0 0,0 1 0 0 0,-1-2 0 0 0,0 1 0 0 0,6-10 0 0 0,5-9-146 0 0,20-50 1 0 0,-20 41 47 0 0,-4 8 61 0 0,-1-1-1 0 0,8-35 1 0 0,-3 19-59 0 0,-16 42 344 0 0,1 14 23 0 0,0 0 0 0 0,6 23 0 0 0,-2-11-60 0 0,0 2-68 0 0,1-2 1 0 0,10 29-1 0 0,-12-43-82 0 0,0-1-1 0 0,1 0 0 0 0,0 0 0 0 0,1 0 0 0 0,0-1 0 0 0,0 1 1 0 0,13 13-1 0 0,-17-21-13 0 0,0 0-1 0 0,0 0 1 0 0,1 0 0 0 0,-1 0 0 0 0,0 0-1 0 0,1-1 1 0 0,0 1 0 0 0,-1-1 0 0 0,1 0 0 0 0,0 0-1 0 0,-1 0 1 0 0,1 0 0 0 0,0 0 0 0 0,0 0-1 0 0,0-1 1 0 0,0 1 0 0 0,0-1 0 0 0,0 0 0 0 0,0 0-1 0 0,0 0 1 0 0,0 0 0 0 0,0-1 0 0 0,3 0-1 0 0,-1-1-91 0 0,0 0-1 0 0,0 0 0 0 0,-1 0 0 0 0,1 0 0 0 0,-1-1 0 0 0,0 0 0 0 0,0 0 1 0 0,0 0-1 0 0,0-1 0 0 0,0 1 0 0 0,-1-1 0 0 0,6-7 0 0 0,11-19-974 0 0,30-56-1 0 0,-38 64 745 0 0,8-17-203 0 0,-1-1-1 0 0,-3-1 1 0 0,-1 0-1 0 0,-2-1 1 0 0,-1-1-1 0 0,-3 0 1 0 0,7-76-1 0 0,-17 29 244 0 0,-7 30 3640 0 0,0 77-1067 0 0,-2 27-1176 0 0,1 0 1 0 0,2 1 0 0 0,2 0 0 0 0,2 1 0 0 0,3 51-1 0 0,4-40-923 0 0,2-1-1 0 0,3 0 0 0 0,27 95 0 0 0,-33-141-135 0 0,16 46 125 0 0,-17-51-154 0 0,1 0 0 0 0,-1 0 0 0 0,1-1 0 0 0,-1 1 0 0 0,1-1 0 0 0,1 0 1 0 0,-1 1-1 0 0,7 5 0 0 0,-8-9-135 0 0,-1 0 1 0 0,0 0-1 0 0,1 0 1 0 0,-1 0-1 0 0,1 0 1 0 0,-1-1-1 0 0,1 1 1 0 0,-1 0-1 0 0,1-1 1 0 0,-1 1-1 0 0,1-1 1 0 0,0 0-1 0 0,-1 0 1 0 0,1 1-1 0 0,0-1 1 0 0,-1 0-1 0 0,1 0 1 0 0,0-1-1 0 0,-1 1 1 0 0,1 0-1 0 0,-1 0 1 0 0,1-1-1 0 0,0 1 1 0 0,-1-1-1 0 0,1 0 1 0 0,-1 1-1 0 0,1-1 1 0 0,-1 0-1 0 0,1 0 1 0 0,-1 0-1 0 0,0 0 1 0 0,1 0-1 0 0,-1 0 1 0 0,1-2-1 0 0,4-3-1196 0 0,0-1 0 0 0,0 0 0 0 0,-1 0 0 0 0,8-14 0 0 0,-13 20 1163 0 0,8-12-2928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6:52:27.354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8450 12612 29247 0,'0'0'640'0,"4"4"144"0,0 2 32 0,0 1 0 0,1-1-656 0,1-3-160 0,0 1 0 0,1-2 0 15,1-2 1312-15,1 2 224 0,-1 0 64 0,-8-2 0 16,8 0-160-16,-2 0-32 0,-6 0 0 0,8 3 0 16,0-2 0-16,0-1 0 0,-1 0 0 0,3 0 0 15,1 0-192-15,4-1-64 0,1-2 0 0,2 3 0 16,3-4-304-16,4 2-64 0,4-5-16 0,3 3 0 0,5-2-400 0,2 2-96 15,1-3-16-15,0 1 0 0,1-3-128 0,1 2-128 16,1 1 144-16,-1 4-144 0,0 4 0 0,0-2 0 16,-3 2 0-16,-2-2 0 15,-5 4-1792-15,-3-4-416 0,-5 0-80 0,-7 0-16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38.27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214 91 13847 0 0,'0'-8'675'0'0,"0"3"-544"0"0,0 0-1 0 0,0 1 1 0 0,0-1 0 0 0,-1 0 0 0 0,0 1 0 0 0,0-1-1 0 0,0 1 1 0 0,-1-1 0 0 0,1 1 0 0 0,-5-7-1 0 0,5 9 7 0 0,0 0-1 0 0,-1 0 0 0 0,0 0 0 0 0,1 1 1 0 0,-1-1-1 0 0,0 0 0 0 0,0 1 0 0 0,0-1 1 0 0,0 1-1 0 0,0 0 0 0 0,0 0 0 0 0,0 0 1 0 0,0 0-1 0 0,0 0 0 0 0,-1 0 0 0 0,1 1 0 0 0,0-1 1 0 0,-1 1-1 0 0,1-1 0 0 0,-1 1 0 0 0,1 0 1 0 0,-4 0-1 0 0,0 1 46 0 0,1-1 1 0 0,-1 1-1 0 0,1 1 1 0 0,0-1-1 0 0,-1 1 1 0 0,1 0-1 0 0,0 0 1 0 0,0 0-1 0 0,-5 4 1 0 0,-5 3 248 0 0,-22 17 1 0 0,32-21-368 0 0,0 0 0 0 0,0 0 0 0 0,0 1 0 0 0,1 0 0 0 0,0 0 0 0 0,-4 7 0 0 0,6-10-47 0 0,2-1 12 0 0,-1-1 0 0 0,1 1 0 0 0,-1-1 1 0 0,1 1-1 0 0,0-1 0 0 0,-1 1 0 0 0,1 0 0 0 0,0-1 0 0 0,0 1 0 0 0,0 0 0 0 0,0-1 0 0 0,1 1 1 0 0,-1-1-1 0 0,0 1 0 0 0,1 0 0 0 0,-1-1 0 0 0,1 1 0 0 0,-1-1 0 0 0,1 1 0 0 0,0-1 0 0 0,0 1 1 0 0,-1-1-1 0 0,1 0 0 0 0,0 1 0 0 0,0-1 0 0 0,2 2 0 0 0,1 2 61 0 0,1-1 0 0 0,-1 1 0 0 0,1-1 0 0 0,0 0 0 0 0,6 4-1 0 0,9 3-79 0 0,0 0 0 0 0,34 11-1 0 0,-31-13-10 0 0,38 20 0 0 0,-55-25 41 0 0,0-1 0 0 0,0 1 0 0 0,0 0-1 0 0,-1 1 1 0 0,0-1 0 0 0,0 1 0 0 0,0 0 0 0 0,0 1 0 0 0,-1-1-1 0 0,4 7 1 0 0,-6-9 16 0 0,-1 0 0 0 0,1 1-1 0 0,-1-1 1 0 0,0 1 0 0 0,0-1-1 0 0,0 1 1 0 0,-1-1 0 0 0,1 1 0 0 0,-1 0-1 0 0,0-1 1 0 0,0 1 0 0 0,0 0-1 0 0,0-1 1 0 0,-1 1 0 0 0,1-1 0 0 0,-1 1-1 0 0,0 0 1 0 0,0-1 0 0 0,0 0-1 0 0,-3 6 1 0 0,2-4-41 0 0,0-1 0 0 0,-1 0 0 0 0,1 0 0 0 0,-1-1 0 0 0,1 1 0 0 0,-1 0 0 0 0,0-1 0 0 0,0 0 0 0 0,-1 0 0 0 0,1 0 0 0 0,-1 0 0 0 0,1 0 0 0 0,-1 0 0 0 0,0-1 0 0 0,0 0 0 0 0,0 0 0 0 0,0 0 0 0 0,-1 0 0 0 0,1-1-1 0 0,0 0 1 0 0,-1 0 0 0 0,1 0 0 0 0,-1 0 0 0 0,1-1 0 0 0,-1 1 0 0 0,0-1 0 0 0,1 0 0 0 0,-1-1 0 0 0,1 1 0 0 0,-8-2 0 0 0,6 0-577 0 0,-1-1-1 0 0,1 1 1 0 0,-1-1-1 0 0,1 0 1 0 0,0 0-1 0 0,0-1 1 0 0,0 1-1 0 0,1-1 1 0 0,-1-1-1 0 0,1 1 1 0 0,0-1 0 0 0,0 0-1 0 0,-7-11 1 0 0,6 6-1724 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38.6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61 1 18199 0 0,'161'15'3500'0'0,"-149"-13"-3199"0"0,-1 0-1 0 0,1 0 1 0 0,-1 1-1 0 0,0 0 1 0 0,0 1-1 0 0,0 0 1 0 0,0 1-1 0 0,-1 0 1 0 0,14 9-1 0 0,-19-10-253 0 0,1 0 0 0 0,-1 0 0 0 0,0 1-1 0 0,-1 0 1 0 0,1 0 0 0 0,-1 0 0 0 0,0 0-1 0 0,0 0 1 0 0,-1 1 0 0 0,1 0 0 0 0,-1 0-1 0 0,0 0 1 0 0,-1 0 0 0 0,1 0 0 0 0,-1 0-1 0 0,-1 1 1 0 0,3 11 0 0 0,-4-5-63 0 0,1 0 1 0 0,-1 0-1 0 0,-1 0 1 0 0,0 0-1 0 0,-1-1 1 0 0,-1 1-1 0 0,0 0 1 0 0,0-1-1 0 0,-10 22 0 0 0,8-24 39 0 0,0 1-1 0 0,0-1 0 0 0,-1 0 0 0 0,0-1 0 0 0,-1 1 0 0 0,0-1 0 0 0,-1-1 0 0 0,1 1 0 0 0,-2-1 0 0 0,1-1 0 0 0,-13 9 0 0 0,15-12-20 0 0,0-1-1 0 0,0 0 0 0 0,0 0 1 0 0,-1-1-1 0 0,1 1 1 0 0,-1-2-1 0 0,1 1 0 0 0,-1-1 1 0 0,0 0-1 0 0,0 0 1 0 0,1 0-1 0 0,-1-1 1 0 0,0 0-1 0 0,0-1 0 0 0,1 0 1 0 0,-1 0-1 0 0,0 0 1 0 0,1-1-1 0 0,-1 0 0 0 0,1 0 1 0 0,-1 0-1 0 0,1-1 1 0 0,-7-4-1 0 0,3 1-1 0 0,1 0 0 0 0,0 0 0 0 0,0-1 0 0 0,0 0-1 0 0,1 0 1 0 0,0-1 0 0 0,1 0 0 0 0,0-1 0 0 0,0 0 0 0 0,1 0 0 0 0,0 0-1 0 0,0-1 1 0 0,-6-15 0 0 0,9 16-4 0 0,-1 0 0 0 0,2 0 0 0 0,-1-1 0 0 0,1 1 0 0 0,1-1 0 0 0,-1 1 0 0 0,2-1 0 0 0,-1-13 0 0 0,2 16 2 0 0,0 1-1 0 0,0 0 1 0 0,0 0 0 0 0,1 0-1 0 0,0 0 1 0 0,0 0-1 0 0,1 0 1 0 0,-1 1 0 0 0,1-1-1 0 0,0 1 1 0 0,1 0-1 0 0,-1 0 1 0 0,1 0 0 0 0,5-5-1 0 0,10-7-609 0 0,-1 1 1 0 0,2 1-1 0 0,0 1 0 0 0,1 0 0 0 0,29-12 1 0 0,-24 12-7391 0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40.14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27 14511 0 0,'0'0'331'0'0,"1"-1"44"0"0,1-3-186 0 0,-2 3-136 0 0,1-1-1 0 0,0 1 1 0 0,0-1 0 0 0,0 1-1 0 0,1 0 1 0 0,-1 0-1 0 0,0-1 1 0 0,0 1 0 0 0,1 0-1 0 0,-1 0 1 0 0,0 0-1 0 0,4-1 1 0 0,-5 1 184 0 0,1 1-1 0 0,0 0 1 0 0,-1-1 0 0 0,1 1-1 0 0,0-1 1 0 0,0 1-1 0 0,-1 0 1 0 0,1 0 0 0 0,0-1-1 0 0,0 1 1 0 0,-1 0 0 0 0,1 0-1 0 0,0 0 1 0 0,0 0 0 0 0,-1 0-1 0 0,1 0 1 0 0,0 0 0 0 0,0 0-1 0 0,0 0 1 0 0,-1 0 0 0 0,1 0-1 0 0,0 1 1 0 0,1-1 0 0 0,-1 1-108 0 0,0 0 1 0 0,0 0 0 0 0,0 0 0 0 0,1 0-1 0 0,-1 0 1 0 0,0 0 0 0 0,0 0 0 0 0,-1 0-1 0 0,1 0 1 0 0,0 1 0 0 0,0-1 0 0 0,0 1-1 0 0,1 3-23 0 0,0-1 0 0 0,-1 0-1 0 0,1 0 1 0 0,-1 1 0 0 0,0-1-1 0 0,0 1 1 0 0,0 6 0 0 0,-4 57 218 0 0,-2 0 0 0 0,-3 0 1 0 0,-26 99-1 0 0,25-137-324 0 0,7-28 0 0 0,1-9 0 0 0,3-12 0 0 0,6-19-83 0 0,2 1 0 0 0,2 0 0 0 0,1 1 0 0 0,2 0 0 0 0,33-56-1 0 0,-42 82 132 0 0,0 1-1 0 0,1 0 0 0 0,1 0 0 0 0,0 0 1 0 0,17-15-1 0 0,-22 22-36 0 0,0-1 1 0 0,0 1-1 0 0,0 0 1 0 0,0 0-1 0 0,0 0 0 0 0,1 1 1 0 0,-1-1-1 0 0,1 1 1 0 0,-1-1-1 0 0,1 1 1 0 0,-1 0-1 0 0,1 1 1 0 0,0-1-1 0 0,-1 1 1 0 0,1-1-1 0 0,0 1 0 0 0,0 0 1 0 0,-1 0-1 0 0,1 1 1 0 0,0-1-1 0 0,-1 1 1 0 0,6 1-1 0 0,-4 0-11 0 0,-1 0 0 0 0,0 0 0 0 0,0 1 0 0 0,0-1 0 0 0,0 1 0 0 0,0 0 0 0 0,0 0 0 0 0,-1 0 0 0 0,1 1 0 0 0,5 7 0 0 0,-5-4 0 0 0,1 0 0 0 0,-1 1 0 0 0,0 0 0 0 0,-1 0 0 0 0,4 10 0 0 0,-2 1 0 0 0,-1 0 0 0 0,-1-1 0 0 0,-1 1 0 0 0,-1 1 0 0 0,0-1 0 0 0,-4 28 0 0 0,2 8 0 0 0,1-49-7 0 0,0-1 0 0 0,1 0 0 0 0,0 0 0 0 0,0 0 0 0 0,0 0 0 0 0,0 0 0 0 0,5 9 0 0 0,-6-12-277 0 0,11-5-440 0 0,-1-2-259 0 0,0 0 1 0 0,-1 0-1 0 0,1-2 0 0 0,-1 1 0 0 0,-1-1 0 0 0,14-13 1 0 0,-20 18 881 0 0,58-64-3597 0 0,-56 62 4000 0 0,0 1 1 0 0,0 0 0 0 0,1 0-1 0 0,-1 0 1 0 0,1 0 0 0 0,0 1-1 0 0,0 0 1 0 0,0 0 0 0 0,7-2-1 0 0,6-1 1383 0 0,26-3 0 0 0,0 1-261 0 0,-22 1-991 0 0,-1 0 1 0 0,-1-1-1 0 0,30-15 1 0 0,-40 17-427 0 0,0-1-1 0 0,-1 0 1 0 0,0-1-1 0 0,0 0 1 0 0,10-10-1 0 0,-16 14-6 0 0,-1 0 0 0 0,1 0 0 0 0,0-1 0 0 0,-1 1-1 0 0,1-1 1 0 0,-1 1 0 0 0,0-1 0 0 0,0 0 0 0 0,-1 0 0 0 0,1 0-1 0 0,-1 0 1 0 0,0 0 0 0 0,0 0 0 0 0,0 0 0 0 0,0 0-1 0 0,-1 0 1 0 0,0-5 0 0 0,0 7 1 0 0,0-1-1 0 0,0 1 0 0 0,0 0 1 0 0,-1 0-1 0 0,1 0 1 0 0,-1 0-1 0 0,1 0 1 0 0,-1 0-1 0 0,0 0 1 0 0,0 0-1 0 0,0 0 1 0 0,0 1-1 0 0,0-1 0 0 0,-1 0 1 0 0,1 0-1 0 0,0 1 1 0 0,-1-1-1 0 0,1 1 1 0 0,-4-3-1 0 0,2 3 0 0 0,1-1 0 0 0,-1 1 0 0 0,0 0-1 0 0,0 0 1 0 0,0 0 0 0 0,0 0 0 0 0,0 1 0 0 0,0-1-1 0 0,0 1 1 0 0,0 0 0 0 0,0 0 0 0 0,-4 0 0 0 0,-4 2 47 0 0,0-1 0 0 0,1 2 0 0 0,-1-1 0 0 0,0 2 0 0 0,1-1 0 0 0,-15 9 0 0 0,14-7-7 0 0,0 1-1 0 0,1 0 0 0 0,0 1 1 0 0,0 0-1 0 0,1 1 0 0 0,-13 13 1 0 0,17-15-80 0 0,0 0 0 0 0,0 0 0 0 0,1 1 1 0 0,-1 0-1 0 0,2 0 0 0 0,-1 0 1 0 0,1 0-1 0 0,0 0 0 0 0,1 1 0 0 0,0-1 1 0 0,-2 10-1 0 0,3-4 88 0 0,0 0-1 0 0,0 0 1 0 0,2 0 0 0 0,0 0 0 0 0,0-1 0 0 0,1 1-1 0 0,0 0 1 0 0,2 0 0 0 0,-1-1 0 0 0,1 0 0 0 0,1 1 0 0 0,0-1-1 0 0,1-1 1 0 0,0 1 0 0 0,12 15 0 0 0,-12-19-69 0 0,0-1 0 0 0,0 1 1 0 0,1-2-1 0 0,0 1 0 0 0,0-1 1 0 0,1 0-1 0 0,-1 0 0 0 0,1-1 0 0 0,15 8 1 0 0,-16-10-29 0 0,-1-1 0 0 0,1 0 0 0 0,0 0 0 0 0,0 0 0 0 0,1-1 0 0 0,-1 1 0 0 0,0-2 1 0 0,0 1-1 0 0,1-1 0 0 0,-1 0 0 0 0,0-1 0 0 0,0 0 0 0 0,13-3 0 0 0,-14 3-384 0 0,0-1-1 0 0,0-1 1 0 0,0 1-1 0 0,0-1 1 0 0,-1 0-1 0 0,1 0 1 0 0,-1 0 0 0 0,1-1-1 0 0,-1 0 1 0 0,0 0-1 0 0,-1-1 1 0 0,1 1-1 0 0,5-8 1 0 0,1-3-410 0 0,-1-1-1 0 0,0-1 1 0 0,8-18 0 0 0,8-16-940 0 0,-23 46 1845 0 0,1 0 0 0 0,1 0 0 0 0,-1 0-1 0 0,1 0 1 0 0,0 1 0 0 0,0-1 0 0 0,0 1-1 0 0,1 0 1 0 0,-1 1 0 0 0,1-1 0 0 0,0 1 0 0 0,8-3-1 0 0,5-1 2319 0 0,0 0-1 0 0,36-6 1 0 0,-16 9-1134 0 0,-31 3-1000 0 0,1 1-1 0 0,-1-1 1 0 0,0-1-1 0 0,0 1 1 0 0,15-6 0 0 0,-16 4-184 0 0,0 0 1 0 0,0 0-1 0 0,0-1 1 0 0,0 0 0 0 0,0-1-1 0 0,-1 1 1 0 0,0-1 0 0 0,0-1-1 0 0,8-8 1 0 0,-6 2-63 0 0,-8 7 0 0 0,0 3 0 0 0,0 0 0 0 0,0 0 0 0 0,0 0 0 0 0,0 0 0 0 0,-1 0 0 0 0,1 0 0 0 0,0 1 0 0 0,-1-1 0 0 0,1 0 0 0 0,-1 0 0 0 0,1 0 0 0 0,-1 0 0 0 0,0 1 0 0 0,0-1 0 0 0,0 0 0 0 0,0 0 0 0 0,0 1 0 0 0,-2-2 0 0 0,1 0 0 0 0,-1 1 0 0 0,1 0 0 0 0,-1-1 0 0 0,0 1 0 0 0,0 1 0 0 0,0-1 0 0 0,0 0 0 0 0,0 1 0 0 0,-4-2 0 0 0,0 1 0 0 0,-1-1 0 0 0,1 2 0 0 0,-1-1 0 0 0,0 1 0 0 0,0 0 0 0 0,1 1 0 0 0,-1 0 0 0 0,-8 1 0 0 0,0 1 49 0 0,0 1 1 0 0,0 0-1 0 0,0 1 0 0 0,0 1 0 0 0,1 0 1 0 0,0 2-1 0 0,-27 14 0 0 0,36-18-34 0 0,1 1 0 0 0,0-1-1 0 0,0 1 1 0 0,0 0 0 0 0,0 0 0 0 0,1 1-1 0 0,0-1 1 0 0,0 1 0 0 0,0 0 0 0 0,0 0-1 0 0,1 1 1 0 0,0-1 0 0 0,0 1 0 0 0,0-1-1 0 0,1 1 1 0 0,0 0 0 0 0,0 0 0 0 0,0 0-1 0 0,1 0 1 0 0,0 1 0 0 0,0-1 0 0 0,0 0-1 0 0,1 8 1 0 0,1-3-14 0 0,1 0-1 0 0,-1-1 1 0 0,2 1-1 0 0,-1-1 1 0 0,2 1-1 0 0,-1-1 1 0 0,2 0-1 0 0,-1-1 1 0 0,1 1-1 0 0,0-1 1 0 0,1 0-1 0 0,0 0 1 0 0,1 0-1 0 0,0-1 1 0 0,0 0-1 0 0,1 0 1 0 0,0-1 0 0 0,0 0-1 0 0,0-1 1 0 0,1 1-1 0 0,0-2 1 0 0,11 6-1 0 0,1-1-281 0 0,-1-1 0 0 0,1-1 0 0 0,0-1 0 0 0,1-1 0 0 0,0-1 0 0 0,43 4 0 0 0,-47-8-9 0 0,1 0-1 0 0,-1-1 1 0 0,1-1-1 0 0,-1-1 1 0 0,0-1-1 0 0,0 0 1 0 0,0-1-1 0 0,32-12 1 0 0,-39 10-760 0 0,0 1 1 0 0,0-1-1 0 0,0-1 1 0 0,18-15-1 0 0,-7 3-4433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40.5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459 1 15863 0 0,'-1'1'5671'0'0,"-5"12"-5011"0"0,1 0 1 0 0,0 0-1 0 0,1 0 1 0 0,-4 20 0 0 0,1-2-243 0 0,5-24-333 0 0,-31 126 910 0 0,28-108-974 0 0,1-1 0 0 0,2 1 0 0 0,1 37 0 0 0,1-54-64 0 0,1 1 1 0 0,4 15-1 0 0,4 17 54 0 0,-9-39 126 0 0,0-6-144 0 0,-1-1 0 0 0,0 1 1 0 0,0 0-1 0 0,0-1 0 0 0,0 1 0 0 0,-1 0 0 0 0,0 0 0 0 0,1 0 0 0 0,-1 0 1 0 0,-1 0-1 0 0,1 0 0 0 0,-1 0 0 0 0,1 1 0 0 0,-1 0 0 0 0,0-1 0 0 0,-1 1 1 0 0,1 0-1 0 0,0 0 0 0 0,-1 1 0 0 0,-3-3 0 0 0,-3-2-13 0 0,1 2-1 0 0,-1-1 0 0 0,0 1 1 0 0,0 1-1 0 0,-1 0 1 0 0,-20-5-1 0 0,22 7 22 0 0,0 1 1 0 0,0 1-1 0 0,0 0 0 0 0,0 0 0 0 0,0 0 0 0 0,0 1 1 0 0,0 1-1 0 0,0-1 0 0 0,0 1 0 0 0,0 1 0 0 0,1 0 1 0 0,-1 0-1 0 0,1 1 0 0 0,-16 9 0 0 0,16-9-16 0 0,0 2 0 0 0,1-1 0 0 0,-1 1 0 0 0,1 0 0 0 0,0 1 0 0 0,1-1 0 0 0,0 1 0 0 0,0 1 0 0 0,0-1 0 0 0,1 1-1 0 0,0 0 1 0 0,0 0 0 0 0,1 1 0 0 0,-4 12 0 0 0,6-17 19 0 0,1 0-1 0 0,0 1 1 0 0,0-1 0 0 0,0 1-1 0 0,1-1 1 0 0,0 1 0 0 0,-1-1-1 0 0,2 1 1 0 0,-1-1-1 0 0,0 1 1 0 0,1-1 0 0 0,0 1-1 0 0,0-1 1 0 0,0 0 0 0 0,1 1-1 0 0,-1-1 1 0 0,1 0 0 0 0,0 0-1 0 0,0 0 1 0 0,1 0-1 0 0,-1-1 1 0 0,1 1 0 0 0,0 0-1 0 0,0-1 1 0 0,0 0 0 0 0,0 0-1 0 0,0 0 1 0 0,1 0 0 0 0,0 0-1 0 0,-1-1 1 0 0,1 1-1 0 0,8 3 1 0 0,1-2-49 0 0,1 1 0 0 0,0-1 0 0 0,0-1 0 0 0,1-1 0 0 0,-1 0-1 0 0,18 0 1 0 0,87-7-978 0 0,-95 3 762 0 0,9-1-940 0 0,66-15-1 0 0,-73 11-1473 0 0,32-13 0 0 0,-33 9-3612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40.9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171 107 7831 0 0,'2'-2'356'0'0,"4"-4"-81"0"0,0-2 0 0 0,0 1-1 0 0,9-16 1 0 0,-12 19 518 0 0,-1 0 0 0 0,0-1 0 0 0,0 0 0 0 0,0 1 1 0 0,1-7-1 0 0,-3 10-611 0 0,1 0 0 0 0,-1 0 0 0 0,0 0 0 0 0,0 0 0 0 0,0 1 0 0 0,0-1 1 0 0,0 0-1 0 0,0 0 0 0 0,0 0 0 0 0,0 0 0 0 0,0 0 0 0 0,0 1 0 0 0,-1-1 1 0 0,1 0-1 0 0,0 0 0 0 0,-1 0 0 0 0,1 1 0 0 0,0-1 0 0 0,-1 0 0 0 0,1 0 0 0 0,-1 1 1 0 0,1-1-1 0 0,-1 0 0 0 0,1 1 0 0 0,-2-2 0 0 0,1 2-59 0 0,-1-1-1 0 0,1 0 1 0 0,0 0-1 0 0,-1 1 0 0 0,0-1 1 0 0,1 1-1 0 0,-1 0 1 0 0,1-1-1 0 0,-1 1 1 0 0,0 0-1 0 0,1 0 0 0 0,-3 0 1 0 0,-5 0 158 0 0,1 1 0 0 0,0 0-1 0 0,-16 5 1 0 0,12-2-53 0 0,-1 0 0 0 0,1 1 0 0 0,0 0 0 0 0,-20 13 0 0 0,25-14-155 0 0,0 1 1 0 0,1 0-1 0 0,0 1 0 0 0,-1-1 1 0 0,2 1-1 0 0,-1 0 0 0 0,1 1 1 0 0,-7 9-1 0 0,11-14 3 0 0,3 12 112 0 0,-1-11-168 0 0,0 1 0 0 0,0-1 0 0 0,0 1 0 0 0,1-1 1 0 0,-1 0-1 0 0,1 1 0 0 0,0-1 0 0 0,0 0 0 0 0,0 0 0 0 0,0 0 0 0 0,0-1 0 0 0,1 1 0 0 0,-1 0 0 0 0,1-1 0 0 0,0 0 0 0 0,0 0 0 0 0,5 4 0 0 0,5 1-27 0 0,0-1 0 0 0,1 0 0 0 0,15 5-1 0 0,-1-1-180 0 0,37 11 233 0 0,-50-17 8 0 0,1 1-1 0 0,-1 0 0 0 0,0 1 1 0 0,0 0-1 0 0,-1 2 1 0 0,21 12-1 0 0,-33-18-27 0 0,0 0-1 0 0,1 0 1 0 0,-1 0-1 0 0,0 0 1 0 0,-1 0-1 0 0,1 0 1 0 0,0 0-1 0 0,0 1 1 0 0,-1-1-1 0 0,0 1 1 0 0,1-1-1 0 0,-1 1 1 0 0,0-1-1 0 0,0 1 1 0 0,0 0 0 0 0,-1 0-1 0 0,1-1 1 0 0,-1 1-1 0 0,1 0 1 0 0,-1 3-1 0 0,-1-2 3 0 0,1-1 0 0 0,-1 1 0 0 0,0 0 0 0 0,0-1 0 0 0,0 1 0 0 0,0 0 0 0 0,-1-1 0 0 0,1 1 0 0 0,-1-1 0 0 0,0 0 0 0 0,0 0 0 0 0,0 0 0 0 0,-1 0 0 0 0,-4 5 0 0 0,-2 2 0 0 0,-1-1 0 0 0,0-1-1 0 0,-1 1 1 0 0,0-2 0 0 0,0 1 0 0 0,-1-2-1 0 0,-16 8 1 0 0,19-10-256 0 0,1-1 0 0 0,-1 0 0 0 0,0-1 0 0 0,0 0-1 0 0,-1 0 1 0 0,1-1 0 0 0,0 0 0 0 0,-1 0 0 0 0,1-1 0 0 0,0 0-1 0 0,-13-3 1 0 0,-1-2-7887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41.55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66 0 17567 0 0,'0'0'2043'0'0,"-1"3"-1311"0"0,-5 28 1164 0 0,-34 162 641 0 0,33-156-2368 0 0,2 1-1 0 0,1-1 1 0 0,2 1 0 0 0,2-1-1 0 0,1 1 1 0 0,2-1 0 0 0,14 71-1 0 0,-13-92-148 0 0,0-1 0 0 0,1 0 0 0 0,13 28 0 0 0,-15-37-367 0 0,1-1 0 0 0,-1 1-1 0 0,1 0 1 0 0,0-1 0 0 0,0 0-1 0 0,1 0 1 0 0,-1 0 0 0 0,1 0-1 0 0,0-1 1 0 0,1 0 0 0 0,9 6-1 0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42.2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287 119 12495 0 0,'0'0'603'0'0,"2"0"-260"0"0,28-10 79 0 0,-29 9-335 0 0,0 1 0 0 0,0 0 0 0 0,0-1-1 0 0,0 1 1 0 0,0 0 0 0 0,0-1 0 0 0,0 0 0 0 0,0 1-1 0 0,0-1 1 0 0,0 1 0 0 0,0-1 0 0 0,-1 0 0 0 0,1 0-1 0 0,0 1 1 0 0,0-1 0 0 0,-1 0 0 0 0,1 0-1 0 0,0 0 1 0 0,-1 0 0 0 0,1 0 0 0 0,-1 0 0 0 0,1 0-1 0 0,-1 0 1 0 0,0 0 0 0 0,1 0 0 0 0,-1 0 0 0 0,0 0-1 0 0,0 0 1 0 0,0-1 0 0 0,1 1 0 0 0,-1 0-1 0 0,0 0 1 0 0,-1 0 0 0 0,1 0 0 0 0,0 0 0 0 0,0-2-1 0 0,-1 0 129 0 0,0 0 0 0 0,-1 1 0 0 0,1-1-1 0 0,0 0 1 0 0,-1 0 0 0 0,0 0 0 0 0,0 1-1 0 0,-3-5 1 0 0,1 3 5 0 0,0 0-1 0 0,-1 0 1 0 0,1 0-1 0 0,-1 0 1 0 0,0 1-1 0 0,0-1 1 0 0,-1 1-1 0 0,1 0 1 0 0,-1 1-1 0 0,1 0 1 0 0,-1 0-1 0 0,0 0 0 0 0,0 0 1 0 0,-10-1-1 0 0,8 3-100 0 0,0-1 0 0 0,0 2 0 0 0,0-1 0 0 0,0 1 0 0 0,0 0-1 0 0,1 1 1 0 0,-1-1 0 0 0,0 2 0 0 0,1-1 0 0 0,-12 6-1 0 0,10-3-87 0 0,-1 0-1 0 0,1 0 0 0 0,0 1 0 0 0,1 0 1 0 0,-1 1-1 0 0,1 0 0 0 0,1 0 1 0 0,-1 1-1 0 0,1 0 0 0 0,0 0 0 0 0,1 1 1 0 0,0 0-1 0 0,0 0 0 0 0,1 0 0 0 0,0 0 1 0 0,1 1-1 0 0,-4 12 0 0 0,6-12-23 0 0,1-1 0 0 0,0 0 1 0 0,0 1-1 0 0,1-1 0 0 0,0 0 0 0 0,1 1 0 0 0,0-1 0 0 0,0 0 0 0 0,1 1 1 0 0,0-1-1 0 0,1 0 0 0 0,0 0 0 0 0,4 9 0 0 0,-3-9-1 0 0,0-1 0 0 0,1 1 0 0 0,0-1 0 0 0,1 0-1 0 0,0 0 1 0 0,0 0 0 0 0,0-1 0 0 0,1 0 0 0 0,0 0 0 0 0,0-1-1 0 0,1 0 1 0 0,13 8 0 0 0,-18-12-8 0 0,1 0-1 0 0,-1 0 0 0 0,1-1 1 0 0,0 1-1 0 0,0-1 1 0 0,0 0-1 0 0,0-1 0 0 0,-1 1 1 0 0,1 0-1 0 0,0-1 1 0 0,0 0-1 0 0,0 0 1 0 0,0 0-1 0 0,7-2 0 0 0,-6 1-5 0 0,1-1-1 0 0,-1 0 1 0 0,1 0-1 0 0,-1 0 1 0 0,0-1-1 0 0,0 1 1 0 0,0-1-1 0 0,-1-1 1 0 0,7-4-1 0 0,1-3-9 0 0,-1-1 1 0 0,0 0-1 0 0,-1-1 0 0 0,-1 0 1 0 0,0 0-1 0 0,10-20 0 0 0,-10 16 18 0 0,-1 0 0 0 0,-1 0 0 0 0,-1 0 0 0 0,0-1 0 0 0,-1 0 0 0 0,-1 0 0 0 0,2-26 0 0 0,-6 41 3 0 0,0 2 0 0 0,1 0 1 0 0,-1-1-1 0 0,0 1 0 0 0,0 0 1 0 0,0 0-1 0 0,0 0 0 0 0,0-1 1 0 0,-1 1-1 0 0,1 0 1 0 0,0 0-1 0 0,0 0 0 0 0,-1 0 1 0 0,1-1-1 0 0,-1 0 0 0 0,0 1-2 0 0,1 1-1 0 0,0 0 0 0 0,0 0 0 0 0,0-1 0 0 0,0 1 1 0 0,-1 0-1 0 0,1 0 0 0 0,0-1 0 0 0,0 1 1 0 0,-1 0-1 0 0,1 0 0 0 0,0 0 0 0 0,0-1 0 0 0,-1 1 1 0 0,1 0-1 0 0,0 0 0 0 0,-1 0 0 0 0,1 0 0 0 0,0 0 1 0 0,0 0-1 0 0,-1 0 0 0 0,1 0 0 0 0,0 0 0 0 0,-1 0 1 0 0,1 0-1 0 0,0 0 0 0 0,-1 0 0 0 0,1 0 0 0 0,0 0 1 0 0,-1 0-1 0 0,1 0 0 0 0,0 0 0 0 0,-1 0 0 0 0,1 0 1 0 0,0 0-1 0 0,0 0 0 0 0,-1 0 0 0 0,1 1 0 0 0,0-1 1 0 0,0 0-1 0 0,-1 0 0 0 0,1 0 0 0 0,0 1 0 0 0,0-1 1 0 0,-1 0-1 0 0,1 0 0 0 0,0 1 0 0 0,-1-1 1 0 0,-3 3 1 0 0,0 1 0 0 0,0-1 0 0 0,1 1 0 0 0,-1-1 0 0 0,1 1-1 0 0,0 0 1 0 0,0 0 0 0 0,0 1 0 0 0,0-1 0 0 0,1 1 0 0 0,-4 8 0 0 0,3-6 4 0 0,1 1 0 0 0,0 0 0 0 0,1-1 0 0 0,0 1 1 0 0,0 0-1 0 0,1 0 0 0 0,0 10 0 0 0,0-7 0 0 0,2 0 0 0 0,-1 0 0 0 0,2 0 0 0 0,-1-1 0 0 0,1 1 0 0 0,1-1 0 0 0,0 1 0 0 0,0-1 0 0 0,1 0 0 0 0,1-1 0 0 0,7 12 0 0 0,-11-18-71 0 0,1 0 0 0 0,-1-1 0 0 0,1 1-1 0 0,-1-1 1 0 0,1 1 0 0 0,0-1 0 0 0,0 0 0 0 0,0 0 0 0 0,0 0-1 0 0,0 0 1 0 0,1-1 0 0 0,-1 1 0 0 0,0-1 0 0 0,7 2 0 0 0,-5-3-158 0 0,0 1 1 0 0,0-1 0 0 0,0 0 0 0 0,0 0 0 0 0,0 0-1 0 0,0-1 1 0 0,0 0 0 0 0,0 0 0 0 0,8-3 0 0 0,0-1-338 0 0,-1 0 1 0 0,1-2 0 0 0,-1 1 0 0 0,0-2 0 0 0,-1 1 0 0 0,20-19 0 0 0,33-31-7545 0 0,-48 43 5809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42.5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223 100 8063 0 0,'48'-45'2208'0'0,"-48"44"-1957"0"0,1 0 0 0 0,-1 0-1 0 0,1 0 1 0 0,-1 0 0 0 0,1 0-1 0 0,-1 1 1 0 0,0-1-1 0 0,1 0 1 0 0,-1 0 0 0 0,0 0-1 0 0,0 0 1 0 0,0 0 0 0 0,1 0-1 0 0,-1 0 1 0 0,0 0-1 0 0,0 0 1 0 0,-1 0 0 0 0,1 0-1 0 0,0 0 1 0 0,0 0 0 0 0,0 0-1 0 0,-1 0 1 0 0,1 0 0 0 0,0 0-1 0 0,-1 0 1 0 0,1 0-1 0 0,-1 0 1 0 0,1 0 0 0 0,-1 0-1 0 0,0 0 1 0 0,-1-1 30 0 0,1 0 0 0 0,-1 0 1 0 0,0 1-1 0 0,1-1 0 0 0,-1 1 0 0 0,0-1 0 0 0,0 1 0 0 0,0 0 1 0 0,0 0-1 0 0,0 0 0 0 0,-3-1 0 0 0,-3 0-58 0 0,0 0-1 0 0,0 1 0 0 0,0 0 1 0 0,0 1-1 0 0,0 0 0 0 0,0 0 1 0 0,0 1-1 0 0,0-1 1 0 0,-13 4-1 0 0,3 1-85 0 0,1 0-1 0 0,-1 1 1 0 0,-17 9 0 0 0,29-12-96 0 0,0 0 0 0 0,1 0 1 0 0,-1 0-1 0 0,1 1 0 0 0,0 0 1 0 0,0 0-1 0 0,0 0 0 0 0,-7 9 0 0 0,11-12-21 0 0,0 1-1 0 0,0-1 1 0 0,0 1-1 0 0,0-1 1 0 0,0 1-1 0 0,1 0 1 0 0,-1 0-1 0 0,1-1 1 0 0,-1 1-1 0 0,1 0 1 0 0,-1 0-1 0 0,1-1 1 0 0,0 1-1 0 0,0 0 1 0 0,0 0-1 0 0,0 0 1 0 0,0 0-1 0 0,1-1 0 0 0,-1 1 1 0 0,0 0-1 0 0,1 0 1 0 0,-1-1-1 0 0,1 1 1 0 0,0 0-1 0 0,0-1 1 0 0,-1 1-1 0 0,1 0 1 0 0,0-1-1 0 0,0 1 1 0 0,1-1-1 0 0,-1 0 1 0 0,0 1-1 0 0,0-1 1 0 0,3 2-1 0 0,1 2-3 0 0,0-1 1 0 0,1 0-1 0 0,-1 0 0 0 0,1-1 0 0 0,0 1 0 0 0,12 4 1 0 0,41 12 44 0 0,-28-11 23 0 0,-31-9-84 0 0,57 21 110 0 0,-50-18-135 0 0,0 0 0 0 0,-1 1 0 0 0,1 0 0 0 0,-1 0 0 0 0,0 0 1 0 0,6 6-1 0 0,-10-7 44 0 0,0-1 0 0 0,0 1 0 0 0,-1-1 0 0 0,1 1 0 0 0,-1 0 0 0 0,1-1 0 0 0,-1 1 0 0 0,0 0 0 0 0,0 0 0 0 0,0 0 0 0 0,0 0-1 0 0,-1 0 1 0 0,1 0 0 0 0,-1 0 0 0 0,0 0 0 0 0,0 0 0 0 0,0 0 0 0 0,0 1 0 0 0,0-1 0 0 0,-1 0 0 0 0,0 0 0 0 0,-1 4 0 0 0,0 0 4 0 0,0 0 1 0 0,-1 0-1 0 0,0-1 0 0 0,0 1 0 0 0,-1-1 0 0 0,0 0 1 0 0,0 0-1 0 0,-7 9 0 0 0,7-11-10 0 0,0-1-1 0 0,0 1 1 0 0,0-1-1 0 0,0 1 1 0 0,0-1-1 0 0,-1 0 0 0 0,0-1 1 0 0,1 1-1 0 0,-1-1 1 0 0,-6 2-1 0 0,9-3-48 0 0,0-1-1 0 0,0 1 0 0 0,0-1 0 0 0,-1 0 0 0 0,1 0 0 0 0,0 1 1 0 0,0-1-1 0 0,0-1 0 0 0,-1 1 0 0 0,1 0 0 0 0,0 0 0 0 0,0-1 1 0 0,0 0-1 0 0,-1 1 0 0 0,1-1 0 0 0,0 0 0 0 0,0 0 0 0 0,0 0 0 0 0,0 0 1 0 0,1 0-1 0 0,-1-1 0 0 0,0 1 0 0 0,0 0 0 0 0,1-1 0 0 0,-1 1 1 0 0,-2-4-1 0 0,0 0-622 0 0,0 0 1 0 0,1 0 0 0 0,-1 0 0 0 0,1-1-1 0 0,0 1 1 0 0,1-1 0 0 0,-1 0-1 0 0,1 0 1 0 0,0 0 0 0 0,-1-7 0 0 0,0-4-1548 0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42.9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30 15663 0 0,'7'-5'183'0'0,"1"1"-1"0"0,-1 0 1 0 0,0 1 0 0 0,1 0-1 0 0,0 0 1 0 0,10-2 0 0 0,-15 4-41 0 0,-1 1 1 0 0,0-1-1 0 0,1 1 1 0 0,-1 0 0 0 0,0 0-1 0 0,1 0 1 0 0,-1 0 0 0 0,0 0-1 0 0,1 0 1 0 0,-1 1-1 0 0,0-1 1 0 0,1 1 0 0 0,-1-1-1 0 0,0 1 1 0 0,0 0 0 0 0,0 0-1 0 0,1 0 1 0 0,-1 0-1 0 0,0 1 1 0 0,0-1 0 0 0,-1 0-1 0 0,1 1 1 0 0,0-1 0 0 0,0 1-1 0 0,-1 0 1 0 0,3 2 0 0 0,1 5 326 0 0,0 1 1 0 0,0-1 0 0 0,-1 1 0 0 0,-1 0 0 0 0,1 0-1 0 0,-2 0 1 0 0,3 16 0 0 0,5 77 277 0 0,-10-90-662 0 0,2 11 14 0 0,10 148 375 0 0,-7-131-412 0 0,2 0 1 0 0,13 45-1 0 0,-17-77-42 0 0,0-1-1 0 0,0 1 1 0 0,1-1 0 0 0,0 0-1 0 0,0 0 1 0 0,1 0 0 0 0,5 7-1 0 0,-7-12-211 0 0,0 0 0 0 0,-1 0-1 0 0,1-1 1 0 0,0 1 0 0 0,1 0-1 0 0,-1-1 1 0 0,0 0 0 0 0,1 0 0 0 0,-1 0-1 0 0,1 0 1 0 0,0 0 0 0 0,-1-1 0 0 0,1 0-1 0 0,0 0 1 0 0,0 0 0 0 0,0 0-1 0 0,7 0 1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43.26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615 4 17591 0 0,'-2'0'399'0'0,"-157"2"1977"0"0,-48 1 1202 0 0,-2-8-6135 0 0,172 2-3281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6:50:51.2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10208 5982 31327 0,'0'0'688'0,"0"0"144"0,0 0 16 0,0 0 48 0,0 0-720 0,0 0-176 16,0-2 0-16,4-2 0 0,-4 4 1824 0,0 0 336 0,0 0 64 0,0 0 16 15,0 0-880-15,0 0-160 0,-5-7-48 16,-2 4 0-16,-2 0-400 0,-2 3-96 0,-2-3-16 0,-1 3 0 16,-2 0-96-16,-1 0-32 0,-1 0 0 0,1 0 0 15,-1 0-192-15,-1 3-64 0,2-3 0 0,0 0 0 16,-1 0-256-16,1 0 160 0,2 0-160 0,1 2 128 16,0-1-128-16,0 2-176 0,5 0 48 0,0 1 0 15,3-3 128-15,6-1 0 0,0 0 0 0,0 0 0 0,-2 9 272 0,4-2 96 16,0 3 16-16,2-1 0 0,0-1-256 15,1 1-128-15,1 2 128 0,-3-1-128 0,0 2 176 0,0-1-48 16,-1 2 0-16,0 0 0 0,-2 0 160 0,-2 0 32 16,0-3 0-16,-1 3 0 0,0-2-64 0,1-1 0 15,-2 0 0-15,0-4 0 0,0 2-256 0,4-8-256 16,0 0 64-16,0 0 0 0,0 0 192 0,0 0 0 16,0 0 0-16,0 0 0 0,0 0 0 0,0 0 0 15,0 0 0-15,0 0 0 0,0 0 0 0,8-4 0 16,0 0 0-16,2-1 0 0,-1 1 0 0,3 0 0 15,0 1 0-15,1 3 0 0,2 0 0 0,0 0 0 16,1 3 0-16,1-3 160 0,4 4-160 0,0 3 128 16,-1-1-128-16,-1 1 128 0,0 3-128 0,-4-1 128 15,-2 4-128-15,-1 0 128 0,-3-1-128 0,-2 4 0 16,-2-3 0-16,-4 4-176 0,-2-1 176 0,-3-2 176 16,-1 3-48-16,-3 2 0 0,-1-2 0 0,-2 0 0 15,1 0 0-15,-2-2 0 0,-1 0-128 0,-1-2 0 16,-2-3 0-16,0 0 0 0,0-4 0 0,-1 1 0 15,2-3 0-15,-1-2-176 0,0-4 176 0,1-1 0 16,0-1 128-16,2-3-128 0,1 0 0 0,3-3 0 0,3 4 0 0,2-1-128 31,2-3-1792-31,4 1-368 0,2-4-64 0,1-1-16 0</inkml:trace>
  <inkml:trace contextRef="#ctx0" brushRef="#br0" timeOffset="416.91">10642 5876 38703 0,'0'0'848'0,"0"0"176"0,0 0 48 0,0 0 16 0,0 0-880 0,0 0-208 16,0 0 0-16,0 0 0 0,0 0 1792 0,0 0 304 16,0 0 64-16,0 4 16 0,2 9-928 0,-1 0-176 15,-1 4-48-15,-1 0 0 0,-1 6-304 0,-2 0-64 16,0 1-16-16,0 4 0 0,-2 0-144 0,1 2-48 15,0 0 0-15,0 0 0 0,1 0-48 0,1 1-16 16,1-3 0-16,0-1 0 0,1-4-192 0,1 1-64 0,1-1 0 0,2-3 0 16,1 0-128-16,1-3 128 0,0-3-128 0,3 2 128 15,1-6-128-15,1-1-272 0,-1-2 64 0,1 0 16 32,2-7-880-32,0 0-160 0,1 0-48 0,0-3 0 0,1-4-2048 15,-1-3-400-15,1 1-96 0,0-2-16 0</inkml:trace>
  <inkml:trace contextRef="#ctx0" brushRef="#br0" timeOffset="580.4">10820 6185 33407 0,'0'0'736'0,"-8"-5"160"0,-3 1 16 0,1 0 16 0,-2 1-736 0,-1 0-192 16,-1 3 0-16,-2-3 0 0,-1 6 2800 0,0-1 528 15,0 2 96-15,0 0 32 0,0 3-1904 0,0-4-368 16,1 3-80-16,0-2-16 0,0 0-656 0,2-2-144 16,0 2-32-16,1-1 0 0,1-3-256 0,3 4 0 15,2-4 0-15,7 0 0 16,0 0-560-16,0 0-160 0,0 0-48 0,0 0 0 15,0 0-3840-15,14 4-768 0,6 1-144 0,-20-5-48 0</inkml:trace>
  <inkml:trace contextRef="#ctx0" brushRef="#br0" timeOffset="1434.79">10847 6222 22335 0,'0'0'992'0,"-3"4"208"0,3-4-960 0,0 0-240 0,0 0 0 0,0 0 0 0,0 0 2400 0,0 0 432 16,0 0 96-16,0 0 16 16,2 6-1280-16,-2-6-256 0,0 0-64 0,0 0 0 0,0 0-608 0,0 0-128 15,0 0-32-15,0 0 0 0,8 3-192 0,0-3-32 16,-1-3-16-16,3 1 0 0,-1-2-16 0,-1 0-16 16,1 1 0-16,1-3 0 0,1 2-144 0,-1-3-32 15,1-2 0-15,0 1 0 0,0-1 0 0,-1-4 0 16,0 2 0-16,-3 1 0 0,0-2-128 0,-2 2-272 15,-1-1 64-15,-1 1 16 0,-2 1 352 0,-1-2 80 16,-3 1 16-16,-2 3 0 0,0 1-464 0,-3 3-96 16,-1-1-16-16,-3 4 0 0,-2 0 320 0,-1 4 144 15,1 2-16-15,-2 4 0 0,-1-3-128 0,0 7 128 16,0-1-128-16,3 0 128 0,-1 1 80 0,2 2 16 16,1 1 0-16,2 3 0 0,1-3 256 0,2 2 48 15,5-2 16-15,2-1 0 0,1 1-80 0,3-4-16 16,1 4 0-16,3-4 0 0,1 0-192 0,2 0-64 15,2 2 0-15,2-2 0 0,0-4-192 0,2 2 144 0,3-5-144 16,0-2 128-16,3-1-128 0,-2 1 0 16,0-6 0-16,-2-3 0 15,1-2-464-15,-2 0-128 0,-1-3-32 0,-1-3 0 16,-2-1-1744-16,1 1-368 0,-3-4-64 0,-3-3-16 16,0 3 1376-16,-1-2 272 0,-3 1 48 0,0-1 16 15,-1-1 288-15,-1 3 64 0,-1 1 16 0,0 3 0 0,-1-1 512 0,-1 1 224 0,0 4-192 0,0 1 192 16,-1 1 0-16,1 7 0 0,0 0 0 0,0 0 0 15,0 0 1328-15,0 0 176 0,-3 7 32 0,2-1 16 16,-2 5 128-16,2-1 32 0,0 1 0 0,-1 2 0 0,1 0-304 0,1 0-48 16,-1 0-16-16,-1 2 0 0,2 3-560 0,0-1-112 15,0 0-32-15,0-1 0 0,0 1-48 0,0 0-16 16,-1 0 0-16,1-4 0 0,0 0-192 0,0 0-64 16,0-5 0-16,0 1 0 0,0-9-160 0,0 0-32 15,0 7-128-15,0-7 192 0,0 0-192 0,0 0-128 16,0 0 128-16,0 0-208 0,0-7 208 0,0-3-144 15,0-2 144-15,1 0-128 0,1-4 128 0,0 1 0 16,1-2 0-16,1 0 0 0,1-3 0 0,2-1 0 16,-2 1 0-16,3 1 0 0,2-1 0 0,2 0 0 15,1 3 0-15,1 0 0 0,2 0 0 0,3 4 0 16,-2 0 0-16,1 3-128 0,0 0 128 0,-1 3 0 16,0 1-144-16,-2 5 144 15,-2 1-1184-15,-1 4-160 0,-2-1-48 0,-2 1 0 16,0 2-2720-16,-10 5-560 0,-16 2-96 0,18-13-32 0</inkml:trace>
  <inkml:trace contextRef="#ctx0" brushRef="#br0" timeOffset="2134.62">11486 6090 26719 0,'0'0'1184'0,"4"2"240"0,-4-2-1136 0,0 0-288 0,4 1 0 0,1 2 0 16,-5-3 2512-16,0 0 448 0,3 7 96 0,-2-1 16 0,2 3-1408 0,-3-1-256 15,-1 1-64-15,-1 2-16 0,1 5-464 0,1-2-96 16,-4-1 0-16,1 4-16 0,-1-1-224 0,1 3-32 16,-1-1-16-16,0-1 0 0,-2-3 32 0,4 2 0 15,-2-1 0-15,0-3 0 0,0 1-512 0,0 0 0 16,1-3 0-16,1-4 0 0,-1 1 0 0,3-7 0 15,0 0 0-15,0 0 0 0,0 0 0 0,0 0 0 16,0 0 0-16,0 0 0 0,3-7 0 0,-1-2 0 16,1-4 0-16,1 0 0 0,0-2 0 0,1 0 0 15,0-2 0-15,1 0 0 0,0 0 0 0,2-1 0 16,0-1 0-16,1 2 0 0,0-2 0 0,2 2 0 16,-2 3 0-16,0-2 0 0,0-1 0 0,2 4 0 15,2 3 0-15,0 1-160 0,-1 1-32 0,0 2 0 16,-2 6 0-16,0 0 0 15,0 0-240-15,-1 3-48 0,-1 6-16 0,-2 2 0 0,-1 3 816 0,-1 2 144 16,-1 1 48-16,-3 3 0 0,0-6-320 0,-1 6-48 16,-2-1-16-16,-1 3 0 0,0-3 96 0,0 0 16 0,0-2 0 15,2-1 0-15,-2 1-80 0,1-1-16 0,1-6 0 0,-1-3 0 16,3-7-144-16,0 0 0 0,0 0 0 0,0 0 128 16,0 0-320-16,3-7-80 0,0-3-16 0,3-3 0 15,-1 0 288-15,2 0 0 0,-1-7 0 0,1 3 0 16,0-3 0-16,3 1 0 0,0 2 0 0,1 0 0 15,-1 0 0-15,2 1 0 0,0-1 0 0,-1 4 0 16,0 0 0-16,1 2 0 0,-1 2 0 0,1 2 0 16,-1 4 0-16,-2-1 224 0,0 0-32 0,0 1-16 15,0 6-176-15,-1 1 0 0,-1 3 0 0,-1 3 128 0,0 0-128 0,-2 3 0 16,-3 0 0-16,0 3 128 0,-1-2-128 0,-1 0 0 16,-2 3 0-16,1-2 0 0,-1 2 240 0,-2 0-48 15,1-1 0-15,1-2 0 0,1 0 32 0,-1-1 0 16,0-3 0-16,2 3 0 0,0-2-224 0,-1 0 176 15,2-3-176-15,2 2 160 0,-2-10-160 0,1 6 160 16,-1-6-160-16,4 7 160 0,-4-7-160 0,5 4 0 16,2-1-160-16,-1 0 160 15,2-3-1056-15,0-3-112 0,0 0-32 0,1 0-20512 0</inkml:trace>
  <inkml:trace contextRef="#ctx0" brushRef="#br0" timeOffset="2885.08">12238 6076 3679 0,'0'0'320'0,"0"0"-320"16,0 0 0-16,0 0 0 0,0 0 2016 0,0 0 336 15,0 0 64-15,0 0 16 0,0 0-1856 0,0 0-352 16,0 0-80-16,0 0-16 0,0 0-128 0,0 0 0 16,0 0 0-16,0 0 0 0,0 0 0 0,0 0 0 15,0 0 0-15,0 0 0 0,0 0 144 0,0 0 112 16,0 0 0-16,0 0 16 0,3-7 1120 0,-3 7 208 15,0 0 64-15,0 0 0 0,0 0 192 0,0 0 64 16,0 0 0-16,0 0 0 0,0 0-256 0,0 0-64 16,-8 0 0-16,-1 0 0 0,-1 1-432 0,-1 2-80 15,-4 0-32-15,1 0 0 0,-2 4-368 0,0-1-80 0,2 1-16 0,0-1 0 16,0 2-240-16,1-1-48 0,2-1-16 0,0 1 0 16,2-1 80-16,2-2 16 0,0 1 0 0,1 3 0 15,2-1 48-15,4-7 16 0,0 0 0 0,0 0 0 16,0 6 144-16,0-6 48 0,3 7 0 0,2 0 0 15,2-5-416-15,1 2-80 0,1 0-16 0,1-1 0 16,1-3-128-16,2 0 0 0,1 0 0 0,2 0 0 16,1 2 208-16,0-2 16 0,0 2 0 0,-1-2 0 0,-1 2-224 0,-1-2 0 15,-1 4 0-15,0-1 0 0,-1 1 192 0,-2 2-16 16,-2 3 0-16,-2-1 0 0,0 1 224 16,-4 2 48-16,0 2 16 0,-5 0 0 0,0 0-208 0,-1 0-32 15,-1 0-16-15,-1-1 0 0,-1 1-208 0,-2 0 0 16,-2-2 128-16,1 1-128 0,-2-5 0 0,0 0 0 15,-1 0 0-15,-1-5 0 0,0 2 0 0,-1-4 0 16,2 3-128-16,0-3 128 0,-1-3-176 0,0-1 32 16,1 0 0-16,2-2 0 15,1-3-608-15,2 2-112 0,3 0-32 0,3 1-19712 0</inkml:trace>
  <inkml:trace contextRef="#ctx0" brushRef="#br0" timeOffset="4086.19">12764 6243 25567 0,'0'0'560'0,"0"0"112"0,0 0 32 0,0 0 16 0,0 0-576 0,0 0-144 0,0 0 0 0,0 0 0 15,0 0 2128-15,0 0 400 0,0 0 80 0,0 0 16 16,0 0-1280-16,7 4-256 0,0 1-64 0,-1-4 0 16,-6-1 0-16,9 3 0 0,3-3 0 0,0 0 0 15,-2 0-192-15,3 0-64 0,3 0 0 0,2 0 0 16,1 0-400-16,3 3-96 0,4-3-16 0,3-3 0 15,3 0 0-15,0-1 0 0,4 0 0 0,2 2 0 0,2-2-256 0,1 0 160 16,-2-1-160-16,2 1 128 0,1 0-128 0,0-1 0 16,1 3 0-16,-3 0 0 0,0-2 192 0,-1 1 0 15,0 2 0-15,-1-2 0 0,-1 1-192 0,-3 0 0 16,-3 0 0-16,-2-1 0 0,-3 2 0 0,-1-2 0 16,-2 3 0-16,-3 0 0 0,-3 0 0 0,-1 3-176 15,-3-3 48-15,-1 1 0 0,-3-1 128 0,-1 3 0 16,-8-3 128-16,0 0-128 0,0 0 320 0,0 0 0 15,1 9 0-15,-2-1 0 0,-3-2-448 0,-1 5-112 16,-3-2-16-16,-2-1 0 0,-2 1 112 0,-1 0 16 16,-3 2 0-16,-1-2 0 0,-4-1 128 0,0 1 0 0,0 1 128 0,-1-3-128 15,-2 1 0-15,1-2-128 16,-1 1 0-16,2 2 0 0,-2-3 128 0,1 4 0 0,-2-3 128 16,1 3-128-16,1 0 176 0,2 1-48 0,1-2 0 0,2 1 0 15,-2 1 0-15,3-2 0 0,3 1 0 0,1 1 0 16,1-2-128-16,3-2 0 0,1-1 0 0,1-2 0 15,7-4 0-15,0 0 0 16,0 0 0-16,0 0 0 0,0 0 0 0,0 0 0 0,2-7 0 0,3 0 0 16,4-3 0-16,1 0 0 0,1-3 0 0,3 0 0 15,5-3 128-15,2 2 0 0,2-3 0 0,2 1 0 16,1-1-128-16,3 0-176 0,1 1 48 0,2-1 0 16,-1 0 128-16,0 1 0 0,2 2 0 0,-1-2 0 15,-4 2 0-15,0 1 0 0,-2 2 0 0,-4-2 0 16,-2 4 0-16,-3 2 0 0,-3 1 0 0,0-1 0 15,-5-1 0-15,-1 2 0 0,-3-1 0 0,-5 7 0 16,2-5 0-16,-2 5 0 0,-5-4 0 0,-1 0 0 0,-5 2 0 0,-2 2 0 16,-4-2 0-16,-4 0 0 0,-2 2 0 0,-4-3 0 15,-8-1 0-15,0-2 0 0,-1 2 0 0,9-3 0 16,1 1 0-16,-3-1 0 0,0 1 0 0,3 2 176 16,2-3-48-16,2 2 0 0,0-2-128 0,-2 2 0 15,6-2 0-15,3 2 0 0,2-1 0 0,4 4 0 16,4 0 0-16,5 2 0 15,0 0-1040-15,0 0-240 0,9-4-64 0,3 4-19008 16</inkml:trace>
  <inkml:trace contextRef="#ctx0" brushRef="#br0" timeOffset="4886.75">14437 6016 36623 0,'0'0'800'0,"0"0"160"0,0 0 48 0,0 0 32 0,6-2-832 0,-6 2-208 15,0 0 0-15,0 0 0 0,0 0 1632 0,0 0 288 16,0 0 48-16,4 5 16 0,-1 3-832 0,-2 1-144 15,-1 1-48-15,-1 3 0 0,0 4-192 0,-1-1-64 16,1 4 0-16,0-2 0 0,-1 4-304 0,1-1-64 16,-1 2-16-16,0 0 0 0,1-3 0 0,0 1 0 0,-1-2 0 0,1-2 0 15,0 2-320-15,1-5 0 0,0-5 0 0,0 2 0 16,0-2 0-16,0-9 0 0,0 0 0 0,0 0 0 16,0 0 0-16,0 0 0 0,0 0 0 0,0-5 0 15,1-3 176-15,2-1-48 0,1-2 0 0,-1-2 0 16,3 0-304-16,-1 0-64 0,0-1-16 0,0-6 0 15,1-2 64-15,0 1 0 0,1-2 0 0,2-1 0 16,1-1 192-16,-2 8 0 0,0 0 0 0,0-3 160 16,1 0-160-16,0 3 128 0,2 3-128 0,-1 1 128 15,1 2-128-15,-1 5 128 0,1 1-128 0,-2 5 128 16,0 2-128-16,-1 2 0 0,0 5 0 0,-2 2 0 16,1 2 128-16,-2 7 0 0,0 3 0 0,-1 1 0 15,-1-1-128-15,-2-1 0 0,1 2 0 0,-2-3 0 0,-2 1 128 0,2-1 0 16,0-1 0-16,2-3 0 0,-2-4-128 0,0 3 0 15,0-3 0-15,1-5 0 0,0 1 0 16,-1-9 0-16,0 0 0 0,0 0 0 0,0 0 0 16,8 0 0-16,1 0 0 15,0-5-1408-15,2-3-304 0,1-3-64 0</inkml:trace>
  <inkml:trace contextRef="#ctx0" brushRef="#br0" timeOffset="5073.55">14944 6086 46079 0,'0'0'1024'0,"0"0"192"0,0 0 64 0,9 4 0 0,1-1-1024 0,1 0-256 15,-1-3 0-15,0 3 0 0,-1-3 864 0,1-3 128 16,1 3 32-16,-1-3 0 0,1 0-832 0,0-1-192 0,3 0 0 0,0-2 0 16,0 3 0-16,1-1 0 0,-2 1 0 0,0 3 0 31,-1 3-768-31,-2-2-208 0,-1 4-48 0,-1-1 0 15,-8-4-4096-15</inkml:trace>
  <inkml:trace contextRef="#ctx0" brushRef="#br0" timeOffset="5251.18">14915 6272 46991 0,'0'0'1024'0,"5"4"224"0,-5-4 32 0,7 3 64 0,-1 3-1088 0,2-5-256 16,0 2 0-16,1-3 0 0,0 0 672 0,3 0 80 15,1-3 16-15,2 2 0 0,-1-2-624 0,0 0-144 16,1 2 0-16,1-4 0 0,-1 1 0 0,2 0 0 16,-1 1 0-16,-2 0 0 15,0 0-1600-15,-1 3-368 0,0 0-64 0</inkml:trace>
  <inkml:trace contextRef="#ctx0" brushRef="#br0" timeOffset="5871.32">15879 5849 42383 0,'0'0'928'0,"0"0"192"0,0 0 32 0,0 0 64 0,0 0-976 0,0 0-240 0,0 0 0 0,0 0 0 16,0 0 1072-16,0 0 160 0,-11 0 48 0,1 1 0 15,-3-1-720-15,-2 3-144 0,1 0-32 0,-2-3 0 16,-1 3-384-16,-1-6 0 0,1 3-224 0,0 0 80 16,-1 0 144-16,1 0 176 0,1 0-48 0,1 0 0 15,1 0-128-15,2 3 0 0,2 1 0 0,1-1 0 0,1 3 160 0,1-2 0 16,2 3 0-16,0 2 0 0,-2-1-160 0,3 2 0 15,2 2 0-15,0-2-176 0,0 3 176 0,0 1 144 16,0-1-16-16,-1 1-128 0,0-1 176 0,1 2-176 16,1-2 160-16,-1 0-160 0,1-4 0 0,0-2 0 0,1-1 0 15,0 1 0-15,0 0 0 0,0-1 128 16,0-6-128-16,0 0 0 0,0 0 0 0,0 0 0 16,0 0 0-16,7 1 0 0,1-1 0 0,0-1 0 15,1-2 0-15,1 3 0 0,0-3 0 0,2 0 0 16,1 0 0-16,5-1 0 0,2 1 0 0,-4 2 0 15,-1 1 128-15,4 0-128 0,-1 0 0 0,2 4 0 0,-1 0 128 0,1 2-128 16,0 1 0-16,-2 0 128 16,-1 2-128-16,-3 1 0 0,1 3 192 0,-3-2-64 15,-3 2-128-15,-1 4 192 0,-3 3 64 0,-4-1 16 16,-5 1 0-16,-1 1 0 0,-3-2-272 0,-2 1-144 0,-5 0 16 16,-2-3 0-16,-2 0 128 0,-2 0 192 0,0-4-32 0,-2-3-16 15,1 0-144-15,0-4-192 0,0-2 32 0,1-1 16 16,1-3-80-16,0-3-16 0,2-1 0 0,1 0 0 15,-1-2 384-15,2-4 80 0,3 4 16 0,1-1 0 32,2-3-608-32,0-1-112 0,3 5-32 0,1-3-21552 15</inkml:trace>
  <inkml:trace contextRef="#ctx0" brushRef="#br0" timeOffset="17812.57">10305 7224 21887 0,'0'0'480'0,"0"0"96"0,0 0 32 0,0 0 0 0,0 0-480 0,0 0-128 0,0 0 0 0,0 0 0 15,0 0 1344-15,0 0 256 0,0 0 64 0,0 0 0 16,-9-3 48-16,11 10 16 0,-2-7 0 0,0 0 0 16,0 0-464-16,0 0-96 0,0 0-16 0,0 0 0 15,4-7-304-15,2-3-64 0,-1-2-16 0,-1 0 0 0,-2-4-768 0,1-1 0 16,-2 0-144-16,1-1 16 0,-4 0 128 0,1-2 0 16,-3 3 128-16,0 1-128 0,-1-1 0 0,-3 7 0 15,-2-2 0-15,-1 5 0 0,1 1 128 0,-4 5-128 16,0 2 128-16,0 4-128 0,-1-1 320 0,0 5 0 15,-3 2 0-15,1 2 0 0,2 4 208 0,0 0 48 16,1 2 0-16,1 1 0 0,0 1-208 0,2 1-48 16,2 2 0-16,1-4 0 0,2 0-192 0,2 0-128 15,0 0 128-15,3-3-128 0,1-4 176 0,1 3-48 16,3-5 0-16,1 3 0 0,0-1 0 0,3-4 0 16,0-3 0-16,2 2 0 0,2 1-128 0,0-5 0 15,1 2 0-15,2-5 0 0,-1-1 0 0,0-1 0 16,-1-2 0-16,1-1-176 0,0-1 176 0,-1-3-128 15,-1 1 128-15,-2-2-128 0,2-4 128 0,-1 0-128 16,-2-1 128-16,-1-3-128 0,-2-2 128 0,1 1-128 16,-1-2 128-16,-1 1-128 0,-1 2-64 0,2-3 0 15,-2 3 0-15,-2 1 0 0,-1-1 192 0,1 4 176 0,-1 3-48 16,0 3 0-16,-1 7-128 0,0 0 128 0,0 0-128 0,0 0 128 16,0 0-128-16,0 0 128 0,0 0-128 0,-2 10 128 15,-2 0 256-15,0 3 64 0,-1 1 0 0,-1 3 0 16,3-1 96-16,-1 1 32 0,1 0 0 0,-1 1 0 15,1 1-112-15,1-1-16 0,1-4 0 0,1-1 0 16,0 1-96-16,1-1-32 0,0 0 0 0,2-3 0 16,-1-2-96-16,2-1-32 0,2 2 0 0,0-3 0 0,-6-6-192 15,8 7 0-15,1-3 0 0,2 0-160 0,-2-4 160 0,1 2 0 16,2-2 0-16,0 0 0 16,0 0-592-16,-1 0-96 0,1-4-16 0,0 1 0 15,-2-3-4448-15,0 0-896 0,-4-5-176 0,-2 2-48 0</inkml:trace>
  <inkml:trace contextRef="#ctx0" brushRef="#br0" timeOffset="18106.21">10592 7292 26943 0,'0'0'1200'0,"0"0"240"0,0 0-1152 0,0 0-288 15,0 0 0-15,2 9 0 0,-2-9 2720 0,2 7 480 0,-2 3 112 0,0-1 16 16,-2 2-1344-16,2-1-256 0,0 3-48 0,0 0-16 16,-1 4-400-16,1-1-96 0,0-2-16 0,1 4 0 15,1-3-448-15,-1 2-112 0,0-4-16 0,2 0 0 16,1 1-304-16,-2-4-64 0,0-1-16 0,0-1 0 15,1-1-192-15,0-1 144 0,-3-6-144 0,0 0 128 16,0 0-1280-16,4-6-256 0,-1-5-48 0,0-5-16 0</inkml:trace>
  <inkml:trace contextRef="#ctx0" brushRef="#br0" timeOffset="18498.02">10864 7128 31791 0,'0'0'1408'0,"0"0"288"0,0 0-1360 0,0 0-336 15,0 0 0-15,0 0 0 0,0 0 2368 0,0 0 416 16,0 0 80-16,7 0 16 0,-1 3-1648 0,2-3-320 0,-1 0-64 0,1-3-16 16,-1 1-448-16,3 0-112 0,-1 0-16 0,1-2 0 15,1 1-256-15,0-1 0 0,1 1 0 0,-1 2-144 16,0-1 144-16,3 2 0 0,-3 0 128 0,1 0-128 15,0 2 176-15,-3-1-48 16,-9-1 0-16,8 6 0 0,-3-2-400 0,-5-4-96 0,2 8-16 0,-4-2 0 16,-3 1-3376-16,-2-1-672 0,0 3-144 0,-4-2-32 0</inkml:trace>
  <inkml:trace contextRef="#ctx0" brushRef="#br0" timeOffset="18674.88">10863 7279 33631 0,'0'0'1488'0,"5"6"304"0,0 1-1424 0,2-1-368 15,1-6 0-15,0 3 0 0,-1 1 2688 0,3-4 448 16,0 0 112-16,2 0 16 0,1 0-1600 0,-1-4-304 16,2 4-64-16,1-3-16 0,-1 2-864 0,2-2-176 15,-1 1-48-15,0 1 0 0,-5-2-192 0,1 3 144 16,-1-3-144-16,-1 2 128 16,-2 1-1792-16,-7 0-352 0,0 0-80 0,0 0-16 0</inkml:trace>
  <inkml:trace contextRef="#ctx0" brushRef="#br0" timeOffset="21632.65">5604 6751 2751 0,'4'1'256'0,"-2"-1"-256"16,-2 0 0-16,0 0 0 0,0 0 2032 0,0 0 352 16,0 0 80-16,0-1 16 0,0 1-848 0,0 0-160 15,1-3-48-15,2 1 0 0,-3 2 176 0,0 0 16 0,2 0 16 0,-2 0 0 16,0 0 48-16,0 0 16 16,0 0 0-16,3 2 0 0,-3-2-352 0,0 0-64 0,0 9 0 0,3-3-16 15,-1 0-544-15,-2-6-96 16,0 0-32-16,0 9 0 0,3-2-48 0,-2 0-16 0,-1-7 0 0,3 7 0 15,-1 0-80-15,1-1 0 0,-3-6-16 0,3 10 0 16,-1-4-96-16,2-2-16 0,-4-4 0 0,4 7 0 16,0-1-48-16,2 1-16 0,0-5 0 0,-1 2 0 15,-5-4-48-15,5 4-16 0,3 2 0 0,-1-5 0 16,-2 1-192-16,1 2 128 0,4-1-128 0,-1-3 0 16,-1 0 160-16,1 4-160 0,0-1 160 0,1-2-160 15,2 1 0-15,0 1 0 0,0-2 0 0,0 5 0 0,1-2 0 0,-3-1 0 16,-2 0 0-16,2 1 0 0,6-1 0 0,-4 1 0 15,-3-2 0-15,2 2 0 0,0-1 144 0,1-3-144 16,-1 1 128-16,-2 2-128 0,-1-1 0 0,1-2 0 16,1 0 0-16,-2 0 0 0,-1 0 0 0,1 0 0 15,2-2 0-15,-1 2 0 0,-2-4 128 0,1 1-128 16,1 1 128-16,0 0-128 0,-1-3 0 0,1 4 0 16,0-2 0-16,0 2 0 0,-1-2 0 0,0 0 0 15,0 3 192-15,0-1-64 0,-2-1 64 0,1 2 0 16,-1-3 0-16,2 2 0 0,0-2-64 0,0 0 0 15,0 2 0-15,0-2 0 0,0 3 64 0,-1-2 0 16,0 1 0-16,0-2 0 0,-1-1-64 0,1 1 0 16,-1 2 0-16,1-4 0 0,-2 1-128 0,0 1 0 15,2-1 0-15,-1-2-176 0,0 2 176 0,0-3-128 16,2 3 128-16,-3-1-128 0,-1-1 128 0,1-2 0 16,2 2 0-16,-2 3 0 0,-5 3 0 0,7-7-128 0,-1 3 128 15,2-2-128-15,0 2 128 0,-1-2 0 0,-2 0 128 16,1 2-128-16,0 0 0 0,-6 4 0 0,3-7 0 0,3 1 0 15,0 2 0-15,-6 4 0 0,5-7 0 0,1 1 0 16,-6 6 0-16,5-5 0 0,-5 5 0 0,4-4-128 16,-1-3 128-16,0 1 0 0,1-1 0 0,-4 7 0 15,2-7 0-15,0 0 0 0,2 0 128 0,-4 7-128 16,0-9 0-16,2 2-128 0,0-3 0 0,1 1 0 16,-3 1 128-16,1-1 0 0,-1 9 128 0,3-7-128 15,-1-1 0-15,1 2 0 0,-2-1 0 0,2 1 0 0,-1-1 0 0,-2 7 0 16,0 0 0-16,2-9 0 0,3 1 128 0,-5 8-128 15,1-6 128-15,-1 6-128 0,3-7 0 0,-3 7 0 16,3-7 0-16,-2 1 0 0,0-1 0 0,1 3 0 16,-2 4 0-16,0 0 0 0,2-6 0 0,-2 6 0 15,4-9 0-15,-1 2-128 0,-3 7 128 0,1-6 0 16,2-1 0-16,-3 7 0 0,1-7 0 0,-1 7 0 16,0 0 0-16,4-3 0 0,-4 3 0 0,0 0 0 15,0 0 128-15,2-7-128 0,-2 7 0 0,0 0 0 16,0 0 0-16,0 0 0 0,4-7 0 0,-4 7 0 15,0 0 0-15,0 0 0 0,0 0 0 0,0 0 0 16,0 0 0-16,0 0 0 0,0 0 128 0,0 0-128 16,4-3 128-16,-4 3-128 0,0 0 0 0,0 0 0 15,0 0 0-15,0 0 0 0,0 0 128 0,0 0-128 16,0 0 128-16,0 0-128 0,0 0 320 0,0 0 0 16,0 0 0-16,0 0 0 0,0 0-192 0,0 0-128 15,6 2 128-15,-6-2-128 0,0 0 0 0,5 5 0 16,-1 1 0-16,1 0 0 0,-1 1 128 0,-1-3-128 0,-3-4 128 0,2 6-128 15,1 1 0-15,-1-1 0 16,1 1 0-16,0-1 0 0,-2 2 0 0,0-1 0 0,-1-7 0 0,2 6 0 16,-1 4 128-16,1-4-128 0,1 1 128 0,0-1-128 15,-3-6 128-15,2 7-128 0,1-2 128 0,-3-5-128 16,0 0 176-16,4 6-48 0,0 0 0 0,0 0 0 16,-4-6-128-16,4 7 0 0,-2-3 0 0,2 2 0 15,-4-6 0-15,4 7 128 0,-1-1-128 0,-3-6 128 0,0 0-128 0,2 7 128 16,-2-7-128-16,3 8 128 0,1-2-128 15,-4-6 0-15,0 0 0 0,0 0 0 0,1 7 0 0,-1-7 128 16,2 6-128-16,-2-6 128 0,0 0-128 0,0 7 0 16,0-7 0-16,0 0-176 0,0 0 176 0,0 0 176 15,0 0-48-15,0 0 0 0,0 0-128 0,0 0 0 16,0 0 0-16,0 0 0 0,0 0 0 0,0 0-272 16,0 0 64-16,0 0 16 0,0 0 192 0,0 0 0 15,0 0 0-15,0 0 160 0,0 0-160 0,0 0 128 16,-4-9-128-16,1 1 128 0,0 1-128 0,2-2 0 15,-2 1 0-15,1 2-176 0,1-3 176 0,1 9-128 16,-2-7 128-16,2 7-128 0,-1-8 128 0,2 2 0 16,-1-3 0-16,0 2 0 0,-1-1 0 0,0-1 0 15,1 2 0-15,0 7 0 0,-2-6 0 0,2-1 0 16,0 7 0-16,0 0 0 0,-1-6 0 0,1 6 0 16,-1-4 128-16,-1 0-128 0,2 4 0 0,0 0 0 0,0 0 0 0,0 0 0 15,-4-5 0-15,-1 3 0 16,-1 0 0-16,-1-1 0 0,1 2 0 0,-2 1 0 0,-1 0 0 15,-1 0 0-15,1 0 0 0,-1 0 0 0,-2 0 0 0,3 0 0 16,1 0 0-16,0 0 0 0,-1 0 0 0,0 1-128 16,-2 2 128-16,2-3 0 0,1 2 128 0,0 0-128 15,-1 0 0-15,3-2 0 0,6 0 0 0,-10 3-128 16,1-3 128-16,1 1 0 0,8-1 128 0,-6 0-128 16,-1 0 128-16,7 0-128 0,0 0 128 0,-6 0-128 0,6 0 128 15,0 0-128-15,-7 0 128 0,7 0-128 0,0 0 128 0,0 0-128 16,0 0 128-16,0 0-128 0,0 0 128 0,0 0-128 15,0 0 128-15,0 0-128 0,0 0 0 0,0 0 0 16,0 0 0-16,0 0-128 16,0 0-464-16,0 0-96 0,0 0-16 0,0 0 0 15,0 0-4192-15,0 0-848 0,0 0-160 0,0 0-48 0</inkml:trace>
  <inkml:trace contextRef="#ctx0" brushRef="#br0" timeOffset="23316.75">11363 7072 34095 0,'0'0'752'0,"0"0"144"0,0 0 48 0,0 0 16 0,0 0-768 0,0 0-192 16,0 0 0-16,0 0 0 0,0 0 1312 0,0 0 224 16,0 0 64-16,0 0 0 0,0 0-880 0,0 0-160 15,0 0-48-15,0 0 0 0,0 0-144 0,0 0-48 16,0 0 0-16,0 0 0 0,0-4-192 0,1-3-128 16,1-3 128-16,2 3-128 0,0-2 128 0,1 3-128 15,1-2 128-15,2-1-128 0,0-2 128 0,1 1-128 16,2-2 128-16,1 4-128 0,-1-4 0 0,2 4 0 15,1-1 0-15,-1 3 0 0,1 2 128 0,0 0-128 0,0 4 128 0,-3 0-128 16,1 4 224-16,0-2-32 16,-2 5 0-16,0-1 0 0,-3 2-192 0,-1 1 0 15,-4 5 0-15,0 0 0 0,-2 2 256 0,-3 1 0 0,-2 4 0 0,-2 3 0 16,-3 0-112-16,-1 0-16 16,1 3 0-16,-2-1 0 0,-1-2 112 0,0-1 16 0,1 0 0 0,0 0 0 15,-1-2-256-15,1-2 0 0,2-5 0 0,1-1 0 16,-3 0 0-16,3-2-256 0,1-2 48 0,1-3 16 15,2-2 192-15,-2-1 0 0,0-2 0 0,0-1 0 16,7 0 0-16,-6 0 0 0,-2 0 0 0,1-1 0 16,7 1 0-16,0 0 160 0,0 0-32 0,0 0 0 15,-4-9-128-15,3 0 0 0,1 1 0 0,1 1 0 16,-1 7 0-16,4-9-176 0,0 1 48 0,1 2 0 0,-1-4 128 16,1 3 0-16,3 0 0 0,0 1 0 0,-1-1 0 0,1 4 0 15,1-1 0-15,1 4 0 0,-1-2 0 0,2 2 176 16,-1-3-48-16,1 6 0 0,1-3-128 0,-1 2 0 15,1 2 0-15,0-1 0 0,0 4 0 0,0 0-176 16,-1 0 48-16,1-1 0 0,0 4 704 0,0 0 160 16,-3-1 32-16,0-1 0 0,0-1-624 0,-1 2-144 15,-1-1 0-15,-1-2 0 0,-1 0 0 0,1-1 0 16,-6-5 0-16,0 0 0 0,0 0 0 0,0 0 128 16,7 2-128-16,-7-2 128 0,0 0-128 0,8-2 0 15,0-2 0-15,0-3-176 16,0-1-2928-16,-2-1-592 0,0-1-112 0,-2-3-32 0</inkml:trace>
  <inkml:trace contextRef="#ctx0" brushRef="#br0" timeOffset="23611.89">11973 6828 40543 0,'0'0'896'0,"0"0"176"0,0 0 32 0,0 0 48 0,0 0-928 0,0 7-224 0,0 1 0 0,-2 1 0 15,-2-3 1120-15,-1 5 176 0,-2-2 48 0,-1 4 0 16,-1 4-720-16,-3 0-144 0,1-1-32 0,-3 1 0 16,1 0-48-16,2 4-16 0,-3-2 0 0,3 1 0 0,1 2-48 0,3-3-16 15,-1-1 0-15,1 3 0 0,2-1-192 0,2-1-128 16,3 1 128-16,2-3-128 0,-1-3 224 0,3 2-32 16,2 1 0-16,2-4 0 0,0 0-192 0,4 0 0 15,2 1 0-15,2-4 0 0,0-1 0 16,0-4 0-16,1 1 0 0,1 0-160 15,0-2-480-15,1 0-112 0,-2-4-16 0,0 0 0 16,-2-1-2448-16,0-2-496 0,-4-1-112 0,0-5-16 0</inkml:trace>
  <inkml:trace contextRef="#ctx0" brushRef="#br0" timeOffset="23917.76">12224 6966 30399 0,'0'0'1344'0,"0"0"288"0,0 0-1312 0,0 0-320 0,0 0 0 0,0 0 0 15,4 6 2272-15,-4-6 384 16,0 0 80-16,0 7 16 0,0-7-1232 0,1 9-240 0,-1-2-64 0,-1-1 0 16,1-6-352-16,-3 8-80 0,2 5-16 0,1-4 0 15,-3 4-144-15,2-2-48 0,-1 2 0 0,1 0 0 16,0 0 0-16,1 0 0 0,0-1 0 0,1 4 0 15,0-3-304-15,1 0-64 0,-1 1-16 0,2-1 0 16,-1 0-48-16,1-2-16 0,-2-2 0 0,0 2 0 16,3-5-128-16,-1 1 0 0,-3-7 0 0,4 6 0 15,-4-6 0-15,0 0 0 0,0 0 0 0,8 0-176 32,-8 0-1184-32,6-4-240 0,0-1-64 0,-3 1 0 0,1-4-5056 15,-1-4-1024-15,-2 2-208 0,-2-3-48 0</inkml:trace>
  <inkml:trace contextRef="#ctx0" brushRef="#br0" timeOffset="24350.96">12479 6806 30463 0,'0'0'1344'0,"0"0"288"0,0 0-1312 0,0 0-320 16,0 0 0-16,0 0 0 0,7 5 1904 0,-7-5 304 16,6 4 64-16,-1 3 16 0,1-3-1200 0,-1 2-224 15,-5-6-48-15,8 7-16 0,0-1 0 0,1 1 0 0,0 3 0 0,1-1 0 16,1 2-128-16,1-1-32 16,1 3 0-16,-2 3 0 0,1 1 32 0,0 0 0 15,1 3 0-15,0 0 0 0,-2 3-208 0,-1 1-32 0,2 2-16 0,-4-3 0 16,-2 4-128-16,-2-4-32 0,-1 3 0 0,-2 2 0 15,-1-2-96-15,-4-2-32 0,-1-1 0 0,-1 0 0 16,-4 0-128-16,0-6 0 0,-2 3 144 0,0-6-144 16,-1-1 0-16,0 0 0 0,-1-3 0 0,1 0 0 15,1-3 0-15,0 2 0 0,0-4 0 0,2 0 0 16,1-1 0-16,1-1 0 0,1-3 0 0,7 0 0 16,-6 1-128-16,6-1 128 0,0 0-128 0,0 0 128 15,0 0 0-15,0 0 0 0,0 0 0 0,0 0 0 16,0 0 0-16,0 0 272 0,8-1-32 0,-2-2-16 15,2 1-352-15,1 0-80 0,0-3-16 0,0 4 0 16,-1-2-1568-16,1-1-304 0,1 1-64 0</inkml:trace>
  <inkml:trace contextRef="#ctx0" brushRef="#br0" timeOffset="24750.67">12995 7078 23951 0,'0'0'512'0,"0"0"128"0,0 0 0 0,0 0 64 0,0 0-576 0,0 0-128 0,0 0 0 0,0 0 0 16,0 0 2496-16,0 0 448 0,0 0 112 0,0 0 16 15,0 0-832-15,0 0-144 0,0 0-48 0,0 0 0 16,0 0-816-16,0 0-160 0,7 3-48 0,0 1 0 16,3-1-304-16,-1-2-64 0,0-1-16 0,0 0 0 15,2 0-400-15,0 0-96 0,1 0-16 0,0 0 0 16,0-1-128-16,-1 1 0 0,0 0 0 0,-1 0 0 0,1 0 0 0,-3-3 0 15,0 3 0-15,-1 0 0 0,1-3 0 0,0 3 0 16,-1-1 0-16,-1 1 0 16,-6 0-2432-16,7-5-512 0,-2 1-96 0,-1-3-32 0</inkml:trace>
  <inkml:trace contextRef="#ctx0" brushRef="#br0" timeOffset="25014.46">13457 6862 41471 0,'0'0'912'0,"0"0"192"0,0 0 48 0,0 0 0 0,0 0-928 0,3 3-224 0,-4 7 0 0,-1 3 0 16,0-2 1072-16,-1 5 160 0,0 3 48 0,0 2 0 15,-1-1-512-15,1 3-112 0,0 1-16 0,2 2 0 16,0 0-192-16,-1 2-64 0,0 1 0 0,0-2 0 15,2-1-48-15,0 1-16 0,2-4 0 0,-1-2 0 16,-1-1-144-16,1-4-48 0,2-2 0 0,0-1 0 31,-2-4-432-31,2-1-80 0,-3-8-32 0,0 0 0 0,5 5 128 0,-5-5 32 0,0 0 0 0,9-5-21664 16</inkml:trace>
  <inkml:trace contextRef="#ctx0" brushRef="#br0" timeOffset="25616">13947 7029 29487 0,'0'0'1296'15,"0"0"288"-15,0 0-1264 0,0 0-320 0,0 0 0 0,0 0 0 0,0 0 2512 0,0 0 448 16,0 0 96-16,0 0 16 0,0 0-1648 0,7 0-320 16,1 0-64-16,-2 0-16 0,-1-2-608 0,2 0-128 15,2 2-32-15,0-3 0 0,-1 2 0 0,5-2 0 16,2-1 0-16,-1 4 0 0,-1 0-256 0,0 0 0 15,0 0 0-15,0 4 0 0,-1-1 0 0,-1 1 0 16,-2 0 0-16,-1-2 0 16,-3 5-2608-16,-3-3-576 0,0 2-112 0,-5 3-32 0</inkml:trace>
  <inkml:trace contextRef="#ctx0" brushRef="#br0" timeOffset="25802.77">13913 7195 40543 0,'0'0'896'0,"0"0"176"0,4 4 32 0,4-2 48 0,1 1-928 0,0-3-224 0,0 1 0 0,2 2 0 16,2-3 960-16,0 0 160 0,-2 0 32 0,2 0 0 15,1 0-624-15,0 0-112 0,0 0-32 0,-1-3 0 16,-2 2-192-16,1 1-64 0,0 0 0 0,0-3 0 16,-2 3-128-16,1 0 0 0,-2 0 0 0,0 0 0 15,-1 0-896 1,1 0-192-16,-1 0-64 0</inkml:trace>
  <inkml:trace contextRef="#ctx0" brushRef="#br0" timeOffset="26568.97">14762 6835 7359 0,'0'0'656'0,"0"0"-528"15,0 0-128-15,0 0 0 0,0 0 3408 0,0 0 656 16,0 0 128-16,0 0 32 0,0 0-1184 0,0 0-224 16,0 0-64-16,1-7 0 0,-1 7-448 0,0 0-112 15,0 0-16-15,0 0 0 0,0 0-736 0,0 0-160 16,0 0-16-16,0 0-16 0,0 0-672 0,3 7-128 16,-3-7-16-16,1 10-16 0,-1-1 224 0,0 2 64 15,-1 3 0-15,1 2 0 0,-2 1-368 0,1 3-64 16,0 2-16-16,-1 2 0 0,0 3 240 0,2-1 32 0,-3 0 16 0,2 2 0 15,0-2-256-15,1 2-48 0,0 0-16 0,0-3 0 16,0 1-224-16,1-3 0 0,0-2 0 0,0-6 0 16,1 2 0-16,-1 0 0 0,0-3 0 0,-1-1 0 15,2-3 256-15,-1-1-64 0,0-1 0 0,-1-8 0 16,0 0-192-16,0 0-288 0,0 0 64 0,0 0 16 16,0 0 208-16,0 0 0 0,0 0 0 0,8-4 0 15,0 0 0-15,-1-2 0 0,-1-3 0 0,1-2 0 16,-1 1-2400-16,1 0-432 15,-1 0-96-15</inkml:trace>
  <inkml:trace contextRef="#ctx0" brushRef="#br0" timeOffset="30521.98">10314 8220 20495 0,'0'0'448'0,"0"0"80"0,0 0 32 0,0 0 32 0,0 0-464 0,1 10-128 0,-1-10 0 0,0 0 0 16,-4 1 128-16,7 8 0 0,0-2 0 0,-3-7 0 15,0 0-128-15,0 6 0 0,0-6 0 0,1 8 0 16,0 1 224-16,-1-9 32 0,0 0 0 0,0 0 0 16,0 0 1376-16,0 0 288 0,0 0 48 0,0 0 16 0,0 0 352 0,0 0 80 15,0 0 16-15,0 0 0 0,0 0-880 0,0 0-160 16,0 0-48-16,8-4 0 0,-1-1-656 0,-2 0-144 15,-2-4-32-15,-1 2 0 0,1-2-352 0,-2 1-160 16,-2-2 128-16,0-2-128 0,-2 1 0 0,-1-2 0 16,-3 3 0-16,1-3 0 0,-2 2 0 0,-1 1 0 15,-3 0 0-15,0 1 0 0,-1 1 128 0,0 6-128 16,-1-1 128-16,-2 3-128 0,2 3 128 0,-2 1-128 16,0 2 128-16,0 3-128 0,2 2 192 0,1-2-64 15,0 4 0-15,0 2 0 0,-2 0-128 0,4 2 0 16,-1 0 0-16,1 3 0 0,1-3 192 0,1 3 0 15,-1-1 0-15,4 1 0 0,1-2-192 0,1 2 160 16,1 0-160-16,2-3 160 0,-1 1 272 0,4-4 48 0,2 2 16 0,1-3 0 16,0-2-304-16,2-3-48 15,1 1-16-15,-1-3 0 0,4 2-128 0,-1-3 128 16,2-1-128-16,1 0 128 0,2-1-128 0,-1-3 128 0,-1-3-128 0,2 2 128 16,-1 1-128-16,0-3-176 0,0-3 48 0,-3-1 0 15,1 1 128-15,0-2 0 16,0-1 128-16,-1-2-128 0,1 1 0 0,-1-3 0 15,-3-1 0-15,-1-1-128 0,3 0 128 0,-1 2-128 0,-4-2 128 0,0 0-128 16,-1-1 0-16,-1 2 0 0,-1 1 0 0,0 0 0 16,-2 2 128-16,0 0-128 0,0 3 128 0,0 8-128 15,0 0 128-15,0 0 0 0,0 0 0 0,0 0 0 16,0 0 128-16,0 0 48 0,0 0 16 0,-3 6 0 16,-1 5 256-16,0-1 48 0,0-1 16 0,3 4 0 15,0-2-208-15,-1 2-48 0,2 0 0 0,2 2 0 16,-1-2 0-16,0 0 0 0,1 0 0 0,2-3 0 15,-1-1-48-15,3 2-16 0,-1-1 0 0,2 0 0 0,0 0-48 0,1-3-16 16,0 2 0-16,1-5 0 0,2 0-128 0,1-2 0 16,-2 1 0-16,2-2-176 0,0-1 176 0,-1 0 0 15,0 0 0-15,-1-4 0 16,1-2-1648-16,-2-1-288 0,-1 1-64 0,0-1-19632 16</inkml:trace>
  <inkml:trace contextRef="#ctx0" brushRef="#br0" timeOffset="31477.58">11066 8236 16575 0,'0'0'1472'0,"0"0"-1168"16,0 0-304-16,1 8 0 0,-1-8 4032 0,0 0 768 16,0 0 128-16,0 0 48 0,0 0-2304 0,0 0-464 15,0 0-96-15,0 0 0 0,0 0-1024 0,8 5-208 16,-8-5-48-16,0 0 0 0,9 2-384 0,0-2-64 16,-1-4-32-16,1 4 0 0,-1-3 160 0,1 3 48 15,1-4 0-15,-1 1 0 0,0 2-240 0,0-2-32 16,2 3-16-16,-1 0 0 0,-1 0-144 0,0-2-128 15,-9 2 144-15,10 2-144 0,-3-2 0 0,-7 0 128 0,0 0-128 0,0 0 0 32,0 0-496-32,0 0-144 0,0 0-16 0,-5 7-13648 0,0 0-2720 0</inkml:trace>
  <inkml:trace contextRef="#ctx0" brushRef="#br0" timeOffset="31689.85">11089 8410 15663 0,'0'0'1392'0,"0"0"-1120"0,10 0-272 0,-3 0 0 0,0 0 4240 0,1 0 800 16,0 0 144-16,0 0 48 0,-1-1-2432 0,1 1-496 15,0 0-80-15,0-3-32 0,0 3-1040 16,0-2-192-16,-2 2-64 0,2-4 0 0,0 4-400 0,0 0-96 16,-8 0-16-16,8 0 0 0,-2 2-144 0,-6-2-48 15,7 0 0-15,-7 0 0 16,0 0-608-16,0 0-128 0,0 0-32 0,0 0 0 0</inkml:trace>
  <inkml:trace contextRef="#ctx0" brushRef="#br0" timeOffset="37259.64">5140 5820 1839 0,'0'0'160'0,"0"0"-160"16,0 0 0-16,0 0 0 0,0 0 1472 0,0 0 256 16,0 0 48-16,0 0 16 0,0 0-304 0,0 0-48 15,0 0-16-15,0 0 0 0,0 0 352 0,0 0 64 16,0 0 16-16,0 0 0 0,0 0 32 0,0 0 16 16,0 0 0-16,0 0 0 0,0 0-304 0,0 0-64 15,0 0-16-15,0 0 0 0,0 0-464 0,0 0-96 0,0 0 0 0,0 0-16 16,0 0-320-16,0 0-64 0,0 0-16 0,0 0 0 15,0 0-224-15,0 0-64 16,0 0 0-16,0 0 0 0,0 0 16 0,0 0 0 0,0 0 0 0,0 0 0 16,0 0 160-16,0 0 16 0,0 0 16 0,0 0 0 15,0 0-80-15,0 0-32 16,0 0 0-16,0 0 0 0,6 0-160 0,-6 0-48 0,0 0 0 0,8-4 0 16,-8 4-16-16,5-3 0 0,0 2 0 0,3-4 0 15,-8 5-128-15,0 0 160 0,6-4-160 0,-1-3 160 16,-5 7-160-16,5-4 0 0,-5 4 144 0,5-2-144 15,0-2 0-15,2-2 0 0,-3 3 0 0,-4 3 0 0,5-4 0 0,2 1 0 16,-2-1 0-16,0 1 128 0,-5 3-128 0,7-1 0 16,-7 1 0-16,6-5 128 0,1 4 80 0,-1-2 32 15,1 3 0-15,0-3 0 0,-1 2-112 0,1-2 0 16,-2-1-128-16,0-1 192 0,-5 5-192 0,7-1 0 16,-1-3 0-16,1-1 0 0,-1 1 0 0,2 1 0 15,0-1 0-15,4-2 0 0,-4 2 0 0,-2 1 128 16,1-1-128-16,1 2 0 0,-2-2 0 0,1 4 0 15,-1-3 0-15,2-1 0 0,0 2 240 0,-1 2-48 16,-7 0-16-16,6-4 0 0,2 1-48 0,0 2-128 16,-2-2 192-16,1-1-64 0,1 2-128 0,0 2 0 15,-2-4 144-15,2 1-144 0,0-1 0 0,0 1 0 16,0 0 0-16,-1 0 128 0,1 2-128 0,0-2 0 0,0 0 0 0,1-1 0 16,-1 2 0-16,0 0 0 0,0 0 0 0,0-1 0 15,-1 2 0-15,1 1 0 16,-1-3 128-16,-1 1-128 0,2 0 192 0,0 2-48 15,1-2 0-15,-1 2 0 0,0-4-144 0,0 1 192 0,0 2-192 0,0-2 192 16,-2 1-192-16,2-2 0 0,0 0 0 16,0 1 0-16,-2 1 0 0,1 0 0 0,-1 0 0 0,1-2 0 15,-1 1 0-15,1 3 0 0,-7 0 0 0,8-3 0 16,-2 2 0-16,1 1 0 0,0 0 0 0,-7 0 0 16,7 0 0-16,1 0 128 0,-1 0-128 0,-1 0 0 15,1 0 0-15,1 0 0 0,-2 0 128 0,1 0-128 16,-7 0 0-16,8 0 0 0,0 0 0 0,-1 0 128 15,0-2-128-15,1 2 0 0,-8 0 0 0,9 0 0 0,0-2 0 16,-1 2 0-16,0 0 0 0,0 0 0 0,0 0 0 0,-2 0 0 16,-6 0 128-16,9 2-128 0,-1-2 0 0,0 2 0 15,0-2 0-15,-2 1 128 0,-6-1-128 0,8 3 128 16,-1 0-128-16,-1-2 128 0,-6-1 0 0,8 3-128 16,0-1 192-16,0-2-64 0,-2 2-128 0,1 0 0 15,1-2 144-15,-8 0-144 0,6 3 0 0,1 1 0 16,-7-4 0-16,8 2 128 0,-2 0-128 0,1 0 0 15,-1 1 0-15,2-2 0 0,0 2 0 0,-1 1 128 16,-7-4-128-16,8 2 128 0,-1 0-128 0,0 0 144 16,-7-2-144-16,8 3 160 0,0-3-160 0,0 1 0 15,-8-1 0-15,0 0 0 0,6 3 0 0,-6-3 0 16,8 2 128-16,-1 2-128 0,-1-1 0 0,1 1 0 0,-7-4 0 16,6 4 128-16,2-1-128 0,-1 0 192 0,-7-3-192 0,0 0 192 15,0 0-192-15,6 7 192 16,-6-7-192-16,7 7 192 0,-7-7-192 0,0 0 0 15,6 3 0-15,-1 3 128 0,-5-6-128 0,7 6 160 0,-7-6-160 0,0 0 160 16,0 0-160-16,7 4 128 0,-7-4-128 0,6 7 128 16,-1-3-128-16,-5-4 0 0,0 0 0 0,7 6 0 15,-7-6 0-15,5 7 0 0,-5-7 0 0,5 6 0 16,-5-6 0-16,6 7 0 0,-6-7 0 0,0 0 0 16,5 9 0-16,-1-4 0 0,-4-5 0 0,2 9 0 15,-2-9 0-15,0 0 0 0,4 7 0 0,-4-7 0 16,3 9 0-16,-3-9 0 0,0 0 0 0,3 7 0 15,-3-7 0-15,0 0 0 0,0 0 0 0,0 0 0 16,2 8 0-16,-2-8 0 0,0 0 0 0,3 6 0 0,-3-6 0 16,0 0 0-16,2 9 0 0,-2-9 0 0,0 0 0 0,3 8 0 15,-3-8 0-15,0 0 0 0,3 7 0 0,-3-7 0 16,0 0 0-16,2 9 0 0,-2-9 0 0,3 8 0 16,-3-8 0-16,0 0 0 0,1 9 0 0,-1-9 0 15,0 0 0-15,0 0 0 0,0 0 0 0,3 6 0 16,-3-6 0-16,0 0 0 0,0 0 0 0,1 7 0 15,-1-7 0-15,1 8 0 0,-1-8 0 0,0 0 0 16,0 0 0-16,0 0 0 0,0 0 0 0,0 0 0 16,0 6 0-16,0-6 0 0,0 0 0 0,0 0 0 15,0 0 0-15,0 0 0 0,0 0 0 0,0 0 0 16,0 0 0-16,0 0 0 0,0 0 0 0,0 0 0 16,0 0 0-16,0 0 0 0,0 0 0 0,0 0 0 15,0 0 0-15,0 0 0 0,0 0 0 0,0 0 0 16,0 0 0-16,0 0 0 0,0 0 0 0,0 0 0 15,0 0 0-15,0 0 0 0,0 0 0 0,0 0 0 16,0 0 0-16,0 0 0 0,0 0 0 0,0 0 0 0,0 0 0 0,0 0 0 16,0 0 0-16,7-1 0 15,-7 1 0-15,5-5 0 0,-5 5 0 0,0 0 0 0,6-4 0 0,-6 4 0 16,0 0 0-16,3-7 0 0,-3 7 0 0,4-4 0 16,-4 4 0-16,0 0 0 15,4-6 0-15,-4 6 0 0,0 0 0 0,0 0 0 0,6-4 0 0,-6 4 0 16,0 0 0-16,0 0 0 0,0 0 0 0,0 0 0 15,2-7 0-15,-2 7 0 0,0 0 0 0,0 0 0 16,0 0 0-16,0 0 0 0,0 0 0 0,0 0 0 0,0 0 0 0,0 0 0 16,0 0 0-16,0 0 0 0,0 0 0 0,0 0 0 15,1-5 0-15,-1 5 0 0,0 0 0 0,0 0 0 16,3-5 0-16,-3 5 0 0,0 0 0 0,0 0 0 16,0 0 0-16,0 0 0 0,0 0 0 0,0 0 0 15,0 0 0-15,0 0 0 0,0 0 0 0,0 0 0 16,0 0 0-16,0 0 0 0,0 0 0 0,0 0 0 15,0 0 0-15,0 0 0 0,0 0 0 0,0 0 0 16,0 0 0-16,0 0 0 0,0 0 0 0,0 0 0 16,0 0 0-16,0 0 0 0,0 0 0 0,0 0 0 15,0 0 0-15,0 0 0 0,0 0 0 0,0 0 0 16,0 0 0-16,0 0 0 0,0 0 0 0,0 0 0 16,0 0 0-16,0 0 0 0,0 0 0 0,0 0 0 15,0 0 0-15,0 0 0 0,0 0 0 0,0 0 0 16,0 0 0-16,0 0 0 0,0 0 0 0,0 0 0 15,0 0 0-15,0 0 0 0,0 0-128 0,0 0 128 16,-5-3 0-16,5 3 0 0,-7-2 0 0,1-2 0 16,6 4 0-16,-5-4 0 0,5 4 0 0,-6-5 0 0,6 5 0 0,0 0 0 15,0 0 0-15,0 0 0 0,-5-4 0 0,5 4 0 16,0 0 0-16,0 0 0 0,0 0 0 0,0 0 0 16,0 0 0-16,0 0 0 0,-5-3 0 0,5 3 0 15,0 0 0-15,0 0 0 0,0 0 0 16,0 0 0-16,0 0 0 0,0 0 0 0,0 0 0 0,0 0 0 15,0 0 0-15,0 0 0 0,0 0 0 0,0 0 0 16,0 0 0-16,0 0 0 0,0 0 0 0,0 0 0 16,0 0 0-16,0 0 0 0,0 0 0 0,0 0 0 15,0 0 0-15,0 0 0 0,0 0 0 0,-2 9 0 0,2-9 0 16,0 7 0-16,0-7 0 0,2 9 0 0,-1-1 0 0,2-2 0 16,1 1 128-16,0-1-128 0,-2 1 0 0,1 0 0 15,1-1 0-15,0 2 0 0,0 1 0 0,0-2 0 16,-2 2 0-16,2-4 0 0,-1 2 0 0,1 2 0 15,0-3 0-15,-2 1 0 0,1-1 0 0,-1 1 0 16,2-1 0-16,-2 1 0 0,-2-7 0 0,0 0 0 16,1 7 0-16,-1-7 0 0,0 0 0 0,0 0 0 15,0 0 0-15,0 0 0 0,0 0 0 0,0 0 0 16,0 0 0-16,0 0 0 0,0 0 0 0,0 0 0 16,0 0 0-16,0 0 0 0,0 0-128 0,0 0 128 15,-4-7 0-15,0 0 0 0,0 1 0 0,0-1 0 16,0-2 0-16,-2-1 0 0,-3-1-128 0,3 5 128 15,1-3 0-15,0 1 0 0,0-1 0 0,-1-2 0 16,1 2 0-16,0 2 0 0,0-1 0 0,1 2 0 16,0-1 0-16,0 1 0 0,4 6 0 0,-4-4 0 15,1-1 0-15,3 5 0 0,0 0 0 0,0 0 0 16,0 0 0-16,0 0 0 0,0 0 0 0,0 0 0 0,0-7 0 0,0 7 0 16,0 0 0-16,0 0 0 15,0 0 0-15,0 0 128 0,0 0-128 0,0 0 0 0,0 0 0 0,0 0 0 16,8 7 0-16,-8-7 0 0,5 9 128 0,2-3-128 15,-2 1 0-15,0 1 0 0,1 1 0 0,-1-2 0 16,0 0 0-16,0 5 0 0,1-4 0 0,-1 1 0 16,-1-1 0-16,0 1 0 0,-2 2 128 0,2-2-128 0,2-3 0 0,-1 5 0 15,-1-5 0-15,0 4 0 0,0-4 0 0,0 2 0 16,-1-1 0-16,0-1 0 0,0 1 0 0,-3-7 0 16,0 0 0-16,0 0 0 0,0 0 0 0,0 0 0 15,2 4 0-15,-2-4 0 0,0 0 0 0,0 0 0 16,0 0 0-16,0 0 0 0,0 0 0 0,0 0-144 15,0 0 144-15,0 0 0 0,0-7 0 0,-1 0-128 16,0 0 128-16,-1 0 0 0,1 1 0 0,0-1 0 16,-1 0 0-16,1 1 0 0,-1-1 0 0,2 7 0 15,-2-6 0-15,0-1 0 0,-1-1 0 0,2 2 0 16,-1-1 0-16,2 1 0 0,0 6 0 0,0-7 0 16,0 1 0-16,0-1 0 0,2 1 0 0,-2 6 0 0,0-10 0 15,2 4 0-15,-2 6 0 0,3-5 0 16,0-2 0-16,-3 7 0 0,2-5 0 0,-2 5 0 0,3-8 0 0,-3 8 0 15,2-7 0-15,1 1 0 16,-3 6 0-16,3-7 0 0,-2 1 0 0,-1 6 0 0,1-4 0 0,-1 4 0 16,0 0 0-16,0-7 0 0,-1 1 0 15,1 6 0-15,0 0 0 0,0 0 0 0,1-6 0 0,-1 6 0 16,0 0 0-16,0 0 0 0,0 0 0 16,0 0 0-16,0 0 0 0,0 0 0 0,0 0 0 0,0 0 0 15,0 0 0-15,0 0 0 0,0 0 0 0,0 0 0 16,-2 10 0-16,2-4 0 0,0 3 128 0,0-1-128 15,-2 1 0-15,1-1 0 0,0 4 0 0,-1-1 0 16,1-1 0-16,0 0 0 0,-1 4 0 0,1-5 0 16,0 1 0-16,0 1 0 0,-1 0 0 0,1 0 0 0,0-3 0 0,1 1 0 15,0-2 0-15,0-7 0 0,0 0 0 16,0 0 0-16,0 0 0 0,0 0 0 0,0 0 0 0,0 0 0 16,0 0 0-16,0 0 0 0,0 0 0 0,0 0 0 15,1-7 0-15,2-4 0 0,-1 2 0 0,1-1 0 16,-2-3-128-16,0 2 128 0,-1-4 0 0,2 1 0 15,-1 0 0-15,0 1 0 0,-1 2 0 0,0 0 0 16,0 0 0-16,0 3 0 0,0-1 0 0,0 3 0 16,0-5 0-16,2 5 0 0,-2 6 0 0,1-4 0 15,-1 4 0-15,0 0 0 0,0 0 0 0,0 0 0 16,0 0 0-16,0 0 0 0,0 0 0 0,0 0 0 16,0 0 0-16,0 0 0 0,0 0 0 0,0 0 0 15,0 0 128-15,-1 6-128 0,1 2 0 0,0 1 0 16,0 2 0-16,-2-2 0 0,0 1 0 0,0 1 0 15,2-1 0-15,0 0 0 0,0 0 0 0,0 0 0 0,-1 2 0 0,1-4 0 16,1 1 0-16,1 4 128 16,-2-13-128-16,1 8 0 0,0-1 0 0,1-1 0 0,-2-6 0 0,0 0 0 15,2 7 0-15,-2-7 0 16,0 0 0-16,0 0 0 0,0 0 0 0,0 0 0 0,0 0 0 16,0 0 0-16,0 0 0 0,0 0 0 0,0 0 0 0,3-7 0 15,-2-1-128-15,0-1 128 0,-1 3 0 0,0-3 0 16,-2 1 0-16,1-1-128 0,1-2 128 0,0 2 0 15,-2 1 0-15,2 2 0 0,-1-4 0 0,0 4 0 16,1 6 0-16,0 0 0 0,-2-7 0 0,2 7 0 16,0 0 0-16,0 0 0 0,0 0 0 0,0 0 0 15,0 0 0-15,0 0 0 0,0 0 0 0,0 0 0 16,0 0 128-16,4 7-128 0,-1-1 0 0,-1 1 0 0,0 2 0 16,-1-1 128-16,0 1-128 0,1 2 0 0,-1-2 0 0,0 1 0 15,1-1 0-15,-1-1 0 0,-1 1 0 0,1-1 0 16,-1-1 0-16,0-1 0 0,0-6 0 0,-1 7 0 15,1-7 0-15,0 0 0 0,0 0 0 0,0 0 0 16,-4 6 0-16,4-6 0 0,0 0 0 0,0 0 0 16,0 0 0-16,-8 0 0 0,-1 0-128 0,0-3 128 15,0 0 0-15,-1-4 0 0,0 3 0 0,1-2-128 16,0 2 128-16,0-3 0 0,-2 3 0 0,1-1 0 16,-1 1 0-16,2 0 0 0,0-1 0 0,1 1 0 15,0 0 0-15,1 2 0 0,2-2 0 0,5 4 0 0,0 0 0 16,0 0 0-16,0 0 0 0,0 0 0 15,0 0 0-15,0 0 0 0,0 0 0 0,0 0 0 0,0 0 128 0,0 0-128 16,0 0 0-16,0 0 0 0,0 0 128 0,0 0-128 16,0 0 0-16,0 0 0 0,4 8 128 0,0-2-128 15,0 1 0-15,0-1 0 16,0-1 0-16,0-1 0 0,-4-4 0 0,5 7 128 16,0-1-128-16,2-2 0 0,-2-1 0 0,2 1 0 15,0-1 0-15,1-2 0 0,0-1 0 0,0 3 0 16,-1-3 0-16,-1 2 0 0,1-1 0 0,-1-1 128 15,2 0-128-15,-1 3 0 0,-7-3 0 0,0 0 0 0,0 0 0 0,0 0 0 16,0 0 0-16,0 0 0 0,0 0 0 0,0 0 0 16,0 0 0-16,0 0 0 0,0 0 0 0,-8-3 0 15,-3 0-1088-15,-6-4-128 16,0-2 0-16,3 5-20576 0</inkml:trace>
  <inkml:trace contextRef="#ctx0" brushRef="#br0" timeOffset="40912.9">10796 8296 27183 0,'0'0'592'0,"0"0"128"0,0 0 32 0,0 0 16 0,0 0-624 0,0 0-144 16,0 0 0-16,0 0 0 0,0 0 2080 0,0 0 384 16,-8 0 80-16,0 2 16 0,0-2-864 0,1 2-160 15,-3-2-48-15,1 0 0 0,0 0-736 0,-1 3-160 16,0-3-16-16,0 0-16 0,-3 0-304 0,1 0-48 16,3 0-16-16,0 1 0 0,-2-1-192 0,1 3 0 15,2-3 0-15,0 2-160 0,2 0 160 0,-1 0 224 16,0 2-48-16,7-4-16 0,0 0-160 0,-3 7 0 15,-3-5 0-15,2 5 128 0,3 0 160 0,0 0 32 16,-1 0 0-16,2 2 0 0,0-2-320 0,0 1 0 16,-1 1 128-16,1-3-128 0,-1 1 0 0,1 3 0 15,0-1 0-15,0 2-144 0,0-1 336 0,0 0 80 0,0 0 16 0,0-1 0 16,0-1-432-16,0 1-96 0,0-9-16 0,0 8 0 16,0-8 464-16,0 0 96 15,0 0 16-15,0 0 0 0,0 0-320 0,0 0 0 16,0 0 0-16,0 0 0 0,0 0 0 0,0 0 160 0,0 0-32 0,8-4 0 15,0 0-272-15,-1-2-64 0,0-1-16 16,-1 3 0-16,4-1 224 0,0 4 128 0,1-2 0 0,0 0-128 16,1 2 208-16,1 1-64 0,0 0-16 0,2 0 0 15,-1 1-448-15,2 2-80 0,0 0-32 16,-2 3 0-16,-1 1 704 0,-1 1 144 0,0-2 32 0,-2 7 0 16,-2-2-448-16,0 1 0 0,-2-2 0 0,-2 3 0 15,-2 2 0-15,-2-2 288 0,1 4-32 0,-4-2 0 0,-1 2 112 0,-2-1 16 16,-3 1 0-16,-2-2 0 15,1 2-256-15,-2-4-128 0,-1-2 128 0,0-3-128 0,0 3 128 0,1-5-128 16,-3 0 128-16,1-6-128 0,-2 0 0 0,2 0 0 16,1-3 0-16,1 0-128 0,2-1 128 0,-1-2 0 15,2-2 0-15,1-1 0 16,2-2-1216-16,0 2-192 0,4-1-64 0,0 1 0 16,2 1-5472-16,3-1-1104 0,-3 9-208 0,5-4-64 0</inkml:trace>
  <inkml:trace contextRef="#ctx0" brushRef="#br0" timeOffset="42038.96">11545 8143 23039 0,'0'0'1024'0,"0"0"192"0,0 0-960 16,0 0-256-16,-5 4 0 0,5-4 0 0,0 0 2864 0,-5 3 528 16,5-3 96-16,0 0 32 0,0 0-1488 0,0 0-304 15,-6 1-48-15,6-1-16 0,0 0-704 0,0 0-160 16,0 0-32-16,0 0 0 0,0 0-352 0,0 0-80 16,-3-7-16-16,0 4 0 0,2-4-96 0,1 0-32 15,0 7 0-15,2-6 0 0,2-2-192 0,0-1 0 16,1 2 0-16,2-1 0 0,1-1 0 0,0 0 0 15,-2 3 0-15,3 0 0 0,0 1 0 0,1-1 144 16,-1 2-144-16,0 1 128 0,0 2-128 0,0-2 0 16,0 3 0-16,1 3 0 0,-1-2 0 0,-1 4 0 15,0-1 0-15,-2 5 0 0,1-1 0 0,-1 1 128 16,-1 6-128-16,-1 0 128 0,-1 5-128 0,-2-2-176 16,-2 5 48-16,-2-2 0 0,-1 4 352 0,0-2 80 0,-1 2 16 0,-1 1 0 15,-3 0 0-15,1 1 0 0,-2-4 0 0,1 1 0 16,-1-5-320-16,1-2 0 0,0-4 0 0,-1 1 0 15,1-1 0-15,0-5 0 0,1 1 0 0,0-3-144 16,2-3 16-16,-1-2 0 0,7-1 0 0,0 0 0 16,-6-4 128-16,2-2 176 0,1-1-48 0,2 1 0 0,-1-1-304 0,4-3-64 15,-1 0-16-15,3 0 0 16,0 1 256-16,1 1 0 0,2 1 0 0,1-2 0 16,-2 1 0-16,2 2 0 0,0-1 0 0,1 3 160 15,0 2-32-15,0-1 0 0,2 3 0 0,-1 0 0 0,1 0-128 16,1 3 128-16,1 1-128 0,0 0 128 15,1 2 0-15,1 1 0 0,-2-1 0 0,0 3 0 0,0-2 112 16,0-1 16-16,0 1 0 0,-1 0 0 0,0-1-64 0,-1-2 0 16,0 0 0-16,-2-1 0 0,0 1-192 0,0-2-160 15,1-2 32-15,-3 0 0 0,1 0 128 0,0-2-128 16,-1-2 128-16,-1 0-128 16,0-3-2304-16,-1-2-464 0,0-2-96 0,0-2-16 0</inkml:trace>
  <inkml:trace contextRef="#ctx0" brushRef="#br0" timeOffset="42329.64">12066 7917 37087 0,'0'0'1648'0,"0"0"336"0,0 0-1600 0,0 0-384 0,0 0 0 0,0 0 0 16,0 0 2176-16,2 7 368 15,-1 5 64-15,-1-1 16 0,-3 2-1440 0,1 4-288 0,-2 0-48 0,-1 0-16 16,-2 5-400-16,-1 2-96 0,-1-1-16 0,0 3 0 15,0 2-144-15,0-2-48 0,1 0 0 0,0 4 0 16,1-2 0-16,2 1 0 0,0-6 0 0,1 4 0 16,3-4 64-16,2-2 0 0,0 1 0 0,3-1 0 15,1-4-192-15,2 2 128 0,2-5-128 0,2-1 128 16,2 0-128-16,1-2 0 0,0-2 0 0,3-1-176 16,1-3 176-16,0-4 0 0,0-1 0 0,-1-4 0 15,-1 0-1056 1,0-2-176-16,-2-3-48 0,-1-2 0 0,-1-2-2304 0,0 0-448 0,-2-1-112 15,-1-2-16-15</inkml:trace>
  <inkml:trace contextRef="#ctx0" brushRef="#br0" timeOffset="42930.02">12503 8030 29487 0,'0'0'1296'0,"0"0"288"0,0 0-1264 0,0 0-320 15,0 0 0-15,0 0 0 0,0 0 2256 0,0 0 400 16,0 0 80-16,0 0 16 0,0 0-1184 0,0 0-224 16,0 0-64-16,0 0 0 0,-10-2-656 0,1 4-144 15,-1-2-32-15,-1 3 0 0,-1-3-192 0,-1 1-64 16,0-1 0-16,0 3 0 0,0 0-48 0,1-2-16 16,-1 2 0-16,3 1 0 0,1-4-128 0,-1 2 0 15,3-2 0-15,-1 3 0 0,1-3 0 0,2 1 0 16,5-1 0-16,0 0-176 0,0 0 304 0,0 0 48 15,0 0 16-15,0 0 0 0,0 0-192 0,-1 7 128 16,1-7-128-16,0 9 128 0,0-3-128 0,0 1 128 0,-2-1-128 0,4 2 128 16,-1-1-128-16,0 2 0 0,-1-2 0 0,0 0 0 15,0 3 240-15,0 0 16 0,0-1 0 0,0-1 0 16,-1 1-64-16,1-1 0 0,0-8 0 0,-1 9 0 16,-1-2-192-16,1-1 0 0,1-6 0 0,0 0 0 15,0 0 0-15,0 7 144 0,0-7-144 0,0 0 128 16,0 0-128-16,0 0 0 0,0 0 0 0,0 0-176 15,0 0 176-15,8 0 0 0,-2 0 0 0,2-3 0 0,-1 3 0 16,1-1 0-16,-1-2 0 0,3 1 0 0,-1-2 0 0,1 1 0 16,2 2 128-16,0-2-128 0,0 3 0 0,-1 0 0 15,1 0 0-15,0 3 0 0,-2-2 0 0,1 4 0 16,-1-3 0-16,1 4 0 0,-3 3 176 0,0-1-48 16,-2 4 0-16,-1-1 0 0,-1 2 224 0,-1 0 32 15,-2 0 16-15,-1 1 0 0,-1 2-400 0,-3-2 0 16,-2 2 0-16,-1-1 0 0,-1 0 0 0,0-2 0 15,-1-2 0-15,0 2 0 0,-2-5 0 0,1 1 128 16,-1 0-128-16,0-2 128 0,0-3-128 0,2-2 0 16,0 0 0-16,1 0-176 0,0-2 176 0,0 0-128 15,2 0 128-15,1-4-128 0,-2-1 128 0,7 5 0 0,-4-4 0 0,1-3 0 32,2-3-1360-32,2 1-240 0,2 1-64 0,2-4 0 15,3-2-2496-15,5 1-512 0,2-3-112 0,0 2-16 0</inkml:trace>
  <inkml:trace contextRef="#ctx0" brushRef="#br0" timeOffset="43299.72">12745 7858 29663 0,'0'0'1312'0,"0"0"272"0,0 0-1264 0,0 0-320 0,0 0 0 0,0 0 0 0,6 4 2480 0,1 1 432 15,-7-5 96-15,5 4 0 16,2 0-1280-16,-2 1-256 0,0 3-48 0,0-2-16 16,2 1-304-16,0 3-64 0,-1 2-16 0,1 1 0 0,0 2-448 0,1 2-112 15,0 0-16-15,1 5 0 0,-1-1-144 0,0 5-48 16,-1 0 0-16,-1 0 0 0,2 2-96 0,-3 1-32 16,-2 1 0-16,0-3 0 0,-1 2 0 0,-1-1 0 15,-2-2 0-15,0 1 0 0,-2-3 0 0,1 2 0 16,-2-2 0-16,-2-2 0 0,1-1-128 0,-1 1 0 15,-1-1 0-15,1-1 0 0,-1-3 0 0,0-1 0 16,1-3 0-16,1-3 0 0,-2 3 0 0,2-5 0 16,0 1 0-16,-1-2 0 0,6-7 0 0,-5 4 0 0,5-4 0 0,0 0-176 15,0 0 176-15,0 0 0 16,0 0 0-16,0 0 0 16,0 0-1104-16,0 0-192 0,0 0-48 0,0-8 0 15,1-1-1936-15,5 2-400 0,3-2-80 0,3 1-16 0</inkml:trace>
  <inkml:trace contextRef="#ctx0" brushRef="#br0" timeOffset="43596.37">13167 8277 42159 0,'0'0'928'0,"0"0"192"0,0 0 32 16,0 0 32-16,0 0-944 0,0 0-240 0,0 0 0 0,0 0 0 0,0 0 976 0,10-3 160 15,-10 3 16-15,8-1 16 0,1-2-720 0,2 1-128 16,-1 0-48-16,0 0 0 0,1-2-144 0,-1 1-128 16,2 2 192-16,0-2-192 0,0 1 320 0,-2 2-64 15,1-2 0-15,-1 0 0 0,-1 2-96 0,1 0-32 16,-3 0 0-16,1 0 0 0,-8 0-128 0,8 0 0 15,-8 0 0-15,0 0-176 16,0 0-528-16,0 0-96 0,0 0-32 0,0 0-20032 16</inkml:trace>
  <inkml:trace contextRef="#ctx0" brushRef="#br0" timeOffset="43892.84">13613 8017 21183 0,'0'0'944'0,"0"0"192"0,0 0-912 0,4 7-224 0,-4-7 0 0,5 6 0 16,-1 1 4960-16,-1 0 944 16,-1 2 192-16,1-1 48 0,0 1-4160 0,-2 4-816 0,0 0-160 0,-1 1-48 15,0 2-352-15,0 1-80 0,-1 0-16 0,0 3 0 16,-1-1-192-16,1 2-64 0,-2 2 0 0,2-2 0 15,0 1-48-15,1-1-16 0,0-2 0 0,0 1 0 16,-1-5-192-16,2 0 144 0,1 0-144 0,1-2 128 16,0-3 0-16,1-1-128 0,1 1 192 0,1-4-64 15,1-2-496-15,0-1-96 0,-7-3-32 0,9-3-21616 16</inkml:trace>
  <inkml:trace contextRef="#ctx0" brushRef="#br0" timeOffset="44735.33">14081 8210 23951 0,'0'0'1056'0,"0"0"224"0,0 0-1024 0,0 0-256 0,-7 0 0 0,7 0 0 15,0 0 2512-15,0 0 448 0,0 0 96 0,0 0 16 16,7 0-1024-16,1-3-208 0,-2 3-48 0,2-1 0 16,1-2-816-16,0 3-160 0,-1-2-48 0,1 0 0 0,0 0-400 0,2 2-96 15,-1 0-16-15,1 2 0 0,-1 0-256 0,1-2 0 16,-2 2 0-16,-1 1 0 0,0-2 0 0,0 2 0 15,-8-3 0-15,7 3 0 0,-7-3 0 0,0 0 0 16,7 3 0-16,-7-3 0 16,4 4-4032-16,-4-4-880 0</inkml:trace>
  <inkml:trace contextRef="#ctx0" brushRef="#br0" timeOffset="44916.04">14092 8366 42383 0,'0'0'928'0,"0"0"192"0,7 0 32 0,1 4 64 0,1 0-976 0,0-2-240 16,-1-2 0-16,3 0 0 0,-1 0 656 0,1 0 96 0,0 0 16 0,1 0 0 15,0 0-624-15,0 0-144 0,-1 0 0 0,0 0 0 16,-2 0 240-16,0 0 16 0,0 0 0 0,1 0 0 31,-3 0-1024-31,1 0-208 0,0-2-48 0,0 0-18432 0</inkml:trace>
  <inkml:trace contextRef="#ctx0" brushRef="#br0" timeOffset="45437.7">14928 8087 36159 0,'9'-11'800'0,"-4"9"160"0,1-5 48 0,0-1 0 16,-1-1-816-16,1-1-192 0,-2-3 0 0,-2-1 0 0,0 5 1216 0,-4-4 208 16,1 3 48-16,-2-1 0 0,-1 1-976 0,-1 1-192 15,-1 2-48-15,-2 1 0 0,0-1-256 0,-3 3 0 16,0 1 0-16,-2 2 0 0,-2-2 0 0,-1 6 0 16,1-2 0-16,-2 2 0 0,0 1 512 0,1 3 64 15,0-1 0-15,1 3 0 0,0 2-320 0,2 2-48 16,3 0-16-16,-1 0 0 0,3 0 64 0,2 1 0 15,0 0 0-15,4 3 0 0,0-2-256 0,2 0 0 16,3-2 0-16,1 0 0 0,1 0 304 0,2-2 16 16,1-1 0-16,2-1 0 0,1-2-112 0,2-3-16 0,0-2 0 15,0-2 0-15,1-2-192 0,1-2-160 0,-1-3 32 16,1 1 0-16,-1-5 0 0,0 1 0 0,-1-3 0 0,1-3 0 16,-3-1 128-16,0 1 0 0,-3-1 128 0,0 3-128 15,-1-5 0-15,0 5 0 0,-2 1 0 0,-1 2-128 16,-1 1-112-16,-1 1-16 0,-2 9 0 0,0 0 0 15,0 0 624-15,0 0 112 0,0 0 32 0,0 15 0 16,0 2 0-16,0 4 0 0,-1 6 0 0,0-1 0 16,-1 4-112-16,0 0-16 0,-1 0 0 0,-1 0 0 15,0 3-96-15,2-3-32 0,-1-2 0 0,0 0 0 16,2-4-96-16,0 2-32 0,1-5 0 0,0-1 0 16,0-3-128-16,1-1 0 0,0 1 0 0,1-4 0 15,-2-5 0-15,1 1 0 0,-1-9 0 0,0 0 0 16,0 0-784-16,0 0-192 0,0 0-48 0</inkml:trace>
  <inkml:trace contextRef="#ctx0" brushRef="#br0" timeOffset="51888.2">4208 10047 24015 0,'0'0'1056'0,"0"0"224"0,0 0-1024 0,0 0-256 16,0 0 0-16,0 0 0 0,0 0 2576 0,0 0 464 16,0 0 96-16,-1-6 0 0,-2 3-1472 0,-2-1-320 15,-1-2-48-15,-2 2-16 0,-1-1-480 0,-2 3-96 16,-2 0-32-16,-4-2 0 0,-3 1 96 0,-1-1 32 15,0 2 0-15,-1 2 0 0,-3 0-192 0,-1 2-32 16,-3 2-16-16,1 3 0 0,-3-1 0 0,4 1 0 16,3-1 0-16,1 2 0 0,-2 4-144 0,4-2-32 15,3 4 0-15,2 0 0 0,3-1-384 0,0 0 0 16,1 3-144-16,3-2 144 0,3-1 0 0,3 3 0 0,0-4 128 16,2 4-128-16,-1-6 160 0,4 3-160 15,2-4 160-15,1 2-160 0,0-1 128 0,2-1-128 16,0-2 0-16,3 0 0 0,-1-1 0 0,3-2 0 0,1-1 0 0,2-2 0 15,2-1 0-15,3 0 0 16,0 3 0-16,1-6 0 0,0 3-128 0,1-1 128 16,0 1 0-16,0 0 0 0,1 1 0 0,-1 2 0 15,-1 0 0-15,0 1 0 0,-2 2 0 0,1 0 0 0,-3 5 0 0,0-1 0 16,-1 3 0-16,-2 3 144 0,-1-2-144 0,-2 3 128 16,-3 3 192-16,-3 0 16 0,-1-1 16 0,-4 1 0 15,-3 0-144-15,-1-2-16 0,-1 2-16 0,-4 2 0 16,-3-1-176-16,-1-2 0 0,-1-2 144 0,-3 1-144 15,-3-3 0-15,-1-2 0 0,-1-2 0 0,-2-2 0 16,-1-5 0-16,0 0 0 0,1-4 0 0,0-4 0 16,2-3 0-16,-1-2-160 0,1-1 160 0,4-3 0 15,2-2-160-15,3-1 160 0,0-1-128 0,4 0 128 16,3 2-2000-16,4-2-320 0,2 0-64 16</inkml:trace>
  <inkml:trace contextRef="#ctx0" brushRef="#br0" timeOffset="52621.32">4331 10491 9215 0,'0'0'816'0,"0"0"-656"0,0 0-160 0,0 0 0 16,0 0 3136-16,0-6 576 0,2-1 128 0,-2 1 32 0,0 6-1440 0,-2-7-304 16,1 2-48-16,1 5-16 0,-2-5 16 0,2 5 0 15,0 0 0-15,0 0 0 0,-4-4-208 0,4 4-32 16,0 0-16-16,0 0 0 0,-4 4-480 0,0 5-80 15,2 1-32-15,1 3 0 0,-1 2-576 0,0 3-112 16,1-1-32-16,0 4 0 0,1 3-272 0,-2 2-64 16,0-2-16-16,-1 2 0 0,2 0 32 0,-2-3 0 15,1 1 0-15,-1-4 0 0,2 2-48 0,-1-5 0 16,1-3 0-16,0-3 0 0,-1-2-144 0,1-2 0 16,1-7 0-16,0 0 0 0,0 0 0 0,0 0 0 15,1-11-160-15,1-2 160 0,-1-4-176 0,3-3 176 16,2-3-192-16,1-1 192 0,-2-5-128 0,2-1 128 15,1 3 0-15,-1-2 0 0,0 1 0 0,2 2-128 16,2 0 128-16,-1 2 0 0,1 4-144 0,0 0 144 16,1 4-208-16,1 3 80 0,0 3 128 0,1 3-192 15,-1 3 192-15,0 4-192 0,-2 3 192 0,1 2 0 16,0 2 128-16,-3 4-128 0,0 4 128 0,-2-5-128 16,-2 6 160-16,0 0-160 0,1-2 128 0,-1 3-128 15,-1 3 0-15,0-1 0 0,-2 1 144 0,1 4-144 0,0-1 128 0,-1 1-128 16,1-5 192-16,-1 2-32 0,1-2-16 0,0-2 0 15,-1-3-144-15,2-1 160 0,0 0-160 0,0-4 160 16,3-2-160-16,-2-3 0 0,1 2 0 0,2-3 0 16,0-3-1040-1,3-3-192-15,0 3-48 0</inkml:trace>
  <inkml:trace contextRef="#ctx0" brushRef="#br0" timeOffset="52967.71">4950 10311 16575 0,'0'0'1472'0,"0"0"-1168"16,0 0-304-16,0 0 0 0,0 0 4608 0,0 0 880 16,0 0 160-16,0 0 48 0,0 0-2560 0,0 0-512 15,0 0-112-15,0 0-16 0,0 0-1280 0,9 0-256 16,1 0-48-16,1 0-16 0,-1 0-400 0,2-3-96 16,1 0-16-16,0 2 0 0,0 1-192 0,3-3-64 15,0 3 0-15,-1-3 0 0,1 3-128 0,-4 2-176 16,-2-2 48-16,1-2 0 0,-3 4 128 0,-2-1 224 15,-6-1-48-15,0 0-16 16,0 0-2208-16,0 0-448 0,-2 7-96 0,-6 2-17584 0</inkml:trace>
  <inkml:trace contextRef="#ctx0" brushRef="#br0" timeOffset="53137.73">4939 10502 16575 0,'0'0'736'0,"0"0"160"0,0 0-720 0,3 6-176 0,-3-6 0 0,5 10 0 16,-5-10 5920-16,7 6 1152 0,0-2 224 0,1 1 64 15,0-3-4848-15,0-2-960 0,2 2-192 0,2-2-32 0,0-2-640 0,1-2-128 16,0 1-32-16,3 2 0 0,0-5-288 0,-3 5-64 16,1-1-16-16,-1-2 0 0,0 1-160 0,-1-1 0 15,0 4 0-15,-2-3 0 16,-2 3-2320-16,1 0-496 0</inkml:trace>
  <inkml:trace contextRef="#ctx0" brushRef="#br0" timeOffset="54054.57">5734 9924 34559 0,'0'0'768'0,"0"0"144"0,0 0 48 0,0 0 0 0,0 0-768 0,0 0-192 0,0 0 0 0,0 0 0 16,0 0 2336-16,0 11 432 0,1-1 96 0,1 3 16 15,-2 0-1392-15,0 3-272 0,0-1-48 0,0 2-16 16,-2 0-448-16,1 2-112 0,0 1-16 0,1 0 0 16,-1 0-352-16,-1 3-80 0,0-4-16 0,0 2 0 15,1 2 112-15,-2-4 16 0,1 0 0 0,-1-1 0 0,1-4-256 0,-1-1-160 16,2-3 32-16,-2-4 0 0,3-6 128 0,0 0 0 15,0 0 128-15,0 0-128 0,0 0 0 0,0 0-128 16,0 0 0-16,1-12 0 0,1 2 128 0,0-7 0 16,2 0 0-16,0-3 0 0,0-2 0 0,0 1-128 15,1-3 128-15,2 2-128 0,-1 1 0 0,1-1 0 16,-1 1 0-16,1 4 0 0,3-1 128 0,1 3 0 16,-1-2 0-16,2 4 128 0,1 3-128 0,0 0-192 15,-1 0 64-15,1 3 0 0,2 5 288 0,-2-2 64 16,0 4 16-16,-1 0 0 0,-1 4-240 0,0 2 0 15,-1 3 0-15,-1 2 0 0,-2-1 0 0,-2 4 144 16,1 1-16-16,-3 2 0 0,-1 0 0 0,-1 3 0 16,-1 1 0-16,0 1 0 0,-1-1-128 0,-1 1 0 15,1-1 0-15,1-1 0 0,1-3 0 0,-1-1 0 16,0-3 0-16,2 0 0 0,0-3 0 0,1 1-176 16,1-5 48-16,1-2 0 0,3 2 0 0,1-6 0 15,2-3 0-15,0 0-22896 0</inkml:trace>
  <inkml:trace contextRef="#ctx0" brushRef="#br0" timeOffset="54440.28">6204 10614 44687 0,'0'0'976'0,"0"0"208"0,0 0 32 0,0 0 64 0,0 0-1024 0,-11-13-256 15,3 9 0-15,-3 4 0 0,-3-2 960 0,-5 1 160 16,-3-2 32-16,-4 3 0 0,-3-4-320 0,-1 4-48 16,-3-3-16-16,1 3 0 0,-2-2-512 0,1 0-96 15,3 0-32-15,1 0 0 0,0 0 0 0,3-1 0 16,1 3 0-16,3 0 0 0,2 0-128 0,3 0 0 16,1 0 0-16,3 0 0 15,1 3-896-15,3-3-192 0,1 2-64 0,8-2 0 16,0 0-3888-16,0 0-784 0,0 0-144 0,0 8-48 0</inkml:trace>
  <inkml:trace contextRef="#ctx0" brushRef="#br0" timeOffset="55105.18">5715 10973 42383 0,'0'0'928'0,"0"0"192"0,0 0 32 0,0 0 64 0,0 0-976 0,0 0-240 15,0 0 0-15,0 0 0 0,0 0 1072 0,0 0 160 16,0 0 48-16,0 0 0 0,0 0-720 0,0 0-144 16,0 0-32-16,0 0 0 0,0 0-384 0,3-6 0 15,1-1 0-15,0-2 0 0,2 1 0 0,-1-1 0 16,1-1 0-16,2 0 0 0,1 3 0 0,2-3 0 16,-1 3 0-16,1-3 0 0,1 4 0 0,-1 2 0 15,1-1 0-15,1 3 0 0,3 0 192 0,1 4-64 16,-1 2 0-16,-2 0 0 0,1 3-128 0,-2 2 0 0,-2-1 0 15,1 4 0-15,-1 2 0 0,-2 2 0 16,-3 1 0-16,-3 2 0 0,-3 2 240 0,-3 2 16 0,-1 0 0 0,-3 1 0 16,-4 2-256-16,-2 1 0 0,-1 0 0 0,-2 3 0 15,-2 0 448-15,-1-4 64 0,2 0 0 0,0-2 0 16,1-1-512-16,2-6 0 0,0-1 0 0,1-5 0 16,1-1 0-16,1-5 0 0,2-3 0 0,1 0 0 15,8-2 0-15,-6-2 0 0,-1-5 0 0,3-3 0 0,3-1-160 16,1-2 160-16,1-3-128 0,2 2 128 15,2-2-384-15,3 2 0 0,1-3 0 0,2 1 0 0,0 3 384 0,2 2 0 16,1-2 0-16,0 4 0 0,0 3 176 0,2 2 112 16,0 1 32-16,0 2 0 0,-2 5-320 0,0-2 160 15,2 5-160-15,-2 1 128 0,1 1 0 0,-1 1 0 16,-1 3 0-16,0 1 0 0,1-4-128 0,-1 3 0 16,0-2 0-16,0 0 0 0,-1-3 0 0,-1 1 0 15,1-2 0-15,0 0 0 0,1-6 0 0,0 1 0 16,0-4 0-16,2-2-176 15,-1-3-208-15,1-2-64 0,-2 1 0 0,0-5 0 16,0-2-2304-16,-1-2-448 0,-2-4-112 0,1-2-16 0</inkml:trace>
  <inkml:trace contextRef="#ctx0" brushRef="#br0" timeOffset="55423.77">6659 10064 28799 0,'0'0'1280'0,"0"0"256"0,0 0-1232 0,0 0-304 0,0 0 0 0,0 0 0 16,0 0 2768-16,-8 4 496 0,-1 3 112 0,-2 3 16 15,-2 3-1088-15,0 4-192 0,-3 6-64 0,1 3 0 16,-2 1-704-16,-2 6-160 0,0 4-32 0,-1 2 0 0,0-1-704 0,2 1-160 15,2 1-32-15,3-2 0 16,1 1 416-16,5 2 80 0,1-2 16 0,2 0 0 0,2-1-624 0,0 1-144 16,4 2 0-16,2-6 0 0,2-3 0 0,3-2 0 15,5-4 0-15,3-2 0 0,1-2 0 0,4-1 0 16,2-5 0-16,3-2 0 16,3-1-784-16,3-4-192 0,0-2-48 0,-2-6 0 15,-1-1-1424-15,-2-1-304 0,-3-4-48 0</inkml:trace>
  <inkml:trace contextRef="#ctx0" brushRef="#br0" timeOffset="56306.09">7235 10613 41471 0,'0'0'912'0,"0"0"192"0,0 0 48 0,0 0 0 0,0 0-928 0,0 0-224 16,-7-16 0-16,11 13 0 0,-1-4 864 0,0-2 128 16,-2 1 32-16,0-4 0 0,1 2-624 0,-1-3-112 15,-1-4-32-15,-1 0 0 0,-2-3-256 0,-1 0 0 16,-1 3 0-16,0 0 0 0,-1-2 0 0,0 2 0 16,-2-1 0-16,0 5 0 0,-1 2 0 0,-2 3 0 15,-2-1 0-15,0 5 0 0,0 0 0 0,0 1 0 16,-1 0 0-16,-1 6 0 0,1 1 464 0,-2 5 48 15,0 2 0-15,1 2 0 0,-1 0-208 0,-1 4-48 16,0 3 0-16,1-3 0 0,3 0 0 0,3 2 0 16,2 1 0-16,0 1 0 0,0 1-256 0,1-2 0 15,2 1 0-15,3 1 0 0,0-1 464 0,5 1 48 0,0-1 0 0,-1 1 0 16,1-1-512-16,2-4 0 0,2-1 0 16,2-1 0-16,3 0 0 0,1-4 0 0,0-2 0 0,1-3 0 15,2 1-160-15,1-3 160 0,-1-4-128 0,-1-4 128 16,2 1-384-16,-1-3 0 0,-2-5 0 0,1 1 0 0,-1-3 384 0,1-3 0 15,-2-1 0-15,-1-3 0 16,-2-1 0-16,1-1 0 0,-4 1 0 0,3 2 0 0,-3-5 0 0,0 2 224 16,-2 1-32-16,0 1 0 0,-1 3-192 0,-2 1-256 15,0 2 48-15,0 5 16 0,-1-2 192 0,0 5 0 16,-1 6 0-16,0 0 0 0,0 0 0 0,0 0 0 16,0 0 0-16,0 0 0 0,-1 10 368 0,0 1 112 15,-1 2 32-15,1 0 0 0,0 0-208 0,-1 3-48 16,0-2 0-16,0-1 0 0,2 0 0 0,0 4 0 15,0 0 0-15,3-1 0 0,0-3 320 0,1 2 64 16,0-2 16-16,-1 0 0 0,3 0-656 0,-1-3 0 16,1 1-208-16,1-2 48 0,0 1 160 0,0-3 0 15,3-2 0-15,0-1 0 0,-1 0 0 0,3-1 0 16,0-2 0-16,2 2 0 16,-2-3-752-16,1 0-112 0,-1 0-32 0,1 2 0 15,0-2-1792-15,0 2-352 0,-2 0-80 0</inkml:trace>
  <inkml:trace contextRef="#ctx0" brushRef="#br0" timeOffset="56569.86">7645 10647 29951 0,'0'0'1328'0,"0"0"272"0,0 0-1280 0,0 0-320 0,-4-6 0 0,4 6 0 16,0 0 2624-16,0 0 448 0,0 0 112 0,0 0 16 15,-8 2-1536-15,2 2-320 0,0 5-48 0,1 2-16 16,1-1-192-16,0 1-64 0,2 5 0 0,-1-2 0 16,0 4-400-16,2 1-96 0,1 3-16 0,0-1 0 0,1 1-304 0,1-1-64 15,-1 1-16-15,2-2 0 0,1-2 0 0,0 2 0 16,-1-7 0-16,3 0 0 0,-2 0-128 0,1-2 0 16,0-2 0-16,-5-9 0 15,0 0-576-15,0 0-160 0,8 0-32 0,0-3 0 16,-2-3-3472-16</inkml:trace>
  <inkml:trace contextRef="#ctx0" brushRef="#br0" timeOffset="57502.87">8224 10427 7359 0,'0'0'320'0,"1"-6"80"0,-1-5-400 0,3 2 0 16,1 0 0-16,-2 1 0 0,0-1 4096 0,-1 1 752 15,0-1 144-15,2 0 16 0,-2 2-2240 0,0 2-448 16,1 0-80-16,-1-2-32 0,-1 7-288 0,0 0-48 16,0 0-16-16,0 0 0 0,0 0-224 0,0 0-48 15,0 0-16-15,0 0 0 0,0 0-352 0,-4 12-64 16,0-2 0-16,2 5-16 0,-1 0-416 0,-1 2-80 16,1 3 0-16,1 0-16 0,-1 3-400 0,2-2-80 15,0 2-16-15,1-4 0 0,0 2 112 0,2-1 16 16,1-1 0-16,-1-2 0 0,2 3-64 0,0-3 0 15,0-1 0-15,0-2 0 0,0-1-192 0,0-2-256 16,0-1 48-16,0-1 16 16,0-5-464-16,0 2-96 0,-4-6-16 0,0 0 0 15,0 0-3776-15,0 0-768 0,8-16-160 0,-6 9-32 0</inkml:trace>
  <inkml:trace contextRef="#ctx0" brushRef="#br0" timeOffset="57693.39">8373 10474 45151 0,'0'0'992'0,"0"0"208"0,0 0 32 0,0 0 48 0,0 0-1024 0,-8 3-256 0,0 1 0 0,-2 0 0 16,-2-2 1168-16,-1 5 192 0,-1-3 48 0,-2 0 0 0,-2-2-880 0,-2 1-160 15,-2-2-48-15,-1 2 0 16,1 0-320-16,0 1 0 0,0-2 0 0,1-2 0 0,0 0 128 0,2 1-128 16,2 2 128-16,3-3-128 15,0 0-336-15,2-3-144 0,1 2-32 0,5 1 0 16,6 0-2864-16,0 0-576 0,0 0-112 0,0 0-32 0</inkml:trace>
  <inkml:trace contextRef="#ctx0" brushRef="#br0" timeOffset="59095.76">9019 10457 14975 0,'0'0'656'0,"4"7"144"0,0 1-640 0,0-2-160 15,-2 1 0-15,0-1 0 0,-2-6 1008 0,2 7 160 16,1-1 48-16,1 1 0 0,-4-7-1088 0,0 0-128 15,0 0-176-15,5 7 48 0,0-5 128 0,-5-2 176 16,0 0-48-16,5 4 0 0,-5-4 464 0,0 0 96 16,7-3 16-16,-7 3 0 0,7-1 704 0,-1-4 160 15,1 1 32-15,-3-3 0 0,-1-3 352 0,1 1 80 0,0-2 16 16,0-2 0-16,-2-4-976 0,-1 2-192 16,-1-3-48-16,0-1 0 0,0 0-608 0,-3 0-224 0,-1-1 144 0,-1 1-144 15,-3-1 128-15,-1 3-128 0,0 2 128 0,-2 2-128 16,0 2 128-16,-2 3-128 15,-1 3 128-15,1 3-128 0,-1 2 384 0,-2 7 0 0,-1-1 0 0,-2 7 0 16,-2 2 160-16,1 1 32 0,0-2 0 0,1 3 0 16,-1 3-112-16,2 2-16 0,-1-1 0 0,1 1 0 15,1 2-48-15,1-1-16 0,3 1 0 0,1-1 0 0,2 0 0 16,2-2 0-16,1-2 0 0,4 3 0 16,0-3-96-16,2 0-32 0,1 1 0 0,2 0 0 0,2-3-48 15,1 0-16-15,1-1 0 0,0-3 0 0,2 1-192 16,1-1 0-16,2-2 0 0,0-2 0 0,4-3 144 0,-1 1-16 15,1-3 0-15,0-4 0 0,2 0-400 0,0 0-96 16,1-4-16-16,-1 0 0 0,0-3 384 0,0-2 128 16,-2 0 0-16,1-1 0 0,-2-4-128 0,2 0 128 15,0-2-128-15,0-1 128 0,-2-2-128 0,-1-1-176 16,-2 0 48-16,-1 3 0 0,-1 0 128 0,-1 0-128 16,-1-2 128-16,-2-1-128 0,-1 3-160 0,-2 0-32 15,0 4 0-15,-1 2 0 0,-1 2 464 0,0 1 96 16,-3 2 16-16,3 6 0 0,0 0-256 0,0 0 144 15,0 0-144-15,0 0 128 0,-6 6 208 0,1 2 48 16,-1 1 0-16,1 2 0 0,0-1-64 0,1 3 0 16,1 1 0-16,1-1 0 0,-1 1 112 0,3 2 16 15,0 1 0-15,1-1 0 0,1 1-112 0,0 0-16 16,2 2 0-16,2-2 0 0,0-1-48 0,1-2-16 16,0 2 0-16,3-2 0 0,0 2-400 0,2-3-96 15,0-2-16-15,2-1 0 0,2-3 256 0,1-1 0 16,1-2 0-16,-1-1 0 15,0 0-864-15,2-3-128 0,-1-6-32 0,-1 0 0 16,-1-2-8544-16,-2 1-1712 0,0 3-352 0,-2-1-64 0</inkml:trace>
  <inkml:trace contextRef="#ctx0" brushRef="#br0" timeOffset="60193.16">9416 10647 17967 0,'0'0'784'0,"0"0"176"0,0 0-768 0,0 0-192 0,0 0 0 0,0 0 0 16,0 0 2192-16,0 0 400 15,0 0 80-15,0 0 16 0,0 0-64 0,0 0 0 16,-4-9 0-16,2 5 0 0,2 4-1120 0,0 0-224 16,0 0-64-16,0 0 0 0,0 0-352 0,0 0-80 15,0 0-16-15,0 0 0 0,-5 9-48 0,1-1-16 0,-1 1 0 0,1 2 0 16,-1 2 0-16,0 4 0 0,1-1 0 0,1 5 0 16,0-2-192-16,2 1-64 0,0-3 0 15,1 3 0-15,0-3 0 0,0 0 0 0,0 0 0 0,1-2 0 16,0-4-448-16,-1-1 0 0,0-1 0 0,0-9 0 15,0 0 144-15,0 0 144 0,0 0 32 0,0 0 0 16,0 0-720-16,0 0-144 0,4-6-32 16,0-5 0-16,0 2 576 0,1-4 0 0,2-1 0 15,-2-2 0 1,0-1-320-16,1-3-144 0,0-3-48 0,1 2 0 0,-2-1 928 0,2 1 176 0,-1 1 48 0,1 0 0 0,-1 3-416 16,1 2-80-16,1 4-16 0,0 1 0 0,-2 3-128 15,1 3-176-15,-1 2 48 0,-6 2 0 0,8 3 128 0,0 1 176 16,0 6-48-16,0 3 0 0,-2 0-128 0,1 6 0 15,-2-2 0-15,0 3 0 0,-1 1 0 0,0 1 0 16,-1-1 0-16,-1-1-176 0,2 0 176 0,-1-3 0 16,-1 0 0-16,2-2 0 0,0 0 0 0,0-2-128 15,0-4 128-15,0 1-128 0,1 0 128 0,2-6 0 16,-7-4 0-16,8 2 0 0,1-2 0 16,1-2 0-16,3-1 0 15,1-4 0-15,-1 1-1360 0,1-2-240 0,2-1-64 16,-3-2 0-16,0-2-8384 0,0 0-1696 0,3 5-336 15,1-3-64-15</inkml:trace>
  <inkml:trace contextRef="#ctx0" brushRef="#br0" timeOffset="60566.33">9907 10049 35007 0,'0'0'1552'0,"0"0"320"0,0 0-1488 0,0 0-384 0,0 0 0 0,8 0 0 0,-1 2 1712 0,1-2 272 16,-8 0 48-16,10 0 16 0,-1 0-752 0,0 0-144 15,-3 0-16-15,4 0-16 0,-1 0-384 0,1 4-80 16,1 3-16-16,0-1 0 0,0 1 0 16,2 2-16-16,1 4 0 0,1 2 0 0,1 2-160 0,1 2-16 15,1 5-16-15,0 2 0 0,2 4-144 0,-2 3-32 16,1 1 0-16,-4 3 0 15,-2-2-256-15,-2-1 0 0,-2 3 0 0,-2-5 0 0,-5 6 0 16,-2 2 0-16,-2 0 0 0,-4 4 0 0,-1 1 416 0,-5 2 32 16,-1-1 0-16,-2-2 0 0,-2-4-448 0,0-3 0 15,-1-4 0-15,1-3 0 16,0-4-272-16,0-5-144 0,0-5-32 0,1-2 0 0,2-1 448 16,1-4 0-16,-2-5 0 0,3-1 0 0,1-2-288 0,1 2 32 15,2-3 0-15,8 0 0 16,0 0-3904-16,0 0-768 0,-3-7-144 0,3 7-48 0</inkml:trace>
  <inkml:trace contextRef="#ctx0" brushRef="#br0" timeOffset="62208.39">3991 12273 29535 0,'0'0'1312'0,"0"0"272"0,5-4-1264 0,-1-3-320 0,0 1 0 15,-1-1 0-15,-2-2 1632 0,-1 1 272 0,0 1 48 16,-1-2 16-16,-3 3-1248 0,0-1-240 0,-1-1-48 16,-2 2-16-16,-2 2-416 0,-3-1 0 0,-1 1 128 0,-3 0-128 15,-2 1 0-15,0-1 128 0,-1 4-128 0,0 4 128 0,-1-1 224 16,0 3 32-16,-1-2 16 0,2 3 0 0,-1 3 96 0,2-1 16 16,-2 4 0-16,2-1 0 0,-2 4 192 0,3-3 64 15,1 1 0-15,3 2 0 0,3 0-192 0,2-2-16 16,1-1-16-16,3 3 0 0,2-4-288 0,2 1-64 15,0 0-16-15,2-2 0 0,2-2-48 0,3 1 0 16,2-3 0-16,2 2 0 0,-1-3-128 0,2 1 0 16,2 0 144-16,2-4-144 0,0 1 0 0,2 3 0 15,3-4 0-15,0 1 0 0,-1-2 0 0,1 2 0 16,0 0 0-16,-1-1 0 0,1 1 0 0,0-2 0 16,-1 5 0-16,0-1 0 0,1 1 208 0,-2 1 80 0,-2 1 16 15,-1 1 0-15,-2 3 144 0,-2 1 48 0,-1 1 0 0,-3 2 0 16,-2 0-176-16,-2 3-16 15,-3 0-16-15,-2 1 0 0,-3-2-128 0,-2 2-32 16,-4 1 0-16,-1-1 0 0,-4 3-128 0,-1-2 0 0,-1-1 0 0,0-1 0 16,-4-1 0-16,0-2 0 0,1-1 0 0,-3-5 0 15,0-2 0-15,0-3 0 0,0-4 0 16,1-2 0-16,1-2-128 0,2-3 128 16,1-3 0-16,2-1 0 0,2-1 0 0,2-3 0 0,3-5 0 31,1 3 0-31,0-2-752 0,4-3-16 0,3 3-16 0,1-3-14064 0,4 3-2800 0</inkml:trace>
  <inkml:trace contextRef="#ctx0" brushRef="#br0" timeOffset="63140.78">4482 12536 31263 0,'0'0'1392'0,"0"0"272"0,0 0-1328 0,0 0-336 0,0 0 0 0,0 0 0 0,0 0 2544 0,0 0 432 16,-5 2 96-16,-2-2 0 0,-1 3-1472 0,-1-2-288 15,0 2-64-15,-3 0-16 0,-2-2-640 0,0 3-128 16,0-2-16-16,0 1-16 0,-3 1-304 0,1-1-128 16,2 1 128-16,-1-4-128 0,-3 2 0 0,4-2 0 15,1-2 0-15,1 2 0 0,0 0 0 0,4 0 0 16,2 0 128-16,6 0-128 0,-7 0 0 0,7 0 0 16,0 0 0-16,0 0 128 0,0 0-128 0,0 0 160 15,0 0-160-15,0 6 160 0,0-6-160 0,0 9 192 16,1-1-192-16,2-1 192 0,-3-7-192 0,1 10 0 15,-1-1 144-15,0-1-144 0,-1 1 0 0,0 0 144 16,-1 2-144-16,1-2 0 0,0-1 0 0,-2-1 0 16,1 2 0-16,-1-1 0 0,-1-2 0 0,1 1 0 15,3-7 0-15,-2 9 0 0,-1-3 0 0,3-6 0 0,0 0 0 0,0 0 0 16,-1 7 0-16,1-7 0 16,0 0 0-16,0 0 0 0,0 0 0 0,0 0 0 15,0 0 0-15,6 0 0 0,4-3 0 0,0 3 0 16,2-2 0-16,0 0 0 0,-2 0 0 0,2-2 0 15,0 4 0-15,1-3 0 0,1 3 128 0,1-2-128 0,0 2 0 0,1 2 0 16,1 1 128-16,0-2-128 0,-1 4 0 0,-2-1 0 16,1 5 320-16,-1-1-32 0,-1 1-16 0,-1 2 0 15,-2-1 48-15,0 4 16 0,-4 1 0 0,-1 2 0 16,-2 0-80-16,-3-1 0 0,-3-2-16 0,-1 2 0 16,-1 1-112-16,-1-2-128 0,-2 3 176 0,-3-4-176 15,-2-1 0-15,-1 1 0 0,-1-1 0 0,-6 0 0 16,2-3 0-16,-1-3 0 0,0-1 0 0,2-4 0 15,2 0 0-15,-1-4 0 0,0 0-160 0,2-4 160 16,2-1 0-16,3-2 0 0,0 1-144 0,2-4 144 16,1 2-1792-16,4-5-288 15,1 2-64-15,2 3-16 0</inkml:trace>
  <inkml:trace contextRef="#ctx0" brushRef="#br0" timeOffset="66596.97">4933 12592 30399 0,'0'0'672'0,"0"0"144"0,0 0 16 0,0 0 16 0,0 0-672 0,0 0-176 0,0 0 0 0,0 0 0 15,0 0 1728-15,0 0 304 0,0 0 64 0,5-4 16 16,1 2-576-16,2 0-96 0,1 2-32 0,2 0 0 0,1-2-256 0,1 2-48 16,1 0-16-16,3 2 0 0,2 0-560 0,0-2-112 15,1 0-32-15,0 2 0 0,0-2-144 0,1 1-48 16,-1 2 0-16,-2-3 0 0,1 0-48 0,-4 0-16 16,-3 0 0-16,-1 0 0 0,0 3-128 0,-1-3 0 15,-4 1 0-15,-6-1 0 16,0 0-1296-16,0 0-304 0,0 0-48 0,0 0-16 15,-6 3-2960-15,-2 1-608 0,0 2-112 0,-4-3-32 0</inkml:trace>
  <inkml:trace contextRef="#ctx0" brushRef="#br0" timeOffset="66769.44">5049 12791 32015 0,'0'0'1408'0,"0"0"320"0,0 0-1392 0,5 4-336 15,-5-4 0-15,6 3 0 0,-1-2 2480 0,1 2 416 16,2-1 96-16,-1 0 16 0,-1-2-1648 0,2-2-320 15,1 0-64-15,1 2-16 0,-1-4-560 0,1 4-112 16,1-3-32-16,-2 3 0 0,0-3-256 0,3 2 0 0,-2 1 0 0,1 0 0 16,-1 0 0-16,-1 0 160 0,-2 0-160 0,0 0 128 31,0 0-1216-31,0-2-256 0,-7 2-64 0,6-3 0 0</inkml:trace>
  <inkml:trace contextRef="#ctx0" brushRef="#br0" timeOffset="67565.02">6098 12152 40319 0,'0'0'896'0,"0"0"176"0,0 0 32 0,0 0 16 0,0 0-896 0,0 0-224 16,0 0 0-16,0 0 0 0,0 0 1216 0,0 0 208 0,-12-3 48 0,2 3 0 15,-3-1-832-15,0-2-144 0,1 1-48 0,-2 2 0 16,-2-1-448-16,1-2 0 0,1 3 0 0,-2-3 0 15,-2 2 0-15,1-2 0 0,1 3 0 0,1 0 0 16,0 3 0-16,2-2 0 0,1-1 192 0,3 3-48 16,0 1-144-16,2-4 128 0,7 0-128 0,-5 6 128 15,5-6 64-15,-2 7 0 0,-1 2 0 0,3 2 0 0,3-2-192 16,-2 1 0-16,-1 1 0 0,1-1 0 16,2 2 0-16,-2-2 0 0,-1 1 0 0,1-1 0 15,1 2 128-15,-1-4 0 0,-1 1 0 0,0 2 0 0,-1-5-128 0,-1 1 128 16,2-7-128-16,0 0 128 0,-2 6 0 0,2-6 0 15,0 0 0-15,0 0 0 0,0 0-128 0,0 0 0 16,0 0 0-16,0 0 0 0,0 0 0 0,0 0 0 16,0 0 0-16,0 0-176 0,4-6 176 0,1 2 176 15,0-1-48-15,3 1 0 0,2 0-128 0,2 1-176 16,0 1 48-16,1 4 0 0,3-2 128 0,1 3 176 16,0-2-48-16,0 2 0 0,1 3 0 0,1-2 0 15,-1 3 0-15,2 2 0 0,-5 1-128 0,0 3 0 16,-2-2 0-16,-3 2 0 0,-2 0 288 0,-3 0 32 15,-2 2 0-15,-3 0 0 0,-3 2-64 0,-2 0 0 16,-1 3 0-16,-4-3 0 0,-1-1-96 0,-2 1-32 16,-1-1 0-16,0-5 0 0,-2 1-128 0,-1-4 128 15,0-1-128-15,0-1 128 0,0-3-128 0,0-2 0 16,0-1 0-16,1-1-176 0,3-2 176 0,2-1-128 0,-3-2 128 16,4 2-128-16,2-3 0 0,2 1 0 15,-1-1 0-15,3 0 0 16,4 7-2368-16,0 0-448 0,0 0-112 0,1-6-16 0</inkml:trace>
  <inkml:trace contextRef="#ctx0" brushRef="#br0" timeOffset="67886.48">6372 12718 42383 0,'0'0'928'16,"0"0"192"-16,0 0 32 0,0 0 64 0,0 0-976 0,0 0-240 0,0 0 0 0,-11 0 0 0,-2 1 912 0,-2 2 144 15,-2-3 32-15,-3 2 0 0,-4-2-208 0,-2 2-48 16,-3 0 0-16,-2 1 0 0,-2-2-400 0,-1 2-96 16,-1-3-16-16,2 0 0 0,8 0-144 0,0 0-48 15,-1 0 0-15,1 0 0 0,2 0-128 0,0 0 0 16,2 0 0-16,2 0-176 0,-6 0 176 0,4 0 0 15,4 0 128-15,3 0-128 16,2 0-960-16,3 2-256 0,9-2-48 0,0 0-16 16,-6 2-4704-16,6-2-944 0,0 0-192 0,2 9-48 0</inkml:trace>
  <inkml:trace contextRef="#ctx0" brushRef="#br0" timeOffset="68483.74">5764 13094 26255 0,'0'0'1152'0,"0"0"256"0,0 0-1120 0,0 0-288 16,0 0 0-16,0 0 0 0,0 0 2624 0,0 0 448 15,0 0 112-15,0 0 16 0,0 0-1184 0,8-3-224 16,-8 3-64-16,8-3 0 0,-1 2-912 0,-1-4-192 16,-2 1-48-16,1-3 0 0,2 3-48 0,1-2-16 15,-2-1 0-15,1 1 0 0,-2-1-304 0,2 1-64 16,2-1-16-16,0 1 0 0,0-1-128 0,2 1 0 15,0-2 0-15,2 2 0 0,-1 3 128 0,3-1 0 16,-1 1 0-16,3 3 0 0,0-3-128 0,1 3 0 16,-1 3 0-16,2 0 0 0,-1 3 0 15,-1 5 0-15,-2-1 0 0,-1 1 0 0,-2 4 240 0,-3 5 16 0,-3 1 0 16,-2 1 0-16,-4 2-256 0,-4-1 0 16,-3 1 0-16,-4 2 0 0,-2 0 0 0,-3 2 0 15,-3-2 0-15,-1 1 0 0,0 2 0 0,-1-3 0 0,0-2 0 16,0 0 0-16,2-5-160 0,1-2-80 0,3-2-16 15,2-2 0-15,1-7 256 0,4 1 0 0,8-7 0 0,0 0 0 16,0 0 0-16,0 0 0 0,4-7 0 0,3 1 0 16,2-2 160-16,3 1 80 0,2 2 16 0,3 1 0 15,2 0 192-15,2 2 64 0,-1 2 0 0,3-2 0 16,2 2-320-16,1 0-48 0,0 0-16 0,2 0 0 0,-1 0 0 16,-2 2 0-16,-3-2 0 0,-1 2 0 0,-1 1-128 0,-5-2 0 15,-1 2 0-15,-4 1 0 0,-3-2 0 0,-7-2-176 16,0 0 48-16,0 0 0 15,0 0-1696-15,0 0-336 0,-6-6-64 0,0-1-16 16,-2-2-5312-16,-3 1-1088 0,0-5-192 16,-1 3-64-16</inkml:trace>
  <inkml:trace contextRef="#ctx0" brushRef="#br0" timeOffset="68924.89">6885 12351 25791 0,'0'0'1152'0,"0"0"224"0,6-6-1104 0,-1 0-272 0,-3 0 0 0,2 2 0 16,-1-3 2112-16,0 1 352 0,-2 2 80 0,-1 4 16 15,1-7-832-15,-1 7-144 0,0 0-48 0,0 0 0 16,0 0-192-16,0 0-64 0,-6 3 0 0,-1 2 0 16,1 4 0-16,-2 2 0 0,-1 4 0 0,-2 3 0 15,-2 5-512-15,0 1-96 0,-2 2-32 0,1 3 0 16,0 1-192-16,-1 0-64 0,0 1 0 0,0 2 0 15,2-3 112-15,1 0 16 0,2-1 0 0,2 1 0 0,0 3-208 16,4-3-48-16,2 2 0 0,2-4 0 0,2-1-256 0,3-3 0 16,3-1 0-1,1 0 0-15,3 1 0 0,1-4-144 16,3-1 16-16,2-2 0 0,1-2 128 0,2-2 0 0,1-2 0 0,1-3 0 16,2 3-752-16,0-5-112 0,0 1-32 0,1-4 0 15,1-1-1536-15,-3-2-304 0,-1-5-64 16</inkml:trace>
  <inkml:trace contextRef="#ctx0" brushRef="#br0" timeOffset="69690.42">7409 12486 23487 0,'0'0'1040'0,"0"0"224"0,0 0-1008 0,0 0-256 0,0 0 0 0,4-7 0 15,-4 7 2560-15,0 0 448 0,0 0 112 0,0 0 16 16,0 0-880-16,0 0-160 0,0 0-48 0,0 0 0 16,0 0-656-16,0 0-144 0,4 10-32 0,0 0 0 15,-3 1-512-15,2 4-96 0,0 1-32 0,-1 1 0 16,1 0-96-16,-2 3-32 0,0-3 0 0,1 2 0 0,-2 2 160 0,0 2 32 15,0-2 0-15,0 1 0 0,0-1-416 0,0 1-80 16,0-1-16-16,0-1 0 0,-2-1 64 16,2 1 0-16,0-3 0 0,0-3 0 0,0-1-192 0,0-3 128 15,-1-3-128-15,1-7 128 0,0 0-128 0,0 0 0 16,0 0 0-16,0 0-176 16,3-10-3280-16,-2-3-672 0,0-2-128 15,2 2-32-15</inkml:trace>
  <inkml:trace contextRef="#ctx0" brushRef="#br0" timeOffset="70283.85">8133 12529 18879 0,'0'0'832'0,"0"0"192"0,0 0-832 0,0 0-192 15,0 0 0-15,0 0 0 0,0 0 2608 0,0 0 464 16,-1-8 112-16,1 8 16 0,0 0-928 0,0 0-176 16,1-5-48-16,-1 5 0 0,0 0-704 0,0 0-160 15,0 0-32-15,0 0 0 0,0 0-192 0,0 0-64 16,0 0 0-16,0 0 0 0,0 0-400 0,0 0-96 16,0 0-16-16,0 12 0 0,-1 1 112 0,1-3 16 15,0 4 0-15,0 0 0 0,-2 2 0 0,0-2 0 16,1 2 0-16,0 1 0 0,-2-1-160 0,0-2-32 15,1 2 0-15,0-2 0 0,-1 3-96 0,1 1-32 0,1-3 0 0,0 1 0 16,-1-2-48-16,1-1-16 0,1-2 0 0,1 2 0 16,2-4-128-16,0 1 0 0,-1-3 0 0,1-1 0 15,-3-6 0-15,0 0-176 0,6 4 48 0,1-4 0 32,1-4-2976-32,-2 2-592 0,-6 2-112 0,8-4-32 0</inkml:trace>
  <inkml:trace contextRef="#ctx0" brushRef="#br0" timeOffset="70493.39">8275 12648 39615 0,'0'0'880'0,"0"0"176"0,0 0 32 0,0 0 16 0,-8 3-880 0,0 1-224 0,-1-1 0 0,-1 0 0 0,-4 0 1680 0,-1-2 304 16,-2 3 48-16,-2-1 16 0,0-3-1088 0,-2 3-192 16,-3-2-64-16,2 2 0 0,2-3-448 0,1 0-112 15,-1 0-16-15,2 0 0 0,1 0-128 0,1 0 0 16,3-3 0-16,2 3 0 0,5 0 0 0,6 0 0 15,-9 0 0-15,9 0 0 16,0 0-1152-16,0 0-256 0,0 0-48 0,0 0-16 16,9 3-3008-16,3-1-624 0,2-1-112 0,3 2-32 0</inkml:trace>
  <inkml:trace contextRef="#ctx0" brushRef="#br0" timeOffset="71105.63">8880 12528 14735 0,'0'0'1312'0,"0"0"-1056"0,8-3-256 0,0 3 0 15,-2-4 4240-15,-6 4 800 0,7-2 144 0,-1-2 48 16,0-1-2960-16,-2-1-592 0,-3-3-112 0,0 0-32 15,0 1-960-15,-1-1-192 0,-1-2-32 0,-1 1-16 16,-2 1-208-16,-2-2-128 0,-2 1 128 0,-1-2-128 16,-2 4 0-16,-1-1 0 0,-1-1 0 0,0 3 0 0,-3 1 128 0,-1-1-128 15,0 4 128-15,0 6-128 0,0 0 528 0,0 1 48 16,-2 2 0-16,2 3 0 0,2 2 48 0,0-1 16 16,1 3 0-16,1 2 0 0,1 0-256 15,1-2-64-15,2 2 0 0,3 1 0 0,2 1-192 16,3-2-128-16,1 0 128 0,1 0-128 0,0-1 128 15,2 0-128-15,1-4 128 0,2 0-128 0,2 0 224 0,1-1-32 16,2-2 0-16,1-3 0 0,1-2-192 0,0 0 0 16,0-4 0-16,1 0 0 0,2-5 0 0,1-1-160 15,-1-1 32-15,-1-4 0 0,0 0 128 16,-1-1 0-16,-1-2 0 0,0-1 0 0,-1-3 0 0,-1 3 0 16,-1-2 0-16,-1 4-128 0,-1-1 128 0,-1 3 0 0,-1 0 0 0,-1 5 0 15,-1 2 0-15,-4 6 0 16,0 0 0-16,0 0-128 0,0 0 256 0,0 0 48 15,4 8 16-15,-1 3 0 0,-2 1-192 0,1 7 0 0,-2-2 0 0,0 4-176 16,-2 2 352-16,1 3 64 16,0 1 16-16,-2-1 0 0,0 1-64 0,1 3 0 0,-1-1 0 0,1 1 0 15,-2 0 64-15,1 1 0 0,0-1 0 0,2-3 0 16,-2-1 144-16,2-3 48 0,1-2 0 0,1-6 0 16,1 2-448-16,-1-4 0 0,2-2 0 0,-1-5 0 15,-2-6 128-15,6 3-128 0,1-2 128 0,1-2-128 16,0-6-1712-1,-1-2-416-15,-1-4-96 0,1 3-16 0</inkml:trace>
  <inkml:trace contextRef="#ctx0" brushRef="#br0" timeOffset="71481.08">9226 12115 34095 0,'0'0'752'0,"0"0"144"0,0 0 48 0,4 7 16 0,-4-7-768 0,5 4-192 15,-5-4 0-15,0 0 0 0,6 6 1776 0,1 1 320 16,-2-1 64-16,2 1 16 0,-1-3-832 0,2 3-144 16,0 2-48-16,-1-1 0 0,2 1-304 0,1 1-64 0,2 3-16 0,2 0 0 15,2 4-96-15,0 0-32 16,2 6 0-16,-1 0 0 0,0 3-304 0,0 2-64 0,-1 2-16 15,0 0 0-15,-2 6 96 0,-1 0 16 16,-1 1 0-16,-2 0 0 0,-4-7-160 0,-2 4-16 16,-2 1-16-16,-2 3 0 0,-4 4-176 0,-2 0 128 0,-5 4-128 15,-4-3 128-15,-10 13-128 0,0-6 0 0,-1-3 0 16,-1-8 0-16,1-4-144 0,1-9-64 0,0-3-16 0,3-6 0 16,0-1 224-16,2-5 0 0,2-5 0 15,2-3 0-15,2-3 0 0,2-3 0 0,3-1 0 0,4-2 0 16,2-4 0-16,6 3 0 0,2-5 0 0,4 1 0 15,3-2-3632-15,2-1-672 16,3-2-144-16,4 6-32 0</inkml:trace>
  <inkml:trace contextRef="#ctx0" brushRef="#br0" timeOffset="102821.96">3891 14723 11967 0,'0'0'1072'0,"0"0"-864"0,0 0-208 0,0 0 0 15,0 0 3072-15,8 3 560 0,0-3 112 0,-1 1 32 16,-1-1-1328-16,-6 0-256 0,0 0-48 0,0 0-16 16,4-4-720-16,-1 0-160 0,-3 4-32 0,0-7 0 15,-2-2-304-15,-1 3-64 0,-3-2-16 0,-2 1 0 16,-3-2-64-16,-2 3 0 0,-4-2-16 0,-2-1 0 0,0 2-176 0,-9 0-48 16,-1 1 0-16,2 5 0 0,-1 1-192 0,2 1-32 15,1 4-16-15,2-1 0 0,2 3-144 0,1-1-16 16,0 2-128-16,3 1 192 0,3-1-192 0,2 1 144 15,3 2-144-15,2-2 128 0,2 1 16 0,3 3 0 16,2-2 0-16,2 1 0 0,2-4 16 0,0 1 0 16,4 1 0-16,2-1 0 0,2-1-160 0,1 1 128 15,0 2-128-15,2-2 128 0,0-1-128 0,4 1 0 16,0 2 0-16,4-2 0 0,-1-1 0 0,2 2 0 16,-1-1 0-16,1 0 0 0,-2-1 0 0,0-1 0 15,1 2 0-15,-4-1 0 0,-1 1 0 0,0 2 0 16,-4-2 0-16,-1 1 0 0,-3 3 368 0,-2-2-16 15,-1 2 0-15,-3 0 0 0,-3 0 32 0,-2 4 0 16,-3-4 0-16,-1 4 0 0,-5 0-144 0,-3 0-32 16,-2 3 0-16,-4-4 0 0,0 1-208 0,-2-4 128 15,-3 0-128-15,2 0 0 0,0-5 128 0,-2-2-128 16,0 1 0-16,2-5 0 0,3 0 0 0,0-2 0 16,1-2 0-16,1-1 0 0,0-3 0 0,2 0 0 0,2-2 0 0,3 1 0 15,-1-2 0-15,5-1 0 0,2 1 0 0,1-2 0 31,3 1-1808-31,3-1-256 0,1-1-48 0</inkml:trace>
  <inkml:trace contextRef="#ctx0" brushRef="#br0" timeOffset="103535.41">4364 14850 20271 0,'0'0'1792'0,"0"0"-1424"16,0 0-368-16,-5 7 0 0,-3-2 4912 0,2-1 912 16,-1-4 176-16,-1 4 32 0,-1-2-3792 0,-1-2-752 0,-2 0-144 0,0 2-48 15,-2-2-848-15,0 0-160 0,1 0-32 0,0 0-16 16,1-2-240-16,1 2 0 0,-2 0 0 15,-1 0 0-15,3 0 0 0,-2 0 0 16,2 0 0-16,2 2 0 0,1 0 0 0,0 1 128 0,0 1-128 0,3 2 0 16,5-6 0-16,-4 7 144 0,0 2-144 0,0-1 128 15,2 1 0-15,0 1 0 0,0 0 0 0,1 0 0 16,-2 1 112-16,2-1 16 0,-1 2 0 0,1-2 0 16,-2 1 48-16,2-1 16 0,-2-1 0 0,2 2 0 15,-2 2-32-15,2-4 0 0,0-1 0 0,1-1 0 0,0-7-160 0,0 6-128 16,0-6 144-16,0 0-144 0,0 0 0 0,0 0 0 15,0 0 0-15,0 0 0 0,8 0 0 0,1 0 0 16,0 0 0-16,0-2 0 0,0 0 0 0,2 0 0 16,1-1 0-16,1 2 0 0,0 1 0 0,1 4 0 15,1-4 0-15,2 4 0 0,1 1 128 0,0 1-128 16,1-2 0-16,-2 5 0 0,0-1 0 0,-2 5 128 16,0-2-128-16,-3 2 0 0,-2 3 0 0,-2-2 128 15,-1 2-128-15,-5 1 0 0,-3 2 288 0,-6-2-32 16,-1 3-16-16,-3-3 0 0,-5 0-112 0,-1-1 0 15,-3-2-128-15,2-1 192 0,-2 0-192 0,3-2 0 16,-1-2 0-16,1-2 0 0,1-3 0 0,2 0 0 16,-1-2 0-16,2-2 0 0,1-4 0 0,3 2 0 15,0-5 0-15,3-1 0 0,0-4 0 0,4 2-128 16,0-3 128-16,4 0 0 16,3 0-2016-16,2-2-288 0,-1-2-64 0</inkml:trace>
  <inkml:trace contextRef="#ctx0" brushRef="#br0" timeOffset="103834.4">4923 14770 9215 0,'0'0'816'0,"0"0"-656"16,0 0-160-16,0 0 0 0,0 0 6864 0,0 0 1344 15,8 3 272-15,1-1 48 0,-1 0-5312 0,2-2-1056 16,0 0-224-16,3 0-32 0,0 0-832 0,4 0-176 16,0-4-16-16,3 4-16 0,0 0-528 0,-3 0-96 15,0 0-32-15,-2 0 0 0,1-3-208 0,-2 6 0 16,-2-3 0-16,-1 4 0 15,-3-2-832-15,-2 5-272 0,-3-1-48 0,-6 1-13168 16,-5 1-2624-16</inkml:trace>
  <inkml:trace contextRef="#ctx0" brushRef="#br0" timeOffset="104009.74">4954 15023 18431 0,'10'2'1632'0,"3"5"-1312"16,2 0-320-16,2-1 0 0,1 1 6464 0,0-3 1216 15,2 0 240-15,0-2 48 0,-1-2-5264 0,-4 3-1040 16,-1-2-224-16,0-1-32 0,1 0-912 0,-2 0-176 0,-1 0-48 0,-2 0 0 16,-1 0-272-16,1-1 0 0,-3-2 0 0,-7 3 0 31,0 0-1408-31,0 0-320 0,0 0-80 0</inkml:trace>
  <inkml:trace contextRef="#ctx0" brushRef="#br0" timeOffset="108606.77">5949 14689 19119 0,'0'0'416'0,"0"0"96"0,0 0 0 0,0 0 32 0,0 0-544 0,0 0 0 16,-5 4 0-16,5-4 0 0,-8 4 832 0,8-4 48 15,-5 2 16-15,5-2 0 0,0 0-208 0,0 0-48 16,-7 4 0-16,7-4 0 0,0 0 112 0,-6 3 16 16,-1-3 0-16,7 0 0 0,0 0 0 0,0 0 0 15,0 0 0-15,0 0 0 0,0 0 0 0,0 0 0 16,0 0 0-16,0 0 0 0,0 0 96 0,0 0 32 15,0 0 0-15,0 0 0 0,0 0 0 0,0 0 0 16,0 0 0-16,0 0 0 0,-5 4-256 0,5-4-64 16,0 0 0-16,0 0 0 0,0 0-192 0,0 0-64 15,0 0 0-15,0 0 0 0,0 0-192 0,0 0-128 16,0 0 128-16,0 0-128 0,1-4 128 0,0-3-128 0,2 1 128 0,0-1-128 16,1 1 0-16,1-1 0 0,1-1 0 0,0 2 0 15,-3-1 0-15,3-2 0 0,0 2 0 0,2-3-128 16,0 1 128-16,0 1 0 0,1 1 0 0,1 1 0 15,2-1 0-15,-3 1 0 0,1-1 128 0,-1 1-128 16,1-1 128-16,1 1-128 0,0 2 128 0,1 0-128 16,0-1 320-16,0 3 0 0,0 0 0 0,-1 2 0 15,1 0 208-15,0 4 48 0,0-2 0 0,-2 5 0 16,-1-1-160-16,-1 1-32 0,0-1 0 0,-1 5 0 16,-2 2 160-16,-1 1 32 0,0 2 0 0,-2 4 0 0,0 3-208 15,-2 1-48-15,-2-3 0 0,-2 5 0 0,-1 0-192 0,-1 0-128 16,-2 2 128-16,-3 1-128 0,-2 1 272 0,0 0-16 15,1 0 0-15,1 0 0 0,-2-2-256 0,-1 0 0 16,1-1 0-16,0-4-144 0,0-2 144 0,0 1 0 16,0-2 0-16,1-3 0 0,0-4 0 0,2-2 0 15,-1-1 0-15,1-3 0 0,-1-1 0 0,1-3-128 16,1-3 128-16,1-3-128 0,1-1 128 0,1-2-128 16,1-1 128-16,1-3-128 0,0-3 0 0,2 0 0 15,1-3 0-15,2 1 0 0,2-2 128 0,1 2 0 16,0-2 128-16,2 1-128 0,2 2 0 0,0 0-128 15,1 1 0-15,2 3 0 0,-1 1 128 0,2 2 0 16,0 3 0-16,2 2 0 0,2 2 0 0,1 2 0 16,0 2 0-16,1 3 0 0,1 2 0 0,-1 1-128 0,0 1 128 15,-1-1-128-15,-2 2 304 0,-1 1 64 16,1-2 16-16,-2 2 0 0,-1 1-64 0,-2-1 0 16,-1 0 0-16,0-2 0 0,-1-2-48 0,-1-1-16 15,-2-2 0-15,0 1 0 0,0 0-128 0,-5-7-176 16,0 0 48-16,0 0 0 0,0 0 0 0,0 0 0 0,6-8 0 15,-2-2 0 1,-2 0-2208-16,1 0-432 0,-2-6-96 0,-1-1-17296 0</inkml:trace>
  <inkml:trace contextRef="#ctx0" brushRef="#br0" timeOffset="109789.26">6790 14559 23487 0,'0'0'1040'0,"0"0"224"0,0 0-1008 0,0 0-256 15,0 0 0-15,0 0 0 0,0 0 2496 0,0 0 464 16,0 0 96-16,0 0 16 0,0 0-1136 0,0 0-208 16,0 0-64-16,0 0 0 0,0 0-608 0,-8 2-128 15,-1 0-32-15,0 1 0 0,-2 1-400 0,-1-4-96 16,-2 0-16-16,-1 2 0 0,1-2-256 0,0 2-128 0,-2-2 128 0,0 0-128 15,-1 0 128-15,1 0-128 16,1 0 128-16,0 0-128 0,2-2 128 0,0 2-128 0,0 0 128 0,1 0-128 16,3 0 0-16,0 0 0 0,1 0 0 15,2 2 0-15,6-2 128 0,-7 2-128 0,0-4 128 0,7 2-128 16,0 0 128-16,0 0-128 0,-1 9 128 0,1 0-128 16,-1-1 0-16,1 2 0 0,0-1 0 0,0 2 0 15,0 2 384-15,0 0 0 0,0-2 0 0,-1 2 0 16,-2 0-96-16,0 0-32 0,1 0 0 0,-1 0 0 15,0-2-48-15,1 2-16 0,-1-3 0 0,1 1 0 0,-2-5-192 0,4-6 144 16,-3 7-144-16,3-7 128 0,-4 9-128 0,4-9 128 16,0 0-128-16,0 0 128 0,0 0-128 0,0 0 0 15,0 0 0-15,0 0 0 0,0 0 0 0,0 0 0 16,0 0 0-16,0 0 0 0,8-3 0 0,1 1 0 16,0 0 0-16,0 0 0 0,1-2 0 0,0 0 0 15,2-1 0-15,1 1-176 0,0 0 176 0,3 1 0 16,1-1 128-16,1 2-128 0,0 2 0 0,1 0 0 15,0 0 0-15,1 0 0 0,-2 4 272 0,1 2-16 16,-1 3 0-16,0-2 0 0,-1 3 0 0,1-1 0 16,-3 5 0-16,0-4 0 0,-4 4-96 0,0 5-32 15,-3-2 0-15,-2 4 0 0,0-2 64 0,-4 5 0 16,-2-2 0-16,-2-1 0 0,-4 1-192 0,0 2 0 0,-3-3 0 16,-3-1 0-16,-1-1 128 0,-3-2 0 15,-1-1 0-15,-1-3 0 0,-3-2-128 0,0-4 0 16,-2 3 0-16,1-6-176 0,-1 1 176 0,0-4-128 15,1-2 128-15,1-2-128 0,0-1 128 0,2-2 0 16,0-1 0-16,3-2 0 0,2 1 0 0,5-1 0 0,1 2 0 16,3 1 0-1,1-5-704-15,3 5-96 0,1-5-32 0,3 0 0 16,5 3-5680-16,4-1-1136 0,4 5-224 0,2 0-64 0</inkml:trace>
  <inkml:trace contextRef="#ctx0" brushRef="#br0" timeOffset="115543.06">7311 14520 17727 0,'0'0'384'0,"5"-11"96"0,2 2 16 0,-1-1 0 0,1-1-496 0,-1-2 0 15,1 0 0-15,-2-4 0 0,0 4 1472 0,-1 0 208 0,0 0 48 0,-1 2 0 16,-2 1 48-16,1 1 16 0,-2 5 0 0,0 4 0 15,0 0 96-15,0 0 32 0,0 0 0 0,-4 8 0 16,0 3-208-16,0 3-48 0,-1 0 0 0,-1 6 0 16,0 1-512-16,-1 5-96 0,1 3-32 0,-2 2 0 15,0 4-768-15,0 2-256 0,2 4 128 0,-1-2-128 16,0 1 192-16,1 0 0 0,-1 3-16 0,2 0 0 16,0 2 320-16,1-2 64 0,0 0 16 0,1 0 0 0,2 1-576 15,0-1 0-15,-1-4-160 0,2 2 160 0,0-5 0 0,2 1 0 16,-2-4 192-16,1 1-64 0,0-4-128 0,1 3 0 15,-2-3 0-15,1-4 0 0,0 0 0 0,-1-1 0 16,0 1 0-16,2-3 0 0,-4-4-272 0,1-2 64 16,-2 3 16-16,-1-3 0 0,-2 0 320 0,-1-4 80 15,1 0 16-15,-2 0 0 0,-1-5-224 0,-2 1 0 16,0-2 0-16,-3-3 0 0,-1-2 0 0,-2 0 0 16,-2 0 0-16,-3-2 0 0,-5-2 0 0,-2 0 0 15,-3-3 0-15,0 1 0 0,-2 0 0 0,-2 2 0 16,1-2 0-16,-2 1 0 0,-3-1 0 0,-2 0 0 15,-2-2 0-15,1 3 0 0,0 0 0 0,-2 2 0 16,0-4 0-16,-5 4 0 0,-5-2 0 0,2-1 0 0,4 4 0 16,2 0 0-16,2 0 0 0,2 0 0 0,3 1 0 15,4 5 0-15,0-2 0 0,2-2 0 0,2 2 0 0,0 0 0 16,3-1 0-16,3 1 0 0,3-4 0 0,2 2 0 16,1 1 0-16,3-2 0 0,0-1 0 0,4 3 0 15,0-3 0-15,2 0 0 0,2 0 0 0,3 0 0 16,0 0 0-16,1 0 0 0,-1-3 0 0,6 3 0 15,0 0 0-15,-6 0 0 0,1 0 0 0,5 0 0 16,-5 0 0-16,0 0 0 16,-1 0 0-16,0 3 0 0,6-3 0 0,-5 0 0 0,-1 2 0 0,1 0 0 15,0-2 0-15,5 0 0 0,0 0 0 0,0 0 0 16,-7-4 0-16,7 4 0 0,-5-3 0 0,5 3 0 16,-4-6 0-16,3-2 0 0,0-1 0 0,1-2 0 0,0 2 0 0,1-2 0 15,-1-2 0-15,2 0 0 0,2-1 0 0,0-5 0 16,-1 1 0-16,1-2 0 0,-1 1-224 15,-2-2-144-15,1 1-16 0,1-2-16 0,0-2 400 0,-2 5-128 16,-1-2 128-16,1 1 0 0,1-3 256 0,-1 0 128 16,0 0 16-16,-1-1 16 0,0 3-416 0,0-4 0 15,-2 2 0-15,0-1 0 0,1 1-224 0,0-4-128 16,-1 4-32-16,1-3 0 0,-2 2 240 0,1 3 144 16,1-1-192-16,-1 1 192 0,1 1 0 0,0-2 0 15,1 1 0-15,-2 1 0 0,2-1 0 0,2 2 0 16,-1-3 0-16,0 4 0 0,2-1 448 0,-1 2-16 15,0-3 0-15,0 1 0 0,1 0-432 0,0-3 0 16,-1 1 0-16,1-1 0 0,1-2 0 0,-2 3 0 16,1-1 0-16,-3-2 0 15,1 2-320-15,1 1-128 0,-2-2-48 0,0 3 0 0,-2 0 352 0,1 3 144 16,1-2-128-16,0 2 128 0,-1 1 0 0,-1 1 128 16,2 0 0-16,0 2 0 0,-1 1-128 0,0 0-192 15,1 2 64-15,0 0 0 0,1 3 128 0,-1 0 0 0,1 0 128 16,-1 7-128-16,4-6 128 0,-4 6-128 0,4-4 128 0,1-1-128 15,2 3 0-15,0 0 0 0,-1-1 0 0,1 2 0 16,1 1 384-16,-1-3 16 0,1 3 0 0,1-1 0 16,-1-2-400-16,1 3 0 0,2 0 128 0,-2-2-128 15,0 2 0-15,0-2 0 0,2 0 0 0,-2 2 0 16,0-3-240-16,0 3-80 0,-1 0 0 0,1 0-16 16,1-4 528-16,-1 4 96 0,1 0 32 0,2 3 0 15,0-3-320-15,0 1 0 0,-1-1 0 0,4 0 0 0,-1 3 128 16,3-1-128-16,2 0 0 0,0 0 0 0,1 2 0 0,1-1 0 15,1-2 0-15,3 2 0 0,-3-1 0 0,0 2 0 16,1-4 0-16,2 3 0 0,1-3 0 0,1 0 0 16,2 0 0-16,1 0 0 15,2-3-320-15,-1 3-80 0,-1 0-16 0,2-2 0 0,-2 0 416 0,-1 2 0 16,-2 0 0-16,1 0 0 0,-2 0 240 0,-1-2 128 16,-2 2 16-16,1 0 16 0,-3-3-128 0,0 3-16 15,-3 0-16-15,0 0 0 0,1-1-240 0,-1 1 0 16,-1 0 0-16,0 0 0 0,-1 0 0 0,0 0 0 15,-1 1 0-15,1-1 0 0,-2 0 0 0,2 0-336 16,-1 0 48-16,-2-1 16 0,-2 1 416 0,1-3 96 16,0 3 16-16,0 0 0 0,-2 0-464 0,2 0-96 15,-3 0-16-15,-1 0 0 0,0-1 512 0,0 1 112 16,-2 0 16-16,1 0 0 0,-1 0-320 0,-6 0 0 16,7 0 0-16,1 0 0 0,-2-3 0 0,-6 3-272 15,7 0 48-15,-7 0 16 0,7 0 208 0,-1-2 0 16,-6 2 0-16,7 0 0 0,-7 0 0 0,6-2 0 0,1 0 0 0,-7 2 0 15,6 0 128-15,2 0 64 0,-1 0 0 16,-1 0 16-16,1-3-352 0,-1 2-80 0,2 1-16 0,0 0 0 16,-1 1 400-16,0-1 80 0,0-1 16 0,0 1 0 15,0-3-256-15,-7 3 0 0,7 0 0 0,-1 0 0 16,-6 0-512-16,0 0-160 0,8 0-32 0,-1-2 0 16,-2 0-2576-16,2 0-528 0,3-7-96 15,5 2-32-15</inkml:trace>
  <inkml:trace contextRef="#ctx0" brushRef="#br0" timeOffset="129124.83">22178 8649 16703 0,'0'0'368'0,"0"0"80"0,0-10 0 0,0 4 16 0,-2-1-464 0,0 1 0 0,2 6 0 0,0 0 0 15,0-4 2016-15,0 4 304 0,0 0 64 0,0 0 16 16,-1-7 240-16,1 7 48 0,0 0 16 0,0 0 0 16,0 0-528-16,0 0-128 0,0 0 0 0,0 0-16 15,0 0-800-15,0 0-144 0,0 0-48 0,-1 11 0 16,-2-1-368-16,1 3-80 0,0 3-16 0,0-1 0 15,-2 2 128-15,0 1 32 0,0 3 0 0,0 2 0 16,-1 4-496-16,0-1-112 0,-1 1 0 0,1 2-128 16,0 3 624-16,0 0 16 0,-1-2 0 0,0 1 0 15,1 1-640-15,1-2 0 0,1 1 0 0,0-1 0 16,1-4 272-16,0 0-16 0,2-2 0 0,0-7 0 16,0-2-256-16,0-2 0 0,2-1 128 0,-2 0-128 0,0-4 0 15,1 1 0-15,2-5 0 0,-1 0 0 0,-2-4-256 0,0 0 0 16,0 0 0-16,0 0 0 15,7-4-1104-15,-1 0-240 0,1-2-32 0,-1-4-16 16,1 0-1264-16,0-3-256 0,0-2-48 0,0 0-16 0</inkml:trace>
  <inkml:trace contextRef="#ctx0" brushRef="#br0" timeOffset="129741.24">22836 8620 45151 0,'0'0'992'0,"0"0"208"0,0 0 32 0,0 0 48 0,-5 2-1024 0,-1 2-256 0,1 0 0 0,-4 2 0 16,-1-5 768-16,-2 4 96 0,-1-1 32 0,-3-1 0 15,-5-2-624-15,0 2-112 0,0-2-32 0,1 2 0 16,1-3-128-16,0 0 0 0,1 0 0 0,1 0 0 15,1 0 0-15,2-3 0 0,0 2 0 0,2 1 0 16,1 0 128-16,2 0 0 0,1 0 0 0,2 1 0 16,6-1-128-16,0 0 0 0,0 0 0 0,0 0-176 15,-4 6 304-15,4-6 48 0,-2 10 16 0,1-1 0 16,0 1-192-16,0-2 128 0,-1 1-128 0,1 0 128 16,0-1-128-16,-2 3 0 0,0-2 0 0,1 1 0 0,-1 2 0 0,-1-1 128 15,0-1-128-15,0 1 128 0,-1-2-128 0,0 1 0 16,0 1 0-16,-1 2-176 0,1-4 176 15,1-1 0-15,-1-2 128 0,5-6-128 0,0 0 0 0,0 0 0 16,0 0 0-16,0 0 0 0,0 0 320 0,0 0 0 16,0 0 0-16,8 7 0 0,1-4-192 0,0-3-128 15,2 0 128-15,-1 0-128 0,1 0 224 0,0 0-32 16,1-3 0-16,0 3 0 0,0-1-192 0,1-2 144 0,0 3-144 16,-1 0 128-16,1 0-128 0,1 0 0 15,1 3 0-15,-1-2 0 0,-1 2 0 0,0 1 128 16,0 1-128-16,-1-1 128 0,0 4-128 0,-2 3 0 15,0 0 0-15,-1-1 0 0,-1 3 192 0,-3 1 0 0,-3-1 0 0,0 1 0 16,-2 2-64-16,-2 3 0 16,-1-2 0-16,-3 3 0 0,2-3-128 0,-4 0 128 15,-1 3-128-15,-1-1 128 0,-1-2-128 0,0 0 0 0,-4-1 0 0,1-3 0 16,1-2 0-16,0-1 0 16,-1-1 0-16,1-1-176 0,0-1 176 0,0-1 0 0,0-2 0 0,0 1 0 15,1-5 0-15,2 0 0 0,-1 0 0 0,2 0 0 16,1-2 0-16,3-2 0 0,5 4 0 0,-1-9 0 31,-1 2-1568-31,4-3-288 0,0 1-48 0,5 2-16 16,1-1-5936-16,1 2-1184 0,0 2-240 0,3 1-64 0</inkml:trace>
  <inkml:trace contextRef="#ctx0" brushRef="#br0" timeOffset="129975.43">22931 9146 44927 0,'0'0'992'0,"2"7"208"0,0-1 32 0,1 4 16 0,0-4-992 0,-2 2-256 0,-1-1 0 0,0 2 0 0,0-3 912 0,0 5 144 15,-3-2 32-15,-1 1 0 0,0 3-416 0,-1 2-80 16,-1 1-16-16,-1-3 0 0,1 4-400 0,-2 2-176 16,0 1 128-16,0-3-128 0,0 0 0 0,2-1 0 15,-1-4 0-15,2 1 0 0,1-4 128 0,1-1-128 16,1 1 128-16,2-9-128 0,0 0 0 0,0 0 0 15,0 0-224-15,9-7 80 16,1-3-4336-16,2-3-880 0,0-7-160 0,0-1-48 0</inkml:trace>
  <inkml:trace contextRef="#ctx0" brushRef="#br0" timeOffset="130370.07">23221 8702 40543 0,'0'0'896'0,"0"0"176"0,0 0 32 0,0 0 48 0,0 0-928 0,5 0-224 0,-5 0 0 0,0 0 0 16,0 0 608-16,0 0 80 0,0 0 16 0,0 0 0 15,0 0-256-15,0 0-64 0,0 0 0 0,8 8 0 16,-8 1 160-16,0 1 32 0,-1-3 0 0,-2 3 0 15,-2 0 96-15,0 3 32 0,-1 2 0 0,1 0 0 16,1 0-208-16,0-2-48 0,0 0 0 0,2 3 0 0,-1-3-144 0,0-3-48 16,3-2 0-16,2 1 0 0,-1 2-96 0,2-2-32 15,-3-9 0-15,8 6 0 0,1 1-128 0,1-3 128 16,2-2-128-16,2 2 128 0,2-1-128 0,2-3 128 16,1 0-128-16,0-3 128 0,1 1-128 0,0-2-176 15,-2 0 48-15,0 0 0 0,1-1 128 0,-2 1-128 16,-3-3 128-16,1 1-128 0,-2-1-112 0,-2-3-16 15,-1 1 0-15,-2-2 0 16,-2-2-1840-16,-1 0-368 0,-1-2-80 0,0-3-16 16,-3 1-2816-16,1 0-560 0,-2 0-112 0,-2 0-32 0</inkml:trace>
  <inkml:trace contextRef="#ctx0" brushRef="#br0" timeOffset="130558.95">23495 8586 36159 0,'0'0'800'0,"0"0"160"0,0 0 48 0,0 0 0 0,0 0-816 0,-6 8-192 0,2 3 0 0,1 0 0 15,-1 2 2560-15,0 4 448 0,-2 0 112 0,1 5 16 16,-1-1-1600-16,-1 5-304 0,-1-2-64 0,0 4-16 15,1 0-448-15,-1 2-112 0,-1 5-16 0,1-3 0 16,-2-2-336-16,3 3-80 0,0-1-16 0,3 0 0 16,0 1-16-16,2-3-128 0,0-2 192 0,2 1-64 15,2-6-128-15,-1 1 128 0,2-1-128 0,0-3 128 16,3-3-128-16,-1-4 0 0,0 0 0 0,2-6 0 16,-1-1 0-16,2-2 0 0,0-4 0 0,1-4-176 15,2-6-2160-15,0 1-432 16,3-5-96-16,-3 0-16 0</inkml:trace>
  <inkml:trace contextRef="#ctx0" brushRef="#br0" timeOffset="131242.82">23661 8784 43775 0,'0'0'960'0,"7"-2"208"0,-7 2 48 0,7-5 0 0,1 1-976 0,-1-2-240 15,-1-1 0-15,2 0 0 0,0 4 768 0,0-4 96 16,0 0 32-16,0 1 0 0,1-2-464 0,1 1-96 15,2 1-16-15,0-1 0 0,1 2-192 0,0 1-128 16,0 2 128-16,0 2-128 0,0 2 128 0,-1 1-128 16,-1 1 128-16,-1 2-128 0,1 1 272 0,-2 6-16 0,0 0 0 0,-1 4 0 15,-3 3 112-15,-1 1 16 16,-1 1 0-16,-3 5 0 0,-3 0-208 0,-2 3-48 0,-2 0 0 0,-1 0 0 16,-2 0 64-16,-2 0 0 0,0-1 0 15,-1-1 0-15,-1-6 0 0,-1-3 0 0,1-2 0 0,1-2 0 16,1-6-192-16,0-2 0 0,2-3 0 0,-1-7-176 15,-1-1-16-15,2-6 0 0,-2-4 0 0,2 1 0 16,-1-4 192-16,2 0 0 0,1-2 0 0,2-4 0 16,-1 5 0-16,2-2 0 0,2-2 0 0,3 2 0 15,2 2 0-15,2-4 176 0,1 2-48 0,3 1 0 32,1 0-560-32,3 1-112 0,1 1-32 0,4 2 0 15,5 2-1072-15,0-2-208 0,2 2-64 0,1 2 0 0,0 3 672 0,1-1 128 16,0 0 32-16,1 1 0 0,-2 1-1184 0,-1 4-224 0,-1-3-64 0,0 2 0 15,-4 2 976-15,0 2 192 0,-2-2 48 0,-2 0 0 16,0 2 400-16,-2 0 96 0,-1 0 16 0,0 0 0 0,-1 0 960 0,-1-3 208 16,-1 2 48-16,0 1 0 0,0-3 1312 0,0 3 272 15,0-2 48-15,2 0 16 0,1 2-80 0,-2 0-16 16,1 0 0-16,-1 0 0 0,-1 4-272 0,2-1-48 16,0 3-16-16,3 1 0 0,-1 0-352 0,0 0-80 15,-1 7-16-15,-1-1 0 0,1 1-192 0,0 6-64 16,0-1 0-16,-2 4 0 0,-2-2-400 0,-1 5-96 15,-3 1-16-15,-3-1 0 0,-2 2-384 0,-3 1 0 16,-4-3 0-16,-1 1 0 0,-5 0 288 0,1-1-32 16,-1-5 0-16,-2-2 0 0,1-2-400 0,-1-6-96 15,0-2-16-15,2-5 0 0,-1-4 256 0,1-4 0 16,-2-5 0-16,-1-2 0 0,1-2 0 0,2-4 0 16,-2-2 0-16,2-2 0 0,1-2 0 0,0 0 0 0,4 2 0 0,2-1 0 15,2-2 0-15,2 1 0 0,3-1 0 16,3 4 0-16,2-2 0 0,3 4 0 0,1-2 0 0,1 4 0 15,1 3 0-15,1 3 0 0,1-3 0 0,1 2 0 16,1 2 0-16,2 1 0 0,1 2 0 0,0 3 0 31,2-1-1472-31,1 1-256 0,0 0-64 0,1 0-19760 0</inkml:trace>
  <inkml:trace contextRef="#ctx0" brushRef="#br0" timeOffset="133497.01">25185 8434 26031 0,'0'0'1152'0,"0"0"240"0,7-1-1120 0,-7 1-272 15,9-3 0-15,-1 3 0 0,-8 0 1984 0,8 3 352 16,-8-3 64-16,6 3 16 0,-6-3-784 0,7 7-160 15,0 0-16-15,-2 0-16 0,-1 5-240 0,0 1-48 16,-2 2-16-16,2 4 0 0,-1 1-272 0,-1 4-48 16,1 3-16-16,-2 3 0 0,-1 3-208 0,-1 0-32 15,-2 1-16-15,-1 2 0 0,1 1-224 0,-1 2-64 16,-2 2 0-16,2-2 0 0,-1 5-64 0,1-4-32 16,0 3 0-16,0-3 0 0,-1 0-160 0,1 0-224 0,2-1 48 0,-1-1 16 15,0-2 160-15,1 1 0 16,-1-4 0-16,1 0 0 0,0-6 128 0,1 3 48 0,0-4 16 0,-1-2 0 15,0 2-192-15,0-2-272 0,1 2 64 0,0-2 16 16,-1-1 192-16,1 1 256 0,-1-1-48 0,-1 0-16 16,-1-3-192-16,0 0 0 0,-1 0 0 15,-2-3 0-15,-1-2 0 0,1 0-256 0,-3-2 48 16,1-3 16-16,-3 2 192 0,1-4 192 0,-5-1-48 0,-2-3 0 16,-3 1-144-16,-3-1-192 0,-5-2 32 0,-1-2 16 15,-3 0 144-15,-1 0 0 0,-4 0 0 0,-2-2 0 16,-3 2 0-16,-3-3 0 0,-1 6 0 0,-3-3 0 15,-1 0 0-15,-2 0 0 0,0-3 0 0,0 3 0 16,3-1-240-16,1 1-16 0,-1 1 0 0,-1 2 0 16,-3-1 256-16,12 0 0 0,-4 0 0 0,-2 2 0 15,-2-1 160-15,3-1 80 0,0 0 16 0,2 3 0 16,-1-1-256-16,-2-1 0 0,0 1 0 0,-1-1 0 16,2 0 0-16,0 1 0 0,-2 0 0 0,0 1 0 0,3-4 0 15,-1 2 0-15,2 0 0 0,1-2 0 0,-4 2 0 0,-9-1 0 16,-1 0 0-16,1 0 0 0,2 2 0 0,2 0 0 15,2 1 0-15,4-3 0 0,1 0 0 0,0-2 0 16,4 0 0-16,2 3 0 0,0-3 0 0,0 1 0 16,-1-1 0-16,1 0 0 0,-2 0 0 0,1 0 0 15,2 0 0-15,0 0 0 0,2 0 0 0,2 3 0 16,-68-15 0-16,136 24 0 0,-67-12 0 0,3 2 0 16,0 0 0-16,1 0 0 0,2 2 0 0,-1-1 0 15,-1 1 0-15,-1-2 0 0,-1 0 0 0,0 0 0 0,1 1 0 0,7 1 0 16,-2-2 0-16,3-2 0 15,0 2 0-15,0 0 0 0,-2 1 0 0,0-2 0 16,3 2 0-16,-6-3 0 0,3 0 0 0,3 3 0 16,0-3 0-16,2 1 0 0,2-1 0 0,-1 0 0 15,2 0 0-15,0 0 0 0,3 0 0 0,1 0 0 0,0 0 0 16,1 3 0-16,0-3 0 0,2 0 0 0,1 2 0 0,2-1 0 16,0-1 0-16,2 0 0 0,1 0 0 0,4 0 0 15,-4 0 0-15,4 0 0 0,-4 0 0 0,4 0 0 16,0 0 0-16,0 0 0 0,-3-3 0 0,3 3 0 15,-3-3 0-15,3 3 0 0,-1-7 0 0,-1 1 0 16,1-1 192-16,-2 1 0 0,2-1 0 0,0-1 0 16,-1 2-48-16,1-1-16 0,1-3 0 0,-1 1 0 15,1-2-128-15,0 1-176 0,0 0 48 0,1-3 0 16,-1 3 128-16,1-3 0 0,1 0 128 0,-1-4-128 16,0 0 0-16,1 1 0 0,-1-1 0 0,0 2-128 15,1-3 128-15,-2 1 176 0,-2-3-48 0,4 3 0 16,-1 0-128-16,-1 0 0 0,0 0 0 0,1-1-176 0,-1 1 176 0,0 0 0 15,0 0 0-15,2 0 0 0,-2-1 0 0,1 1 0 16,-1 0 0-16,-1-3 0 0,1 0 0 0,0 2 0 16,0-2 128-16,0 1-128 0,0 2 0 0,0 1 0 15,0-4 0-15,0 3-128 0,0-4 128 0,0 3 0 16,0 0 0-16,1-2 0 0,-1-2 0 0,1 1 0 16,0-2 0-16,1 3 0 0,-1-4 0 0,0 2 0 15,1 1 0-15,-2-2 0 0,0 4 0 0,1 0 0 16,0 0 128-16,1-3-128 0,-1 1 0 0,0-2 0 15,1 2 0-15,-1 2 0 0,0 2 0 0,2 0 0 16,-3-3 0-16,2 4 0 0,1-1 0 0,-2 0 0 0,1 2 0 0,-1 0 0 16,-1-1 0-16,0 2 0 15,0-2 0-15,1 3-128 0,-1-1 128 0,0 1 0 0,0-3 0 0,0 2 0 16,-2 0 0-16,0 1 0 0,1 0 128 16,1 0-128-16,-1 0 0 0,1 3 0 0,0-3 0 15,0-1 0-15,0 1 0 0,0 2 0 0,1-1 0 0,-1-1 0 16,1 2 0-16,1 1 0 0,-1-1 0 0,2-1 0 15,-1 2 0-15,2-1 0 0,-1 1 0 0,1 1-128 16,0-2 128-16,0 2 176 0,-1 1-48 0,1-1 0 16,2 3-128-16,-1-2 0 0,0-1 0 0,2 2-176 15,-1 1 176-15,1 2 0 0,-1-3 128 0,1 3-128 16,-1-2 176-16,2 0-48 0,-1 0 0 0,1 2 0 16,0 0-128-16,1-1 0 0,0 1 0 0,0 0 0 15,0 0 0-15,0-1 0 0,1 1 0 0,0 1 0 0,-1 2 0 16,2-2 0-16,0-1 0 0,1 4 0 0,0-2 0 0,1 2 0 15,2 0 0-15,-1 0 0 0,2 0 128 0,1 0 0 16,0 0 0-16,1 0 0 0,2-3-128 0,1 3 0 16,1 0 0-16,0 0 0 0,2-1 0 0,-1 1 0 15,1-3 0-15,-1 3 0 0,0 0 0 0,-1 0 0 16,-1 0 0-16,0 3 0 0,-1-2 0 0,0-1 0 16,1 0 0-16,0 0 0 0,0 0 0 0,0 3 0 15,0-3 0-15,0 0 0 0,-1 0 0 0,1 0 0 16,1 0 0-16,0 2 0 0,1-2 0 0,-1 0 0 0,0 0 0 0,0 0 0 15,1 0 0-15,-5 0 0 0,0 0 0 0,2-2 0 16,-2 2 0-16,2-3 0 0,0 2 0 0,-1 1 0 16,1-3 0-16,5 2 0 0,0-2 0 0,-6 1 0 15,1 2 0-15,1 0 0 0,0 0 0 0,1 2 0 16,2 1 0-16,-1-2 0 0,2-1 0 0,7 3 0 16,-1-3 0-16,-1 1 0 0,0 2 0 0,-1-3 0 15,0 0 0-15,-7 0 0 0,0 0 0 0,-1 0 0 16,2 0 0-16,-2 0 0 0,0 0 0 0,0 0 0 15,-1 0 0-15,7 0 0 0,-1 0 0 0,0 0 0 16,0 0 0-16,0 0 0 0,-1 0 0 0,2 0 0 16,-1 0 0-16,0 0 0 0,-1 0 0 0,2 0 0 15,1 0 0-15,-1 0 0 0,1-3 0 0,-1 2 0 0,1 1 0 0,-2-3 0 16,0 2 0-16,0-2 0 0,-1 1 0 0,0 0 0 16,0 0 0-16,0 2 0 0,-2 0 0 0,1 0 0 15,0 0 0-15,-2 0 0 0,-1 0 0 0,0 0 0 16,-2 0 0-16,1 0 0 0,-3 0 0 0,0 0 0 15,0 0 0-15,0 0 0 0,-1 0 0 0,0 2 0 16,-1-2 0-16,2 0 128 0,0 0-128 0,0 0 0 16,2 0 0-16,-2 0 0 0,0-2 0 0,0 2 0 15,-1-3 0-15,-1 3 0 0,1 0 0 0,0 0 0 0,-1 0 0 0,2 0 0 16,2 0 0-16,-2 0 160 16,0 0-160-16,0 3 160 0,0-3-160 0,0 2-144 15,0 0 144-15,1 0-208 0,-2-2 208 0,1 4 0 16,0-4 0-16,0 3 0 0,-1-3 0 0,1 1 0 15,-1 2 0-15,-1-3 0 0,1 0 0 0,1 0 0 0,-1 0 0 0,1-3 0 16,0 2 0-16,2-2 0 0,-2-1 0 0,0 2 0 16,0 0 0-16,0 0 160 0,-1 2-160 0,0-3 128 15,0 3-128-15,-2-1 0 0,2-2 0 0,-2 3-176 16,1 0 176-16,-2 3 0 0,0-2 0 0,0-1 0 16,0 3 0-16,1-3 0 0,-1 2 128 0,1 0-128 15,-1-2 0-15,-2 0 0 0,1 2 0 0,1-2-128 16,-1 0 128-16,0 0 0 0,-2 0 0 0,1 0 0 15,-1 0 0-15,2 0 0 0,-1-2 0 0,-2 2 0 16,0 0 0-16,-1 0 0 0,0 0 0 0,0 0 0 16,-2 0 0-16,-6 0 0 0,7 0 0 0,-1 2 0 15,1-2 0-15,-7 0 0 0,6 4 0 0,2-1 0 0,-3-2 0 0,-5-1 0 16,0 0 0-16,6 5 0 0,-1 2 0 0,0-3 0 16,-5-4 0-16,7 4 0 0,-2 1 0 0,0-1 0 15,-5-4 0-15,5 6 0 0,-5-6 0 0,7 7 0 16,-7-7 0-16,5 6 0 0,0 2 0 0,1-1 0 15,-6-7 0-15,5 6 0 0,-5-6 0 0,5 10 0 16,-5-10 0-16,5 6 0 0,-1 1 0 0,0-1 0 16,-4-6 0-16,3 8 0 0,-1 1 0 0,1-1 0 15,-2 1 0-15,1 0 0 0,-1-1 0 0,2 1 0 16,-1 2 0-16,0-5 0 0,-2-6 0 0,1 10 0 16,0-2 0-16,-1-8 0 0,0 0 0 0,0 0 0 15,0 0 0-15,0 0 0 0,0 0 0 0,0 0 0 16,0 0 0-16,0 0 0 0,0 0 0 0,0 0 0 0,0 0 0 0,0 0 0 15,0 0 0-15,0 0 0 16,0 0 0-16,7 0 0 0,-7 0 0 0,0 0 0 16,0 0 0-16,0 0-128 15,0 0-512-15,0 0-112 0,5 2-16 0,-5-2-14192 0,0 0-2832 0</inkml:trace>
  <inkml:trace contextRef="#ctx0" brushRef="#br0" timeOffset="137775.32">25314 6496 1839 0,'0'0'160'0,"0"0"-160"0,0 0 0 0,0 0 0 16,0 0 2880-16,0 0 528 0,0 0 112 0,0 0 32 15,0 0-768-15,0 0-160 0,0 0-16 0,0 0-16 16,0 0-656-16,0 0-128 0,0 0-16 0,0 0-16 16,0 0-48-16,0 0-16 0,0 0 0 0,0 0 0 0,0 0-560 15,6 0-96-15,-6 0-32 0,0 0 0 0,7 3-112 0,-7-3-16 16,6 7-16-16,1-2 0 0,1-1-432 0,-3 3-64 16,0-1-32-16,1 2 0 0,-3 1 32 0,3 0 0 15,-2-1 0-15,1 3 0 0,1 1-96 0,1-2-16 16,-2 3 0-16,2-2 0 0,-1 2-80 0,1 0 0 15,1 0-16-15,-2 0 0 0,1-1 336 0,-1 1 80 16,1 0 16-16,-1 0 0 0,0 0-480 0,-1 0-128 0,-1 0 0 0,-2 2 0 16,1 1 0-16,-2 1 0 15,-1 0 0-15,-1 2 0 0,-2 1 0 0,0 3 0 16,-1 0 128-16,-2 0-128 0,1 5 240 0,-3-2-32 16,-1 0 0-16,0 2 0 0,0 0-80 0,0-4 0 15,-2 1-128-15,2-3 192 0,1-5-192 0,-1 0 128 0,0-1-128 16,1-3 0-16,0-2 0 0,2-2 0 0,0-3 0 15,1 0 0-15,0-1 0 0,5-5 0 0,-7 4 0 0,7-4 0 16,0 0 0-16,0 0 0 0,0 0 0 0,0 0 0 16,0 0 0-16,0 0 0 0,0 0 0 0,0 0 0 31,5-4-4016-31,1-3-736 0,-2-2-160 0,2 2-16 0</inkml:trace>
  <inkml:trace contextRef="#ctx0" brushRef="#br0" timeOffset="138976.29">22592 6485 22799 0,'0'0'496'0,"0"0"96"0,0 0 32 0,0 0 32 0,0 0-528 0,0 0-128 0,0 0 0 0,0 0 0 0,0 0 2128 0,0 0 400 16,0 0 80-16,0 0 16 0,0 0-928 0,0 0-176 15,0 0-48-15,0 0 0 0,0 0-400 0,0 0-96 16,0 0-16-16,-5 4 0 0,-2 5-96 0,1-1-32 16,-2 4 0-16,0-2 0 0,0 3-192 0,1 2-64 15,-3-2 0-15,0 4 0 0,-1 0-256 0,0 3-48 16,-1-1-16-16,1 4 0 0,1-5 0 16,-1 4 0-16,1 2 0 0,-3-1 0 0,0 1-48 0,0 2-16 15,2-2 0-15,2-1 0 0,1-1-48 16,2 2-16-16,2-3 0 0,1 1 0 0,0 2 112 0,2-1 16 15,-2 0 0-15,3 0 0 0,2-3-256 0,0 1 144 16,2-2-144-16,2-2 128 0,-1 3 0 0,3 0 0 16,1-3 0-16,3 0 0 0,-1 0 0 0,2-1 0 0,1-3 0 15,0 1 0-15,0-1-128 0,2-4 128 0,-1-1-128 16,0-1 128-16,1-1-128 0,1 0-176 0,0-3 48 0,0 1 0 16,-1-1 128-16,-1-3 0 15,0-3 128-15,-1-1-128 16,2 1-4032-16,-2-4-864 0,2-2-176 0,0 1-48 15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43.6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16351 0 0,'0'0'802'0'0,"2"1"-354"0"0,2 1-308 0 0,0 1 1 0 0,-1-1 0 0 0,1 1 0 0 0,-1 0-1 0 0,1 0 1 0 0,-1 0 0 0 0,0 0-1 0 0,0 1 1 0 0,0-1 0 0 0,-1 1 0 0 0,0 0-1 0 0,1 0 1 0 0,-1 0 0 0 0,0 0 0 0 0,-1 0-1 0 0,1 0 1 0 0,-1 0 0 0 0,0 1 0 0 0,2 7-1 0 0,-1 7 642 0 0,0 1 0 0 0,-1 0-1 0 0,-3 24 1 0 0,2-30-701 0 0,-2 32-134 0 0,1 106-245 0 0,1-147 262 0 0,3 38 278 0 0,10 54-1 0 0,-11-85-623 0 0,1 0-1 0 0,0 0 1 0 0,1 0-1 0 0,0-1 1 0 0,1 1-1 0 0,1-1 1 0 0,0 0-1 0 0,0-1 0 0 0,11 14 1 0 0,-15-21-420 0 0,1 0 0 0 0,0-1 0 0 0,0 1 0 0 0,6 3 1 0 0,0 0-1261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43.97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435 8 15055 0 0,'-8'-3'731'0'0,"-3"1"-498"0"0,0 1 0 0 0,0 0-1 0 0,0 1 1 0 0,0 0 0 0 0,0 0 0 0 0,-1 2 0 0 0,1-1-1 0 0,-17 5 1 0 0,-14 2 1943 0 0,-66 12 159 0 0,7 0-1269 0 0,92-19-1060 0 0,1 1 1 0 0,-1 0-1 0 0,1 0 0 0 0,-16 7 1 0 0,44 4-3772 0 0,32 3-1566 0 0,-31-11-128 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44.3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90 14135 0 0,'3'0'323'0'0,"61"-7"863"0"0,-33 3-1143 0 0,-26 3-106 0 0,94-14 2277 0 0,-86 13-1649 0 0,0-2 0 0 0,0 0 0 0 0,-1 0 0 0 0,0-1 0 0 0,17-10 1 0 0,-28 15-545 0 0,-1 0 1 0 0,1 0 0 0 0,-1 0-1 0 0,0-1 1 0 0,1 1 0 0 0,-1 0-1 0 0,1 0 1 0 0,-1-1 0 0 0,0 1 0 0 0,1 0-1 0 0,-1 0 1 0 0,0-1 0 0 0,0 1-1 0 0,1 0 1 0 0,-1-1 0 0 0,0 1 0 0 0,0-1-1 0 0,1 1 1 0 0,-1 0 0 0 0,0-1-1 0 0,0 1 1 0 0,0-1 0 0 0,0 1 0 0 0,0 0-1 0 0,0-1 1 0 0,1 1 0 0 0,-1-1-1 0 0,0 0 1 0 0,-1 0-14 0 0,1 1-1 0 0,-1-1 1 0 0,1 1-1 0 0,0-1 1 0 0,-1 1-1 0 0,1-1 1 0 0,-1 1-1 0 0,1-1 1 0 0,-1 1-1 0 0,1-1 1 0 0,-1 1-1 0 0,0-1 1 0 0,1 1-1 0 0,-1 0 1 0 0,-1-1-1 0 0,-1 0 26 0 0,0-1 0 0 0,0 1-1 0 0,0 1 1 0 0,-1-1 0 0 0,1 0-1 0 0,-6 0 1 0 0,-3 3 43 0 0,-1 0-1 0 0,1 1 1 0 0,1 0-1 0 0,-1 1 1 0 0,0 1-1 0 0,1 0 1 0 0,0 0-1 0 0,0 1 1 0 0,0 0-1 0 0,1 1 1 0 0,0 0-1 0 0,0 1 1 0 0,1 0-1 0 0,0 0 1 0 0,-10 13-1 0 0,15-16-51 0 0,0 0-1 0 0,1 1 0 0 0,0-1 1 0 0,0 1-1 0 0,0 0 1 0 0,0 0-1 0 0,1 0 1 0 0,0 0-1 0 0,1 1 1 0 0,-1-1-1 0 0,1 0 1 0 0,0 1-1 0 0,1-1 0 0 0,0 1 1 0 0,0-1-1 0 0,0 1 1 0 0,1-1-1 0 0,-1 0 1 0 0,2 1-1 0 0,-1-1 1 0 0,1 0-1 0 0,0 0 0 0 0,0 0 1 0 0,0 0-1 0 0,1 0 1 0 0,0 0-1 0 0,0 0 1 0 0,7 7-1 0 0,-1-2-172 0 0,0 0 0 0 0,1-1 0 0 0,0 0 0 0 0,1 0 0 0 0,0-1 0 0 0,1-1 0 0 0,0 0 0 0 0,0 0 0 0 0,0-1 0 0 0,1-1 0 0 0,0 0-1 0 0,1-1 1 0 0,-1 0 0 0 0,1-1 0 0 0,0-1 0 0 0,0 0 0 0 0,0-1 0 0 0,0 0 0 0 0,0-1 0 0 0,1-1 0 0 0,-1 0 0 0 0,0-1 0 0 0,17-3 0 0 0,-24 2 94 0 0,0 0-1 0 0,0-1 1 0 0,1 1 0 0 0,-2-1-1 0 0,1-1 1 0 0,0 1 0 0 0,-1-1-1 0 0,1-1 1 0 0,-1 1 0 0 0,10-10 0 0 0,-9 6 8 0 0,1-1 1 0 0,-1 0 0 0 0,0 0-1 0 0,-1 0 1 0 0,0-1-1 0 0,7-16 1 0 0,-4 5 37 0 0,-2-1-1 0 0,0 0 1 0 0,-2 0-1 0 0,0-1 1 0 0,-1 1 0 0 0,1-36-1 0 0,-5 54 11 0 0,1-8 3 0 0,-1 0 0 0 0,-1 0 0 0 0,0-1 0 0 0,-3-11 1 0 0,4 22 280 0 0,-2 3-96 0 0,-1 3-63 0 0,-1 0-1 0 0,1 0 1 0 0,0 0-1 0 0,0 0 1 0 0,0 1-1 0 0,1-1 1 0 0,-1 1-1 0 0,1-1 1 0 0,0 1-1 0 0,0 0 0 0 0,1 0 1 0 0,0 0-1 0 0,0 0 1 0 0,-1 9-1 0 0,0 7 243 0 0,0 0-1 0 0,3 27 0 0 0,6 107 449 0 0,-16-176-825 0 0,5 6 5 0 0,1-1 0 0 0,0 1 1 0 0,1-1-1 0 0,1 0 0 0 0,0 0 1 0 0,2 0-1 0 0,-1 1 0 0 0,2-1 0 0 0,6-28 1 0 0,-6 37-4 0 0,0 0 0 0 0,0 0 1 0 0,1 0-1 0 0,0 0 0 0 0,1 0 0 0 0,-1 1 1 0 0,1-1-1 0 0,0 1 0 0 0,1 0 0 0 0,0 1 1 0 0,-1-1-1 0 0,2 1 0 0 0,-1 0 0 0 0,1 0 1 0 0,0 0-1 0 0,0 1 0 0 0,0 0 1 0 0,0 0-1 0 0,1 0 0 0 0,-1 1 0 0 0,1 0 1 0 0,0 0-1 0 0,8-1 0 0 0,-6 2-387 0 0,-1 1 1 0 0,1-1-1 0 0,0 2 0 0 0,0-1 1 0 0,11 2-1 0 0,-7 0-1004 0 0,0 1-1 0 0,0 0 1 0 0,-1 1-1 0 0,1 0 0 0 0,14 7 1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44.9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 39 1375 0 0,'6'16'15315'0'0,"-5"3"-13963"0"0,-1 0 0 0 0,0 0 0 0 0,-4 27 0 0 0,-1 24-586 0 0,3-8-427 0 0,1-33-231 0 0,0 1 0 0 0,5 37 0 0 0,-2-56-108 0 0,-2-11-1 0 0,0-1 0 0 0,0 1 0 0 0,1 0-1 0 0,-1 0 1 0 0,0 0 0 0 0,0-1 0 0 0,0 1 0 0 0,0 0-1 0 0,0 0 1 0 0,0 0 0 0 0,0-1 0 0 0,1 1 0 0 0,-1 0-1 0 0,0 0 1 0 0,0 0 0 0 0,0 0 0 0 0,0-1 0 0 0,1 1-1 0 0,-1 0 1 0 0,0 0 0 0 0,0 0 0 0 0,0 0 0 0 0,1 0 0 0 0,-1 0-1 0 0,0 0 1 0 0,0 0 0 0 0,1 0 0 0 0,-1 0 0 0 0,0 0-1 0 0,0 0 1 0 0,0 0 0 0 0,1 0 0 0 0,-1 0 0 0 0,0 0-1 0 0,0 0 1 0 0,1 0 0 0 0,-1 0 0 0 0,0 0 0 0 0,0 0-1 0 0,0 0 1 0 0,1 0 0 0 0,-1 0 0 0 0,0 0 0 0 0,0 0-1 0 0,0 1 1 0 0,1-1 0 0 0,-1 0 0 0 0,0 0 0 0 0,0 0-1 0 0,0 0 1 0 0,0 0 0 0 0,0 1 0 0 0,1-1 0 0 0,-1 0 0 0 0,0 0-1 0 0,0 0 1 0 0,0 1 0 0 0,0-1 0 0 0,0 0 0 0 0,0 0-1 0 0,0 0 1 0 0,0 1 0 0 0,0-1 0 0 0,0 0 0 0 0,1 0-1 0 0,-1 1 1 0 0,6-12-30 0 0,0 0-1 0 0,-1-1 0 0 0,0 1 1 0 0,0-1-1 0 0,4-20 1 0 0,0 1 16 0 0,0 3 6 0 0,3-9-8 0 0,17-35 0 0 0,-25 62 15 0 0,2 0 0 0 0,-1 0 0 0 0,1 1 1 0 0,0 0-1 0 0,1 0 0 0 0,0 1 0 0 0,0 0 0 0 0,12-10 0 0 0,-10 12 2 0 0,1 5 11 0 0,-8 2-3 0 0,0 0 0 0 0,0 0-1 0 0,0-1 1 0 0,0 1 0 0 0,0 1 0 0 0,0-1 0 0 0,0 0 0 0 0,-1 0 0 0 0,1 1-1 0 0,-1-1 1 0 0,1 1 0 0 0,-1-1 0 0 0,1 1 0 0 0,-1 0 0 0 0,0-1 0 0 0,2 4-1 0 0,1 2 19 0 0,0 0 0 0 0,0 1 0 0 0,2 7 0 0 0,-1 5 2 0 0,0 0-1 0 0,0 0 0 0 0,1 23 1 0 0,2 17-13 0 0,-1-70-121 0 0,34-76-77 0 0,5-9-627 0 0,-41 85 679 0 0,1 1 0 0 0,1 0 0 0 0,0 0-1 0 0,0 1 1 0 0,0-1 0 0 0,1 2-1 0 0,12-10 1 0 0,-13 13 129 0 0,0 0 1 0 0,0 0-1 0 0,0 1 0 0 0,0 1 1 0 0,0-1-1 0 0,1 1 0 0 0,-1 0 1 0 0,1 0-1 0 0,-1 1 0 0 0,1 0 0 0 0,0 1 1 0 0,0 0-1 0 0,-1 0 0 0 0,1 0 1 0 0,0 1-1 0 0,9 2 0 0 0,-2 0 86 0 0,0 1 0 0 0,0 0 0 0 0,0 1 0 0 0,0 1 0 0 0,-1 0 0 0 0,0 1 0 0 0,15 10 0 0 0,43 33 730 0 0,51 30 334 0 0,-108-72-1085 0 0,0 0 0 0 0,1-2 0 0 0,0 0 0 0 0,0 0 0 0 0,1-2 0 0 0,27 5-1 0 0,-19-7-358 0 0,1-1-1 0 0,0-1 0 0 0,0-2 1 0 0,0 0-1 0 0,0-2 0 0 0,-1-1 1 0 0,36-11-1 0 0,-26 4-7647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53.6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 62 6447 0 0,'0'0'483'0'0,"0"-2"-326"0"0,-5-14-125 0 0,-3-28 11235 0 0,11 55-10937 0 0,0 0 0 0 0,-1 0 1 0 0,0 0-1 0 0,0 15 0 0 0,1 8-224 0 0,4 18 6 0 0,-3-17 24 0 0,1 0 0 0 0,16 54 0 0 0,-19-82-150 0 0,1 0 1 0 0,0 0-1 0 0,0 0 0 0 0,1 0 1 0 0,0-1-1 0 0,8 12 0 0 0,-4-13 14 0 0,-7-5-3 0 0,1 0-1 0 0,0 0 1 0 0,0 0 0 0 0,-1 0-1 0 0,1-1 1 0 0,0 1-1 0 0,0 0 1 0 0,-1-1 0 0 0,1 0-1 0 0,-1 1 1 0 0,1-1-1 0 0,0 0 1 0 0,-1 0 0 0 0,1 1-1 0 0,-1-1 1 0 0,1 0-1 0 0,-1-1 1 0 0,0 1 0 0 0,0 0-1 0 0,1 0 1 0 0,-1-1-1 0 0,0 1 1 0 0,0 0 0 0 0,1-3-1 0 0,4-4-35 0 0,-1-1 0 0 0,9-18 0 0 0,-11 21 31 0 0,7-20-23 0 0,-1-1 1 0 0,0 0 0 0 0,7-47 0 0 0,-5 20 33 0 0,-11 54-2 0 0,0 0 0 0 0,0-1 0 0 0,0 1 1 0 0,0 0-1 0 0,0-1 0 0 0,0 1 0 0 0,0 0 0 0 0,0-1 0 0 0,0 1 0 0 0,1 0 0 0 0,-1-1 0 0 0,0 1 0 0 0,0 0 0 0 0,0 0 0 0 0,0-1 0 0 0,1 1 1 0 0,-1 0-1 0 0,0-1 0 0 0,0 1 0 0 0,0 0 0 0 0,1 0 0 0 0,-1-1 0 0 0,0 1 0 0 0,0 0 0 0 0,1 0 0 0 0,-1 0 0 0 0,0 0 0 0 0,1-1 0 0 0,-1 1 1 0 0,0 0-1 0 0,1 0 0 0 0,-1 0 0 0 0,0 0 0 0 0,1 0 0 0 0,-1 0 0 0 0,0 0 0 0 0,1 0 0 0 0,-1 0 0 0 0,0 0 0 0 0,1 0 0 0 0,-1 0 0 0 0,0 0 1 0 0,1 0-1 0 0,-1 0 0 0 0,0 0 0 0 0,1 0 0 0 0,9 8 13 0 0,-10-8-15 0 0,8 8 19 0 0,-1 0 0 0 0,-1 0 0 0 0,0 1-1 0 0,0 0 1 0 0,-1 0 0 0 0,6 12 0 0 0,-5-9-17 0 0,1 0 0 0 0,16 22 0 0 0,3 3 7 0 0,3 4 39 0 0,-25-37-46 0 0,-1 0 0 0 0,1 0 0 0 0,-1-1 1 0 0,1 1-1 0 0,0-1 0 0 0,1 0 0 0 0,5 3 0 0 0,-7-5-6 0 0,-1 1-1 0 0,1-1 1 0 0,0 0 0 0 0,-1 0-1 0 0,1-1 1 0 0,0 1-1 0 0,0-1 1 0 0,0 1-1 0 0,-1-1 1 0 0,1 0 0 0 0,0 0-1 0 0,0 0 1 0 0,0 0-1 0 0,0-1 1 0 0,0 1 0 0 0,-1-1-1 0 0,1 1 1 0 0,0-1-1 0 0,0 0 1 0 0,-1 0-1 0 0,1-1 1 0 0,-1 1 0 0 0,1 0-1 0 0,-1-1 1 0 0,1 0-1 0 0,-1 1 1 0 0,0-1 0 0 0,3-2-1 0 0,2-4-3 0 0,0-1-1 0 0,0 1 0 0 0,0-1 1 0 0,-1-1-1 0 0,-1 1 1 0 0,5-11-1 0 0,-6 12 10 0 0,-1 0 0 0 0,0-1 0 0 0,-1 0 0 0 0,1 1 0 0 0,-2-1 0 0 0,2-11 0 0 0,-1-57 0 0 0,-1 21 0 0 0,-1 53-116 0 0,0 0 0 0 0,0-1 0 0 0,-1 1 0 0 0,1 0-1 0 0,-2-5 1 0 0,1 6-541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54.8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12063 0 0,'0'0'587'0'0,"1"1"-254"0"0,2-1-220 0 0,15 7 328 0 0,-15-6-386 0 0,12 9 356 0 0,-10-6-383 0 0,-3-3-22 0 0,-1 0 1 0 0,1 1-1 0 0,0-1 0 0 0,-1 1 1 0 0,1 0-1 0 0,-1-1 0 0 0,0 1 1 0 0,1 0-1 0 0,-1 0 0 0 0,1 3 1 0 0,2 2 232 0 0,0 1-1 0 0,-1-1 1 0 0,0 1 0 0 0,0 0 0 0 0,-1 0 0 0 0,0 0 0 0 0,0 0 0 0 0,0 12 0 0 0,-1 2 1263 0 0,-2 42 0 0 0,-3-10-359 0 0,-13 146 1850 0 0,15-187-2826 0 0,3-10-136 0 0,4-8-26 0 0,4-11-8 0 0,18-45 3 0 0,8-17 0 0 0,-30 69 0 0 0,0 0 0 0 0,1 0 0 0 0,0 0 0 0 0,1 1 0 0 0,13-14 0 0 0,-17 20 0 0 0,-2 0 0 0 0,0 1 0 0 0,1-1 0 0 0,-1 1 0 0 0,1-1 0 0 0,-1 1 0 0 0,1 0 0 0 0,0 0 0 0 0,0 0 0 0 0,-1 0 0 0 0,1 0 0 0 0,0 0 0 0 0,0 1 0 0 0,0-1 0 0 0,0 0 0 0 0,0 1 0 0 0,0 0 0 0 0,0-1 0 0 0,0 1 0 0 0,0 0 0 0 0,0 0 0 0 0,0 0 0 0 0,0 0 0 0 0,0 1 0 0 0,0-1 0 0 0,0 0 0 0 0,0 1 0 0 0,0 0 0 0 0,0-1 0 0 0,4 3 0 0 0,-3-1 0 0 0,1 0 0 0 0,0 0 0 0 0,0 0 0 0 0,-1 0 0 0 0,1 1 0 0 0,-1 0 0 0 0,1 0 0 0 0,-1 0 0 0 0,0 0 0 0 0,-1 0 0 0 0,4 5 0 0 0,-1 0 0 0 0,0-1 0 0 0,-1 1 0 0 0,-1 0 0 0 0,5 13 0 0 0,-4-9 0 0 0,1-1 0 0 0,0 1 0 0 0,1-2 0 0 0,0 1 0 0 0,1 0 0 0 0,10 12 0 0 0,-16-22 0 0 0,1 1 0 0 0,-1-1 0 0 0,0 1 0 0 0,0-1 0 0 0,1 1 0 0 0,-1-1 0 0 0,1 0 0 0 0,-1 0 0 0 0,1 0 0 0 0,-1 0 0 0 0,1 0 0 0 0,0 0 0 0 0,-1 0 0 0 0,5 1 0 0 0,0 0 0 0 0,11 4 0 0 0,-12-6 0 0 0,0-1 0 0 0,4 1 0 0 0,1-1 0 0 0,-1-1 0 0 0,0 0 0 0 0,0 0 0 0 0,0 0 0 0 0,0-1 0 0 0,0-1 0 0 0,0 1 0 0 0,-1-1 0 0 0,1-1 0 0 0,10-7 0 0 0,-3 0 0 0 0,0 0 0 0 0,-1-1 0 0 0,0-1 0 0 0,17-21 0 0 0,-27 29 0 0 0,0 0 0 0 0,0 0 0 0 0,0-1 0 0 0,-1 0 0 0 0,0 1 0 0 0,-1-1 0 0 0,0-1 0 0 0,0 1 0 0 0,2-8 0 0 0,-3 0 0 0 0,-4 11 0 0 0,1 2 0 0 0,-5-10 0 0 0,2 9 0 0 0,1 3 0 0 0,2-2 0 0 0,-1 1 0 0 0,0 0 0 0 0,0-1 0 0 0,0 1 0 0 0,0 0 0 0 0,0 0 0 0 0,0 1 0 0 0,0-1 0 0 0,0 0 0 0 0,-1 1 0 0 0,1-1 0 0 0,0 1 0 0 0,0 0 0 0 0,-1 0 0 0 0,1 0 0 0 0,0 0 0 0 0,0 0 0 0 0,-1 0 0 0 0,1 0 0 0 0,0 1 0 0 0,0-1 0 0 0,0 1 0 0 0,-1 0 0 0 0,-2 1 0 0 0,-3 1 0 0 0,4-2 0 0 0,1 1 0 0 0,-1 0 0 0 0,1-1 0 0 0,0 1 0 0 0,0 0 0 0 0,0 1 0 0 0,0-1 0 0 0,0 1 0 0 0,0-1 0 0 0,1 1 0 0 0,-1 0 0 0 0,1 0 0 0 0,-1 0 0 0 0,1 0 0 0 0,0 0 0 0 0,1 0 0 0 0,-1 1 0 0 0,0-1 0 0 0,1 1 0 0 0,0-1 0 0 0,-1 6 0 0 0,0-2 0 0 0,0 1 0 0 0,1 0 0 0 0,0-1 0 0 0,0 1 0 0 0,1 0 0 0 0,0 0 0 0 0,1-1 0 0 0,-1 1 0 0 0,4 11 0 0 0,-2-12 0 0 0,0 1 0 0 0,1-1 0 0 0,0 0 0 0 0,1 0 0 0 0,0-1 0 0 0,0 1 0 0 0,0-1 0 0 0,1 0 0 0 0,0 0 0 0 0,10 10 0 0 0,-10-12 0 0 0,0 1 0 0 0,0-1 0 0 0,0 0 0 0 0,1-1 0 0 0,-1 1 0 0 0,1-1 0 0 0,0 0 0 0 0,0-1 0 0 0,0 1 0 0 0,0-1 0 0 0,1 0 0 0 0,11 1 0 0 0,-10-2 0 0 0,0 0 0 0 0,0-1 0 0 0,0 0 0 0 0,0-1 0 0 0,0 1 0 0 0,0-1 0 0 0,0-1 0 0 0,0 0 0 0 0,0 0 0 0 0,0 0 0 0 0,8-5 0 0 0,0-1 0 0 0,0 0 0 0 0,-1-1 0 0 0,0-1 0 0 0,0-1 0 0 0,-1 0 0 0 0,24-24 0 0 0,-30 26 0 0 0,-1 0 0 0 0,0-1 0 0 0,-1 0 0 0 0,1 0 0 0 0,-2 0 0 0 0,0-1 0 0 0,0 1 0 0 0,-1-1 0 0 0,0-1 0 0 0,0 1 0 0 0,2-18 0 0 0,-6 28 0 0 0,1-7 0 0 0,0 0 0 0 0,0 0 0 0 0,-1-11 0 0 0,-2 7 0 0 0,-2 4 0 0 0,-4 8 0 0 0,6 0 0 0 0,0 1 0 0 0,0 0 0 0 0,0 0 0 0 0,-1 0 0 0 0,1 1 0 0 0,0-1 0 0 0,0 0 0 0 0,1 1 0 0 0,-1 0 0 0 0,0-1 0 0 0,0 1 0 0 0,1 0 0 0 0,-1 0 0 0 0,1 0 0 0 0,0 0 0 0 0,-1 0 0 0 0,1 0 0 0 0,0 0 0 0 0,0 0 0 0 0,0 0 0 0 0,0 4 0 0 0,-1 0 0 0 0,0 1 0 0 0,0-1 0 0 0,1 0 0 0 0,0 1 0 0 0,1 0 0 0 0,-1 10 0 0 0,2-4 0 0 0,0-1 0 0 0,1 0 0 0 0,1 0 0 0 0,7 22 0 0 0,-8-27 0 0 0,1 0 0 0 0,1 0 0 0 0,-1-1 0 0 0,1 1 0 0 0,0-1 0 0 0,1 0 0 0 0,-1 0 0 0 0,1-1 0 0 0,7 7 0 0 0,-5-7 0 0 0,3-4 0 0 0,-9-1 0 0 0,1 0 0 0 0,0-1 0 0 0,-1 1 0 0 0,1-1 0 0 0,0 1 0 0 0,-1-1 0 0 0,1 0 0 0 0,-1 0 0 0 0,1 1 0 0 0,-1-1 0 0 0,0 0 0 0 0,1-1 0 0 0,-1 1 0 0 0,0 0 0 0 0,0 0 0 0 0,0 0 0 0 0,0-1 0 0 0,0 1 0 0 0,0-1 0 0 0,0 1 0 0 0,0 0 0 0 0,0-1 0 0 0,-1 0 0 0 0,2-1 0 0 0,0-6 0 0 0,1 1 0 0 0,-1-1 0 0 0,1-13 0 0 0,0 6 0 0 0,3-26 0 0 0,-3 20 0 0 0,7-24 0 0 0,-8 40 0 0 0,0 0 0 0 0,0 0 0 0 0,0 0 0 0 0,1 0 0 0 0,0 0 0 0 0,0 1 0 0 0,1-1 0 0 0,5-6 0 0 0,-8 10 0 0 0,0 1 0 0 0,0 0 0 0 0,0 0 0 0 0,0 0 0 0 0,0 0 0 0 0,0 0 0 0 0,0 0 0 0 0,0 0 0 0 0,0 1 0 0 0,0-1 0 0 0,0 0 0 0 0,1 0 0 0 0,-1 1 0 0 0,0-1 0 0 0,1 1 0 0 0,-1-1 0 0 0,0 1 0 0 0,1 0 0 0 0,2-1 0 0 0,0 1 0 0 0,1-1 0 0 0,-1 0 0 0 0,0 1 0 0 0,0-1 0 0 0,0 1 0 0 0,1 0 0 0 0,-1 1 0 0 0,0-1 0 0 0,0 1 0 0 0,0 0 0 0 0,0 0 0 0 0,0 0 0 0 0,7 3 0 0 0,-5-1 0 0 0,0 0 0 0 0,-1 0 0 0 0,1 1 0 0 0,-1 0 0 0 0,0 0 0 0 0,0 0 0 0 0,6 8 0 0 0,-1 1 0 0 0,0-1 0 0 0,-2 1 0 0 0,1 1 0 0 0,-2 0 0 0 0,12 28 0 0 0,15 44 528 0 0,-33-83-530 0 0,1 0 1 0 0,-1 0-1 0 0,1 0 0 0 0,0 0 1 0 0,0 0-1 0 0,0-1 0 0 0,0 1 1 0 0,1-1-1 0 0,-1 1 0 0 0,1-1 1 0 0,-1 0-1 0 0,1 0 0 0 0,0 0 1 0 0,4 2-1 0 0,-2-2 9 0 0,0 1 0 0 0,0-2 0 0 0,0 1 0 0 0,1-1 0 0 0,-1 0 0 0 0,1 0 0 0 0,-1 0-1 0 0,7-1 1 0 0,2 0-73 0 0,0-1 1 0 0,0-1-1 0 0,-1 0 0 0 0,1-1 0 0 0,-1 0 0 0 0,17-7 0 0 0,-25 8-773 0 0,1 0-1 0 0,-1-1 1 0 0,0 0-1 0 0,1 0 1 0 0,-1-1-1 0 0,-1 1 1 0 0,1-1 0 0 0,0 0-1 0 0,6-8 1 0 0,5-9-2367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55.7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 9 10223 0 0,'-3'-9'8608'0'0,"-10"60"-7222"0"0,10-7-781 0 0,2-1 0 0 0,6 63 1 0 0,-2-59-600 0 0,-3-10-101 0 0,0-28-116 0 0,0-26 115 0 0,0-4 82 0 0,2-1 1 0 0,0 1 0 0 0,1 0 0 0 0,1 0 0 0 0,1 0 0 0 0,1 0 0 0 0,1 1 0 0 0,13-28 0 0 0,-17 42 14 0 0,1 0 0 0 0,-1 1 0 0 0,1-1 0 0 0,0 1 0 0 0,0 0 0 0 0,1 0 0 0 0,-1 0 0 0 0,1 1 0 0 0,0 0 0 0 0,1 0 0 0 0,-1 0 0 0 0,1 0 0 0 0,7-3 0 0 0,-8 5 10 0 0,0 0-1 0 0,0 1 1 0 0,0-1-1 0 0,0 1 1 0 0,0 0-1 0 0,1 1 1 0 0,-1-1-1 0 0,0 1 1 0 0,0 0-1 0 0,1 0 1 0 0,-1 0-1 0 0,0 1 0 0 0,0 0 1 0 0,0 0-1 0 0,1 0 1 0 0,-1 1-1 0 0,5 2 1 0 0,46 24 166 0 0,-41-19-657 0 0,1-1 0 0 0,-1-1 0 0 0,25 8 0 0 0,-29-12-1228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56.08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19 10191 0 0,'9'0'920'0'0,"-1"-2"-740"0"0,0 1 0 0 0,13-6 0 0 0,5 0 2994 0 0,-25 7-2881 0 0,0-1 0 0 0,0 1 0 0 0,0 0 0 0 0,0 0 0 0 0,0 0 1 0 0,0 0-1 0 0,0 0 0 0 0,0 0 0 0 0,0 0 0 0 0,0 0 0 0 0,0 0 0 0 0,0 0 1 0 0,0 0-1 0 0,0 1 0 0 0,0-1 0 0 0,0 1 0 0 0,0-1 0 0 0,-1 0 1 0 0,1 1-1 0 0,1 0 0 0 0,-1 0-218 0 0,0 1 1 0 0,0-1-1 0 0,0 1 1 0 0,0-1-1 0 0,0 1 1 0 0,0-1 0 0 0,-1 1-1 0 0,1-1 1 0 0,-1 1-1 0 0,1-1 1 0 0,-1 3-1 0 0,3 13 255 0 0,-1 0 0 0 0,-1 0 0 0 0,-1 0 0 0 0,0 0 0 0 0,-4 23 0 0 0,1-2-158 0 0,-2 63 97 0 0,4 0-1 0 0,17 150 0 0 0,-12-222-256 0 0,5 34-29 0 0,-13-108-2630 0 0,1 23 1238 0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56.4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49 8 919 0 0,'17'-8'20194'0'0,"-14"17"-17463"0"0,-3 7-4868 0 0,-1-7 3637 0 0,-53 209 920 0 0,50-191-2227 0 0,-2 41 0 0 0,4-30-82 0 0,1 1-53 0 0,1 0 0 0 0,2-1-1 0 0,9 48 1 0 0,-7-59-38 0 0,12 36-1 0 0,-14-55-17 0 0,1 0 1 0 0,0 0-1 0 0,0-1 0 0 0,1 1 1 0 0,0-1-1 0 0,1 1 0 0 0,0-1 1 0 0,8 10-1 0 0,-11-15-91 0 0,0-1 0 0 0,0 0 0 0 0,0 1 0 0 0,0-1 0 0 0,0 0 0 0 0,1 0 0 0 0,-1 0 0 0 0,0 0 0 0 0,1 0 0 0 0,-1-1 0 0 0,0 1 0 0 0,1-1 0 0 0,-1 1 0 0 0,1-1 0 0 0,-1 0 0 0 0,4 0 0 0 0,5-3-1590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56.9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 17 2759 0 0,'0'0'2632'0'0,"-7"-9"-2968"0"0,4 2-48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6:53:40.4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4760 6012 1839 0,'0'0'160'0,"0"0"-160"16,0 0 0-16,0 0 0 0,0 0 3392 0,0 0 656 15,0 0 128-15,0 0 32 0,0 0-1936 0,0 0-384 16,0 0-80-16,0 0-16 0,0 0 0 0,0 0 0 16,0 0 0-16,0 0 0 0,0 0-288 0,0 0-64 15,0 0-16-15,0 0 0 0,0 0-128 0,0 0-16 16,0 0-16-16,0 0 0 0,0 0-400 0,0 0-80 15,0 0-16-15,0 0 0 0,0 0-96 0,0 0-32 16,0 0 0-16,0 0 0 0,0 0-288 0,0 0-64 16,0 0-16-16,2-6 0 0,2-1-144 0,-4 7-128 15,0 0 192-15,4-4-192 0,0-2 128 0,-4 6-128 16,5-6 0-16,-1 3 0 0,-4 3 0 0,7-4 0 16,-2 0 0-16,0-2 0 0,1 0 0 0,-1 2 160 0,1 0-160 0,1 1 128 15,-1-1-128-15,1-1 0 0,1 4 0 0,0-4 0 16,-2 1 0-16,2 2 0 0,-1-3 144 0,-1 1-16 15,2 0-128-15,3-2 0 0,-4 1 0 0,0 1 0 16,0 0 0-16,-1 1 0 0,1-1-128 0,-1 2 128 16,2-2 0-16,0 1 0 0,-2-1 0 0,2 1 0 15,0 2 0-15,0-1 0 0,1-2 0 0,-1 1-128 16,-1-1 128-16,0 1 0 0,1 1 0 0,3 1 0 0,-2-2 0 0,-9 3 0 16,6-1 0-16,1-2 0 0,1 0 0 0,0-1 0 15,0 4 0-15,-1-2 0 0,0 2 0 0,0-2 0 16,-1 0 0-16,-6 2 128 0,8 0-128 0,0 0 0 15,-8 0 128-15,8 0-128 0,-2 0 176 0,-6 0-48 16,8 0 0-16,-1 0 0 0,-7 0 48 0,8 2 0 16,-2 0 0-16,-6-2 0 0,8 0-16 0,-8 0 0 15,8 2 0-15,0 1 0 0,-8-3-32 0,6 1-128 16,-6-1 192-16,8 6-64 0,0-2-128 0,-2-1 160 16,-6-3-160-16,8 3 160 0,-1 1-160 0,-1 0 0 15,-6-4 144-15,8 5-144 0,-8-5 0 0,7 7 144 16,1-3-144-16,0 0 0 0,-2-2 176 0,1 2-176 15,-7-4 160-15,6 7-160 0,1-5 192 0,-1 5-64 16,0-3-128-16,-1 2 192 0,-5-6-192 0,6 4 176 16,0 3-176-16,0-3 160 0,-1 1-160 0,2 1 128 15,-7-6-128-15,5 7 128 0,0-3-128 0,1 3 160 16,-6-7-160-16,6 9 160 0,-1-1-160 0,-5-8 0 16,4 3 144-16,-4-3-144 0,0 0 0 0,3 7 0 15,-3-7 0-15,0 0 128 0,0 0-128 0,0 0 0 16,4 7 0-16,-4-7 0 0,0 0 0 0,0 0 0 0,0 0 0 0,0 0 0 15,0 0 0-15,0 0-128 0,0 0 128 0,0 0 0 16,0 0 0-16,0 0 0 0,0 0 0 0,0 0-128 16,0-7 128-16,0 7 0 0,-1-7 0 0,1 7 0 15,0-7 0-15,0 0 0 0,0 7 0 0,-2-6 0 16,2 6 0-16,0-7 0 0,0 7 0 0,0-7-128 0,0 1 128 16,0-1 0-16,0 7 0 0,0-6 0 0,0-1 0 0,0 7 0 15,0 0 0-15,2-6-128 0,-1-2 128 0,0 1 0 16,0 1 0-16,-1 6 0 0,3-7 0 0,-3 7-128 15,3-6 128-15,-1 2 0 0,-2 4 0 0,3-7 0 16,-2 1 0-16,-1 6 0 0,0 0 0 0,0 0 0 16,0 0 0-16,0 0 0 0,0 0 0 0,0 0 0 15,0 0 0-15,0 0 0 0,0 0 0 0,0 0 0 16,0 0 0-16,0 0 128 0,0 0-128 0,0 0 0 16,0 0 0-16,0 0 128 0,0 0-128 0,0 0 0 15,0 7 0-15,0 3 0 0,0-4 0 0,0-6 128 16,0 8-128-16,0 1 0 0,0-2 0 0,0-1 128 15,0-6-128-15,2 11 0 0,0-2 256 0,-1-1-32 16,-1 1 0-16,0-2 0 0,2 2-80 0,-1-1-16 0,-1-2 0 0,0 1 0 16,0-7 0-16,0 6-128 0,0 3 192 0,-1-3-64 15,1-6-128-15,-3 6 0 0,3-6 0 16,-4 7 128-16,0-1-128 0,4-6 0 0,-5 3 0 0,-3 1 0 16,8-4 0-16,-6 2 0 0,-1 1 0 0,1-3 0 15,-2 0 0-15,1-3 0 0,1 3 0 0,-2-2 0 16,1 2 0-16,7 0 0 0,-8-2 0 0,1 0 0 15,0 2 0-15,0-3 0 0,1 3 0 0,-1-1 0 16,1-2 0-16,6 3 0 0,-7 0 160 0,7 0-160 16,0 0 0-16,0 0 0 0,-6 3 0 0,6-3-192 15,0 0-448-15,0 0-96 0,0 0-16 16,0 0 0-16,-7 0-2512 0,7 0-496 0,0 0-96 0,0 0-32 0</inkml:trace>
  <inkml:trace contextRef="#ctx0" brushRef="#br0" timeOffset="1650.32">4971 6701 13647 0,'0'0'592'0,"0"0"144"0,0 0-592 0,0 0-144 0,0 0 0 0,0 0 0 16,0 0 2048-16,0 0 384 0,0 0 80 0,0 0 16 16,0 0-176-16,0 0-48 0,-4-2 0 0,4 2 0 15,0 0-368-15,0 0-80 0,0 0 0 0,-3 3-16 16,-1 3-576-16,3 0-112 0,-2 0-32 0,2 3 0 16,-2 0-288-16,1 1-48 0,-2 1-16 0,0 2 0 15,-1 0-256-15,1 0-48 0,1 0-16 0,-1-2 0 0,1-1 160 0,1 3 32 16,1-2 0-16,-1 1 0 0,1-5-416 0,-2 0-80 15,2 2-16-15,1-1 0 0,0-8-128 0,1 6 0 16,-1-6 0-16,0 0 0 0,0 0 0 0,0 0 0 16,0 0 0-16,0 0 0 15,0 0-992-15,0 0-224 0,0 0-64 0,7 0 0 16,-7 0-1072-16,6-3-208 0,-6 3-64 0,0 0 0 16,10-3-1072-16,-3-1-208 0,1-3-64 0,0 4-7520 15</inkml:trace>
  <inkml:trace contextRef="#ctx0" brushRef="#br0" timeOffset="1827.42">5047 6841 3679 0,'0'0'320'0,"0"0"-320"16,0 0 0-16,0 0 0 0,0 0 4112 0,0 0 752 16,0 0 160-16,0 0 32 0,0 0-1648 0,0 0-320 15,0 0-64-15,0 0-16 0,-8 2-704 0,-1-2-128 16,-2 2-48-16,-1-2 0 0,-1 3-832 0,0-3-160 16,-3 0-48-16,2 0 0 0,-2 0-560 0,1 0-112 15,-1 0-32-15,0-3 0 0,2 1-256 0,1 0-128 16,1 0 0-16,1 0 128 0,0 0-128 0,1 2 0 15,3-3 0-15,1 3 0 0,6 0 0 0,0 0 0 0,0 0 0 0,0 0 0 32,0 0-2768-32,8-1-432 0,0 2-96 0</inkml:trace>
  <inkml:trace contextRef="#ctx0" brushRef="#br0" timeOffset="2285.03">5174 6659 27119 0,'0'0'1200'0,"0"0"256"0,0 0-1168 0,0 0-288 16,0 0 0-16,0 0 0 0,0 0 2512 0,4 7 448 15,-4-7 96-15,1 9 16 0,-2-1-1376 0,1 1-272 16,-2 1-48-16,2 0-16 0,-4 0-576 0,2-1-112 16,-1 4-32-16,0-2 0 0,2 2-256 0,-1-3-48 15,-1 0-16-15,2-3 0 0,1 0-48 0,0 0-16 16,0-7 0-16,0 0 0 0,2 6-48 0,2 1-16 15,-4-7 0-15,7 4 0 0,1-2-32 0,-1-2-16 16,3 0 0-16,0 0 0 0,2 0-144 0,1 0 0 0,0 0 144 0,1-2-144 16,1 2 0-16,-2-2 0 15,-1 0 0-15,1 2 128 0,0-4-128 0,-1 1 0 0,-3 0 0 0,0 2 0 16,-1-1-176-16,0-2 176 0,-2-2-208 0,0 2 80 16,-4-2-1712-1,1-1-336-15,-1-3-64 0,2-1-10736 0,-4 1-2144 0</inkml:trace>
  <inkml:trace contextRef="#ctx0" brushRef="#br0" timeOffset="2458.44">5322 6599 11967 0,'0'0'1072'0,"0"0"-864"0,0 0-208 0,0 0 0 0,1 9 5632 0,0 2 1072 15,1-1 208-15,-1 3 64 0,-1 0-3200 0,0 0-640 16,0 1-128-16,0 3-32 0,0 2-1456 0,0 2-304 16,0 1-48-16,0-2-16 0,0 1-496 0,1-1-96 15,2 1-32-15,-1 1 0 0,1-1-224 0,1 1-48 16,0-2-16-16,1-1 0 0,0-2-240 0,2-2 0 15,-2-2 128-15,0-4-128 0,1-1 0 0,-2-3 0 16,-4-5 0-16,0 0-160 16,7-2-2016-16,1-5-416 0,0-2-80 0</inkml:trace>
  <inkml:trace contextRef="#ctx0" brushRef="#br0" timeOffset="4656.37">5645 5986 25343 0,'0'0'560'0,"0"0"112"0,0 0 32 0,0 0 0 0,0 0-576 0,0 0-128 0,0 0 0 0,0 0 0 16,0 0 1280-16,0 0 208 0,0 0 48 0,0 0 16 16,0 0-800-16,0 0-176 0,0 0-16 0,0 0-16 15,-10-4-336-15,10 4-64 0,0 0-16 0,0 0 0 0,1-9 0 0,-1 9-128 16,1-4 192-16,-1 4-64 0,3-6 288 0,-3 6 48 16,4-7 16-16,0 3 0 0,-4 4 96 0,5-3 32 15,0-1 0-15,0-1 0 0,-5 5 0 0,7-4 0 16,-2 0 0-16,0 2 0 0,2-2-432 0,0 0-176 15,-2-3 128-15,1 1-128 0,2 1 192 0,0-2-64 16,1-1 0-16,2 2 0 0,-2-1-128 0,4 1 0 16,1-5 0-16,2 5 0 0,0-5 0 0,2 2 128 15,2-2-128-15,1 2 128 0,1 1-128 0,2-1 0 16,-2 0 0-16,1 2-176 0,2 2 176 0,3-1 0 16,-1-1 0-16,2 1 0 0,1-4 0 0,0 4-128 15,2-5 128-15,-1 2-128 0,-1 1 128 0,3-1 0 16,4 1 0-16,-1-1 128 0,1 3-128 0,0-1 0 15,-1 1 0-15,0-1 0 0,-2 0 0 0,0 4 0 16,-3 0 0-16,-2-1 0 0,-3 4 128 0,1-3-128 16,-4 3 128-16,-1 0-128 0,-2 3 0 0,-2 0 0 15,-1-2 0-15,0 4 0 0,-1-4 192 0,1 2 128 0,-1 4 32 0,0-1 0 16,3 2 32-16,-2 1 16 16,0-2 0-16,0 1 0 0,0 1-16 0,2 0-16 0,-1-1 0 15,0 1 0-15,-1-1-32 0,-1 1 0 0,0 1 0 0,-2 2 0 16,1-1-16-16,-1-1 0 0,0 1 0 0,0-2 0 15,0 4 64-15,-1-3 16 0,-1 1 0 0,0 2 0 16,-1-4-208-16,1 2-32 0,-1-1-16 0,0-1 0 16,-1 2-144-16,-3-2 128 0,-1-1-128 0,-1-2 128 15,0 3-128-15,0-2 0 0,2-3 0 0,-3 3 0 16,0-4 0-16,0 4 0 0,-4-7 0 0,4 7 0 0,-4-7 0 0,5 3 0 16,0 3 0-16,-1-5 0 0,-4-1 0 0,0 0 0 15,0 0 0-15,0 0 0 0,0 0 0 0,7 3 0 16,-7-3 0-16,0 0 0 0,0 0 0 0,0 0 0 15,6-4 0-15,-6 4 0 0,5-6-144 0,-2 3 144 16,-3 3 0-16,1-8 0 0,-1-1-144 0,-1-2 144 16,-2 2 0-16,1-2-144 0,-5 1 144 0,1-3 0 15,-2 0 0-15,1 0 0 0,1 0 0 0,-1-1-128 16,-1 1 128-16,2 5 0 0,-1-1 0 0,1 0 0 0,0 4 0 0,3-2 0 16,3 7 0-16,0 0 0 15,0 0 0-15,0 0 0 0,0 0 0 0,0 0 0 16,0 0 0-16,0 0 0 0,0 0 128 0,0 0-128 15,0 0 128-15,7 4-128 0,0 0 208 0,-2 3-16 16,0 2-16-16,1-1 0 0,-1-2 272 0,1 4 48 16,0 0 16-16,0 3 0 0,-1-2-128 0,1 2-32 0,-1 0 0 15,-1 0 0-15,0 0-112 0,0 0-32 16,-2-2 0-16,1 2 0 0,-2-6-208 0,1 3 144 0,-1-4-144 0,0 1 128 16,-1-7-128-16,0 0 0 0,0 0 0 0,0 0 0 15,0 0 0-15,0 0 0 0,0 0 0 0,0 0 0 16,0 0 0-16,0 0 0 0,0 0 0 0,-8-3 0 15,-1 2-144-15,0-4 144 0,-1 1 0 0,-2 0 0 16,-4 1-144-16,0-1 144 0,-2-1 0 0,-2 4-144 16,-1-2 144-16,0 2 0 0,0-2 0 0,2 3 0 15,-1 0 0-15,2 0 0 0,-2 3 0 0,6-2 0 0,2-1 0 0,2 3 0 16,-1-2 0-16,3 2 128 0,8-3-128 0,0 0 0 16,0 0 0-16,0 0 0 15,0 0-1568-15,0 0-384 0,0 6-80 0,0-6-16 0</inkml:trace>
  <inkml:trace contextRef="#ctx0" brushRef="#br0" timeOffset="5843.4">6228 6625 29023 0,'0'0'640'0,"0"0"128"0,0 0 16 0,0 0 48 0,0 0-672 0,0 0-160 0,0 0 0 0,0 0 0 16,0 0 1872-16,0 0 352 0,0 0 64 16,0 0 16-16,0 0-672 0,-18 4-128 0,16 3-32 0,2 2 0 15,-1-3-704-15,1 5-160 0,0-1-32 0,0 3 0 16,-1-2-144-16,1 2-48 0,0 3 0 0,0-3 0 16,0 1-48-16,0-1-16 0,0 0 0 0,0 1 0 0,0-1 112 0,1 0 16 15,0-3 0-15,1 1 0 0,-1-2-448 0,0-1 0 16,0 1 0-16,2-3 0 0,-3-6 0 0,0 0 0 15,0 0 0-15,0 0 0 16,5 4-1552-16,-5-4-400 0,0 0-80 0,0 0-16 16,0 0-2864-16,12-7-576 0,-12 7-112 0,5-6-32 0</inkml:trace>
  <inkml:trace contextRef="#ctx0" brushRef="#br0" timeOffset="6010.34">6287 6788 30399 0,'0'0'672'0,"0"0"144"0,0 0 16 0,0 0 16 0,0 0-672 0,0 0-176 16,-5-3 0-16,-2 0 0 0,0 3 2336 0,0 0 432 15,-3 0 96-15,0 3 16 0,-2-3-1184 0,0 3-224 16,-1-2-64-16,0-1 0 0,-1 0-960 0,1 3-208 16,1-3-48-16,0 2 0 0,2-1-192 0,-1 2 0 15,2-3 0-15,1 0 0 0,8 0 0 0,0 0 0 16,0 0 0-16,0 0-160 16,0 0-1760-16,0 0-368 0,0 0-64 0,0 0-15856 0</inkml:trace>
  <inkml:trace contextRef="#ctx0" brushRef="#br0" timeOffset="6488.17">6458 6634 40079 0,'0'0'880'0,"0"0"176"0,0 0 32 0,0 0 64 0,0 0-928 0,4 4-224 0,-4-4 0 0,4 8 0 0,-4-8 1168 0,2 9 192 16,-1 2 48-16,-1-2 0 0,-1-2-672 0,-1 0-128 15,1 3-32-15,-2 0 0 0,2-1-304 0,0 2-64 16,-1-1-16-16,1 2 0 0,0-2 64 0,1 1 0 16,1-2 0-16,0-1 0 0,2-2 0 0,1 4 0 15,0-4 0-15,0 1 0 0,4 1-256 0,0-3 144 16,-1-1-144-16,3 2 128 0,1-4 0 0,1 0 0 16,0 1 0-16,1-2 0 0,1-2-128 0,0-2 0 15,-1-1 0-15,0-2 0 16,-2-1-320-16,1 1-112 0,-1-5-16 0,-1 2 0 15,-1-4-1344-15,-2 0-288 0,-2-2-48 0,0 2-16 16,1 0-416-16,-4 0-96 0,0 0-16 0,-2-1 0 16,0-2 1008-16,-2 3 192 0,0-2 32 0,-1 2 16 15,0 4 400-15,1 1 64 0,-1 3 32 0,3 5 0 0,0 0 1760 0,0 0 368 16,-6-1 64-16,6 1 16 0,-8 6 1424 0,1 2 304 16,2 5 48-16,0 0 16 0,0 4-1024 0,1-1-208 15,0 5-48-15,0-1 0 0,1 2-608 0,-1-1-128 16,3 2-32-16,0 1 0 0,1 2 0 0,1 0 0 15,3 1 0-15,0 0 0 0,0-1-448 0,0-2-112 16,1 2-16-16,0-6 0 0,0-6-448 0,1-1-208 0,-1-2 16 0,1-6 0 31,-6-5-1488-31,6-7-304 0,-3-4-48 0,0-1-16 0</inkml:trace>
  <inkml:trace contextRef="#ctx0" brushRef="#br0" timeOffset="17860.96">8909 8260 17503 0,'0'0'384'0,"0"0"64"0,0 0 32 0,0 8 32 0,0-8-512 0,0 11 0 15,0 0 0-15,0-5 0 0,0 2 704 0,0-8 64 16,0 9 0-16,0-9 0 0,-2 11 240 0,2-5 48 16,0-6 16-16,0 0 0 0,-1 10 240 0,1-10 48 15,0 0 16-15,0 0 0 0,0 0 464 0,0 0 80 16,0 0 32-16,0 0 0 0,0 0-144 0,0 0-16 15,0 0-16-15,0 0 0 0,3-7-592 0,-3 3-112 16,1-2-32-16,2-4 0 0,-2 0-656 0,0 1-144 16,1-4-32-16,-2-2 0 0,0 0-208 0,0-3 0 15,0-1 128-15,-2 2-128 0,1 0 0 0,-2 1 0 16,-2 2 0-16,0 1 0 0,-2-1 0 0,0 4 0 16,-3 3 0-16,1 1 0 0,0 3 128 0,-1 3-128 0,-2 4 176 0,-1 5-176 15,-3 1 160-15,0 3-160 0,1 1 128 0,-3 3-128 16,1 5 576-16,0 2 48 0,-1-1 0 0,1 4 0 15,0-4-624-15,3 3 0 0,1-1 0 0,1 2 0 16,0-4 0-16,2 3 0 0,4-2 0 0,2 2 0 16,2-2 0-16,3-1 0 0,3-1 0 0,1 2 128 15,0-4 64-15,3-3 32 0,3 0 0 0,1-2 0 16,1-4-224-16,1-1-192 0,2 0 48 0,1-4 0 16,0-6 144-16,0 0 0 0,1-2 0 0,1-2 0 15,-1-6 0-15,0-3 0 0,2-1 0 0,-2-3 0 0,-1-3-192 16,-1 1 0-16,-3-1 0 0,0-1 0 0,-2-1 192 0,-2-2 0 15,-1 1 128-15,-3 0-128 0,-3 2 128 0,2 2-128 16,-1-1 128-16,0 6-128 0,-3-2 0 0,0 5 0 16,-2 5 0-16,2-1-128 0,0 7 128 0,0 0 0 15,0 0 0-15,0 0 0 0,0 0 256 0,0 0-32 16,-5 10 0-16,1-3 0 0,0 7 96 0,0 1 0 16,0 0 16-16,2-2 0 0,0 4-112 0,0-2-32 15,1 2 0-15,1 1 0 0,2-3 96 0,2 2 16 16,1 3 0-16,2-3 0 0,-1 0-304 0,2 0 160 15,0-4-160-15,1 0 128 0,0-2-128 0,1-2 128 16,0-3-128-16,2 1 128 0,1-3-128 0,0-2 0 16,0 0 0-16,2-4-176 15,0-3-2320-15,0 1-448 0,-2-2-112 0,-1-2-16 0</inkml:trace>
  <inkml:trace contextRef="#ctx0" brushRef="#br0" timeOffset="18545.49">9236 8400 23263 0,'0'0'1024'0,"0"0"224"0,0 0-992 0,0 0-256 15,0 0 0-15,0 0 0 0,0 0 2688 0,0 0 480 16,0 0 96-16,0 0 32 0,0 0-1696 0,0 0-320 16,0 0-80-16,-4 4-16 0,4-4-80 0,-5 6-16 15,0 3 0-15,0-1 0 0,-1 4-16 0,2 1-16 16,-1 2 0-16,1 0 0 0,0 2-256 0,2 0-48 16,-1 0-16-16,2 3 0 0,-1 0 128 0,1 1 32 15,0-2 0-15,0-2 0 0,1 3-416 0,0-4-80 16,0-3-16-16,0-3 0 0,-2-3-384 0,2-1 0 15,0-6-224-15,0 0 80 0,0 0 144 0,0 0 0 16,3-6 0-16,1-3 0 0,0-2 0 0,0-2 0 16,1-1-176-16,0-6 176 0,0 0 0 0,1-2 0 0,-1 1 0 15,1-1 0-15,1 1-144 0,-2 1 144 16,2 1-128-16,-1 4 128 0,1 2-288 0,1 0 32 0,0 0 0 0,-1 4 0 16,1 5 400-16,-1 0 96 0,1 1 16 0,-1 3 0 15,1 3-112-15,0 1-16 0,0 0 0 0,0 5 0 16,0 0 0-16,-2 2 0 0,-2 2 0 0,1 4 0 15,-1 0-128-15,0 0 0 0,0-2 0 0,-1 5 0 0,-2 0 0 0,3-2 0 16,-3 2 0-16,2-1-176 0,0-2 176 0,1-1 176 16,0 1-48-16,1-4 0 0,0 0-128 0,2-5 0 15,-1 1 0-15,2-5-176 0,0 2 176 0,1-5 0 16,0-1 0-16,2 0 0 16,0 0-1264-16,1-7-208 0,0-1-64 0,0-1 0 15,0-4-5936-15,-1 3-1184 0,-3-1-240 0,0 2-64 0</inkml:trace>
  <inkml:trace contextRef="#ctx0" brushRef="#br0" timeOffset="18776.56">9706 8264 41231 0,'0'0'1824'0,"4"6"384"0,-4-6-1760 0,2 7-448 15,-2-7 0-15,4 9 0 0,-1-3 1984 0,4-2 304 16,-7-4 64-16,8 4 16 0,-2-4-1376 0,2 3-272 15,0-2-48-15,1-1-16 0,2-1-480 0,1-2-176 0,1 3 0 16,1-2 144-16,3 0-16 0,1 0 0 16,1 0 0-16,0 0 0 0,-3-1-128 0,0 2-144 0,1 1 144 0,-3 1-208 15,1 2 208-15,-2-1 0 0,-3 0 0 0,-2 0 0 32,-1 2-2416-32,-7-4-432 0,0 0-96 0,-6 9 0 0,-3 2-3648 15,-4-1-704-15,-1 0-160 0,-3-3-32 0</inkml:trace>
  <inkml:trace contextRef="#ctx0" brushRef="#br0" timeOffset="18910.99">9759 8460 39167 0,'0'0'1728'0,"5"7"368"0,3-5-1680 0,0 2-416 0,0 0 0 0,2 1 0 0,2-1 2336 0,1 0 384 15,0 0 80-15,3 1 16 0,-1-3-1536 0,3 3-320 16,-3-5-48-16,2 4-16 0,2-4-656 0,-2 2-240 16,-2 0 144-16,0-2-144 15,-3 2-640-15,-2-2-192 0,-2 3-64 0,-8-3 0 0</inkml:trace>
  <inkml:trace contextRef="#ctx0" brushRef="#br0" timeOffset="19812.72">10741 8406 32703 0,'0'0'720'0,"0"0"160"0,4-6 16 0,1-1 16 0,0 1-720 0,1-3-192 15,-2-3 0-15,0-4 0 0,-2 0 1664 0,-1 2 320 16,-1-3 48-16,-1-3 16 0,-1 1-1088 0,-1 2-192 15,-2-3-64-15,-1 0 0 0,-1 1-352 0,-3 2-80 16,0 0-16-16,-3 4 0 0,-2 2 64 0,1 4 0 16,-2 5 0-16,1 2 0 0,-2 2-64 0,-2 8 0 0,1 0 0 0,-2 5 0 15,-2 0 64-15,1 2 0 0,0 7 0 0,0-2 0 16,0-1-320-16,0 3 160 0,0-1-160 0,4 2 128 16,2-4 64-16,3 3 0 0,1-2 0 0,5-1 0 15,2 2-192-15,2-3 128 0,5 0-128 0,2-1 128 16,2-2 0-16,3-2 0 0,3-2 0 0,3 0 0 15,1-4-128-15,2 2 0 0,1-5 0 0,0-3 0 32,0 1-480-32,-1-4-128 0,1 0-32 0,-2-4 0 0,-2 1 208 0,1-3 48 0,0-1 0 0,-1-3 0 15,-2-1 192-15,-1-5 64 0,-1-1 0 0,-1 0 0 16,-2-2 128-16,-1-1-128 0,-2 0 128 0,1-1-128 0,-2-1 128 0,-1 1 0 16,-3 2 0-16,1 2 0 0,-1 0 0 15,0 1 0-15,-2 3 128 0,1 5-128 0,-1 1 272 0,1 7-16 16,0 0 0-16,0 0 0 0,0 0 256 0,0 0 64 15,-7 7 0-15,2 3 0 0,0 3-112 0,1 2-16 16,1 2 0-16,0 1 0 0,1-1-448 0,0 0 0 16,4 0 0-16,0 3 0 0,1 0 304 0,1-3-48 15,1 2 0-15,2 1 0 0,-1-6 416 0,3 2 80 16,2-3 16-16,1 0 0 0,-1-2-624 0,4-3-144 16,-1-2 0-16,1-1 0 0,-1-3 0 0,0-2 0 15,1-4 0-15,-1 1 0 0,1 2 0 0,-1-4 0 16,1 1 0-16,-2-3 0 15,0-1-2432-15,0-1-512 0,-3 3-96 0</inkml:trace>
  <inkml:trace contextRef="#ctx0" brushRef="#br0" timeOffset="20089.4">11087 8436 42383 0,'0'0'928'0,"0"0"192"0,4 10 32 0,0-2 64 0,-2-2-976 0,1 1-240 0,-2 3 0 0,1 2 0 0,0-2 1376 0,-1 5 224 15,-1-3 64-15,2-1 0 0,0 5-1024 0,0 1-208 16,-1-1-48-16,0 1 0 0,2-4-48 0,-2 0-16 15,1 1 0-15,-1 0 0 0,0-5-192 0,2 1-128 16,-2-1 128-16,2-1-128 16,-2-4-1056-16,-1-4-288 0,0 0-48 0</inkml:trace>
  <inkml:trace contextRef="#ctx0" brushRef="#br0" timeOffset="20480.07">11550 8147 25343 0,'0'0'560'0,"0"0"112"0,0 0 32 0,0 0 0 0,0 0-576 0,0 0-128 0,0 0 0 0,0 0 0 0,0 0 2800 0,0 0 528 16,0 0 96-16,0 0 32 15,0 0-1136-15,0 0-208 0,0 0-64 0,6 9 0 16,-5-1-608-16,2 1-128 0,-2 2-32 0,0 2 0 16,-1 0-400-16,0 4-96 0,0 3-16 0,0-1 0 15,2 1-400-15,-1 1-96 0,0-2-16 0,0 1 0 0,2 1-256 0,1-4 0 16,-1-1 0-16,1 1 0 0,1-4 0 0,0-3 0 15,0 4 0-15,0-5 0 0,1-3-144 0,-1-2-96 16,-5-4-16-16,7 3 0 16,-1-6-2864-16,1-1-576 0,-1-2-112 0</inkml:trace>
  <inkml:trace contextRef="#ctx0" brushRef="#br0" timeOffset="20637.03">11694 8294 47919 0,'0'0'1056'0,"0"0"224"0,0 0 32 0,-9 2 32 0,1-2-1088 0,-1 0-256 16,-1 2 0-16,-3 0 0 0,-2-2 672 0,0-2 80 16,-2 0 16-16,0 2 0 0,-2-2-416 0,1-2-80 0,0 4-16 15,1-3 0-15,1-1-256 0,1 0 0 16,4-1 0-16,0 1-144 16,1 0-3520-16,2 2-704 0</inkml:trace>
  <inkml:trace contextRef="#ctx0" brushRef="#br0" timeOffset="21364.74">12252 7998 30399 0,'0'0'1344'0,"2"-7"288"0,-1-1-1312 0,0 2-320 15,-1-1 0-15,0 1 0 0,0 6 3040 0,0 0 544 16,0 0 96-16,0 0 32 0,0 0-1856 0,-5 2-352 16,-3 5-80-16,0 3-16 0,-1 3-560 0,-1 2-112 15,-2 4-32-15,0 5 0 0,-1 0-400 0,-1 4-96 16,-2 0-16-16,2 5 0 0,0-1-192 0,3 0 0 16,1-2 0-16,4 3 0 0,1-3 144 0,2-1-16 15,2-2 0-15,3-3 0 0,2-1-128 0,4 2 0 16,1-4 0-16,3 3 0 0,3-5 0 0,0 1 0 15,1-3 0-15,1-4 0 0,1 0 0 0,3 0 0 16,2-5 0-16,-1-3 0 16,0-1-1408-16,0-2-304 0,1-4-64 0,-1 0-16 15,1 0-1840-15,0-3-368 0,-4-1-80 0,0-1-16 0</inkml:trace>
  <inkml:trace contextRef="#ctx0" brushRef="#br0" timeOffset="21832.52">12544 8173 41471 0,'0'0'912'0,"0"0"192"0,0 0 48 0,0 0 0 0,2 7-928 0,-2-7-224 0,0 0 0 0,0 6 0 16,0 1 1680-16,0 3 304 0,0 1 48 0,-2-2 16 16,1 1-1088-16,0 1-192 0,-2 2-64 0,1 3 0 15,-1 1-304-15,2 0-64 0,-1 0-16 0,2 3 0 16,-1-1-320-16,1 1 0 0,1-3 0 0,1 0 0 0,-1 2 0 0,0-1 0 15,1-3 0-15,0 0 0 0,0-2 0 0,0-4 0 16,-2-9 0-16,3 8 0 0,-3-8 0 0,0 0 0 16,0 0 0-16,0 0 128 0,0 0-128 0,4-8 0 15,-2-8 0-15,2 3 0 0,0-4 0 0,0-3 0 16,0-1 0-16,0-1 0 0,0-1 0 0,0-1 0 16,0 0 0-16,1 1 0 0,0-1 0 0,0 2 0 15,2 1 0-15,1 3 0 0,1 1 0 0,0 2 0 16,2 2 0-16,-1 4 128 0,2 1-128 0,-2 2 0 15,1 0 0-15,-1 5 128 0,1 1-128 0,-1 4 0 16,1 0-176-16,-2 5 176 0,0 0 0 0,-1 2 160 16,-1 3 0-16,-1 2 0 0,-1 1-160 0,-1 0 0 15,-1 3 0-15,-2-1 0 0,-1 1 0 0,-1-3 0 16,1 4 128-16,0-1-128 0,0-3 0 0,0-2 0 0,0-2 144 0,1-2-144 16,1 2 128-16,-1-4-128 0,0-1 160 0,-1-8-160 15,0 0 256-15,5 5-64 0,-5-5 0 0,8 4 0 16,0-3-352-16,1-1-80 0,2-1-16 0,1-1 0 31,-2-2-2368-31,2-3-464 0,0-2-112 0</inkml:trace>
  <inkml:trace contextRef="#ctx0" brushRef="#br0" timeOffset="22029.42">13019 8300 35007 0,'0'0'1552'0,"0"0"320"0,0 0-1488 0,0 0-384 0,0 0 0 0,5 3 0 0,-5-3 2736 0,5 4 464 15,-5-4 112-15,7 2 16 0,-7-2-1856 0,7 0-384 16,1 0-64-16,0-2 0 0,1-2-576 0,0 1-96 16,-1 1-32-16,5 0 0 0,1-2-144 0,-3 2-48 15,2-1 0-15,1 3 0 0,0-4-128 0,0 4 0 16,2 0 0-16,0 0 128 0,-3 0-128 0,0 0 0 16,-1 0 0-16,-3 0 0 15,-1 0-2064-15,-2-2-448 0,0 0-96 0</inkml:trace>
  <inkml:trace contextRef="#ctx0" brushRef="#br0" timeOffset="22301.78">13478 8067 44751 0,'0'0'976'0,"7"4"208"0,-1 1 32 0,-6-5 64 0,0 0-1024 0,2 8-256 0,3 1 0 0,-4-1 0 15,-2 4 976-15,-2-2 160 0,2 4 16 0,0-1 16 16,-2 0-528-16,-1 1-128 0,0-1 0 0,0 0-16 16,2 4-112-16,-1-1 0 0,0 1-16 0,1 0 0 15,0 0-112-15,2 3-32 0,0-3 0 0,2 5 0 16,-1-5-224-16,2 0 144 0,1-4-144 0,0-2 128 16,1-1-128-16,3 2 0 0,1-4 0 0,0-2 128 15,-1 0-368-15,0-5-80 0,1 2 0 0,0-6-16 16,-1 2-2864-16,0-5-576 0</inkml:trace>
  <inkml:trace contextRef="#ctx0" brushRef="#br0" timeOffset="22645.09">13676 7867 8287 0,'0'0'736'0,"0"0"-592"15,7 0-144-15,0-3 0 0,1 3 7200 0,0-4 1408 16,-3 0 288-16,-5 4 48 0,0 0-5952 0,10-2-1200 16,-1 2-224-16,1 2-48 0,2-2-624 0,1 2-112 15,1 0-16-15,2 2-16 0,-1 5-320 0,0-1-64 16,2 4-16-16,0-2 0 0,2 5-160 0,-1 3-16 16,0-1-16-16,1 7 0 0,-1 2 0 0,0 1 0 15,-1 8 0-15,-2 0 0 0,-2-1 96 0,-3 5 0 16,-2-2 16-16,-3 4 0 0,-3 2-64 0,-5-3-16 0,-3 2 0 0,-1 1 0 15,-1-2-192-15,2-11 0 0,-2 3 128 0,-1-6-128 16,1 2 0-16,-1-5 0 0,-2-1 0 0,2-3 0 16,-2-3 0-16,2-4 0 0,0-2-128 0,1-5 128 31,0 1-432-31,1-7-16 0,-1 0-16 0,0-4 0 16,1-5-2608-16,3 1-512 0</inkml:trace>
  <inkml:trace contextRef="#ctx0" brushRef="#br0" timeOffset="23132.03">14580 7843 33567 0,'0'0'1488'0,"8"2"304"0,-1-2-1424 0,1 2-368 16,1-2 0-16,-1 0 0 0,-8 0 2320 0,7 4 400 15,-1-1 80-15,0 1 16 0,-2 0-1216 0,-1 1-224 16,3 1-48-16,-2 5-16 0,-2-1-480 0,0 6-112 16,-1 1-16-16,-1 3 0 0,0 3-336 0,0 7-80 15,-3 0-16-15,1 1 0 0,0 1-80 0,0 9 0 16,-1-4-16-16,0-1 0 0,2 0 16 0,1-6 0 16,0-3 0-16,1-3 0 0,1-4-192 0,0-3 0 15,1-4 0-15,0 0 0 0,-2-3 0 0,2-3 0 0,-3-7 0 0,0 0-176 16,0 0 176-16,0 0 0 0,0 0 0 0,4-7-128 15,-4-1 128-15,-2-1-160 0,1-4 160 0,-2 3-160 16,-2-3 160-16,-3-1-128 0,-2 1 128 0,-2 3-128 16,-2-3 128-16,-2 2 0 0,0 2 0 0,-8 1-128 15,2 3 128-15,5 4 0 0,-2 5 0 0,0-2 0 16,0 5 0-16,-1 3 0 0,2 1 0 0,-1-1 0 16,1 3 0-16,1 0 0 0,1 1 0 0,3-1 0 15,0 4 0-15,3-2 128 0,2 0-128 0,2-2 128 16,2 0-128-16,4 3 0 0,4-6 128 0,3 3-128 15,3 0 128-15,2-1-128 0,1 0 160 0,0-4-160 16,2-2 0-16,2 3 0 0,1-2-176 0,2 0 176 16,1-1 0-16,1-2 208 0,0 0 0 0,8-4 0 0,-1 0-208 15,-3-1 0-15,-1-5 0 0,-2 0 0 0,-2-2 0 0,-3 1 0 16,-1-3 0-16,-3-3-160 16,-2-3-1280-16,-1 2-256 0,-4-5-48 0</inkml:trace>
  <inkml:trace contextRef="#ctx0" brushRef="#br0" timeOffset="28159.33">9756 9483 30175 0,'0'0'656'0,"-8"3"144"0,2-1 32 0,1 2 16 0,-1 0-672 0,6-4-176 0,-5 3 0 0,5-3 0 0,0 0 2336 0,0 0 432 16,0 0 96-16,0 0 16 0,0 0-1280 0,0 0-256 15,0 0-64-15,5 6 0 0,-5-6-400 0,9 4-96 16,1-1-16-16,0 1 0 0,2-2-256 0,1-2-48 16,0 0-16-16,4 2 0 0,0 0-304 0,3-2-144 15,-1 0 128-15,1 0-128 0,-3 0 192 0,0 3-64 16,0-3 0-16,-1 1 0 16,-3 2-816-16,-3-3-160 0,-2 2-48 0,-8-2 0 15,0 0-3008-15,0 0-624 0,0 7-112 0,-4 1-32 0</inkml:trace>
  <inkml:trace contextRef="#ctx0" brushRef="#br0" timeOffset="28349.99">9769 9755 43535 0,'0'0'960'0,"0"0"192"0,8 4 32 0,0 1 48 0,0 2-976 0,0-3-256 15,0 0 0-15,1-1 0 0,1-3 704 0,2 0 112 16,0-3 16-16,1 3 0 0,1-4-576 0,1 1-96 0,-2-1-32 15,2 0 0-15,1-2-128 0,0 3 128 0,-2-1-128 0,-1 2 128 32,-1 0-2816-32,-3 0-560 0,-1 2-112 0,-8 0-32 0</inkml:trace>
  <inkml:trace contextRef="#ctx0" brushRef="#br0" timeOffset="29134.13">10412 9406 40543 0,'0'0'896'0,"0"0"176"0,0 0 32 0,0 0 48 0,0 0-928 0,0 0-224 0,0 0 0 0,0 0 0 0,0 0 1280 0,0 0 192 16,0 0 64-16,0 0 0 0,0 0-576 16,0 0-96-16,8 4-32 0,-8-4 0 0,11 5-352 0,-1-1-80 15,1-4-16-15,-2 2 0 0,3-2-192 0,-1 0-64 16,2-2 0-16,2 2 0 0,-2-3-128 0,3 2-176 16,-1-6 48-16,1 5 0 0,0-2 128 0,1 1 0 15,0-3 0-15,0 2 0 0,0 1 0 0,-1-1 0 16,-2 0 128-16,-2 2-128 0,-3-1 0 15,-1 2-128-15,0 1 0 0,-8 0 0 0,6 4 128 0,-6-4 176 16,4 6-48-16,-1 3 0 0,-2-1-128 0,-2 3 0 16,-3 7 0-16,0-1 0 0,-1 0 128 0,-1 3 0 15,0 3 0-15,-2 1 0 0,0 2 112 0,2 1 16 16,-1 2 0-16,2-1 0 0,-2 1 0 0,2-2 0 16,2-1 0-16,1-2 0 0,-2-1-256 0,3-6 144 15,-1-1-144-15,2 1 128 16,0-2-128-16,2-2 0 0,-1 0 0 15,0-4 0-15,2-1 0 0,-1-2 0 0,1 0 0 0,-3-6 0 16,0 0-576-16,7 0-160 0,-2-3-32 0,0-1 0 16,0-1-3680-16,-1-6-736 0,-1 1-160 0,-2-1-32 0</inkml:trace>
  <inkml:trace contextRef="#ctx0" brushRef="#br0" timeOffset="29807.69">11264 9328 26495 0,'0'0'1168'0,"0"0"240"0,0 0-1120 0,0 0-288 16,0 0 0-16,0 0 0 0,0 0 3024 0,0 0 560 16,0 0 96-16,0 0 32 0,0 0-1696 0,-6 4-336 15,-2 0-64-15,-1 3-16 0,-2-2-560 0,-3-1-112 16,0 0-32-16,0 2 0 0,-2-3-400 0,-2 1-96 16,1-4-16-16,0 3 0 0,0-2-384 0,-1 2 0 15,0-3 0-15,1 0 0 0,3-3 0 0,-1 3 0 16,2-1 192-16,1 1-64 0,2 0-128 0,2-3 0 15,8 3 0-15,0 0 0 0,-5 0 0 0,0 0 128 0,5 0-128 0,0 0 128 16,0 0-128-16,-4 4 128 0,0 1-128 0,1 3 128 16,-1 1-128-16,2 2 128 0,-2 2-128 0,0-3 128 15,0 3-128-15,0 0 128 16,0 1-128-16,1-4 128 0,-1 3-128 0,3-2 0 16,-2 0 0-16,1-3 0 0,1 1 128 0,-1-1 0 15,2-8 0-15,0 0 0 0,0 0-128 0,0 0 0 0,0 0 0 0,0 0-176 16,0 0 176-16,0 0 0 0,0 0 0 15,9 0 0-15,1-4 0 0,-1 2 0 0,1-2 128 16,1 0-128-16,0-1 0 0,1 1-240 0,0 0 48 16,1 0 0-16,2-1 192 0,-1 5 160 0,0-4-32 0,2 1 0 15,1 2-128-15,0 1 0 0,0-3 0 0,3 3 0 16,-1 3 0-16,1-2 128 0,-2 2-128 0,1 3 128 16,-1 1-128-16,-1 3 0 0,-1-1 0 15,-2 4 0-15,-1-1 0 0,-1 4 0 0,-1 1 0 0,-5 0 0 0,-1 3 128 16,-5-1 0-16,-2 4 0 0,-3-2 0 0,-3 2-128 0,-3 1 128 15,-1-2-128-15,-2-1 128 0,-2-1-128 0,-1-1 0 16,-1-4 0-16,0 0 0 0,-1-2 0 16,1-2 0-16,-2-5 0 0,2-2-176 0,1 2 176 0,0-2-128 15,-1-4 128-15,2-3-128 0,3 2 128 0,1-2 0 16,1-4 0-16,2 4 0 0,3-4 0 0,3 3 0 16,1-3 128-16,0-2-128 15,2 9-1056-15,3-9-288 0,1-1-48 0,1-1-20432 0</inkml:trace>
  <inkml:trace contextRef="#ctx0" brushRef="#br0" timeOffset="31045.08">11896 9358 38463 0,'0'0'848'0,"0"0"176"0,0 0 48 0,0 0 0 0,3 7-864 0,-2-3-208 16,-1 3 0-16,1-1 0 0,-1 3 1728 0,0-1 320 0,0-1 48 0,-1 2 16 15,0 1-1232-15,-1-1-240 16,1 2-64-16,0 3 0 0,-2-1-192 0,1 3-64 0,-2 1 0 0,1 3 0 16,2-3-96-16,-2 6-32 0,1 1 0 0,0-4 0 15,1-1 0-15,1 1 0 16,-1-3 0-16,1 0 0 0,0-4-192 0,1 0 0 16,0-2 0-16,1-2 0 0,0 1 0 0,2-3 0 15,1-3 0-15,-1 0-160 16,0-2-1872-16,3-2-368 0,1-4-80 0,-1 0-17440 0</inkml:trace>
  <inkml:trace contextRef="#ctx0" brushRef="#br0" timeOffset="31205.53">12027 9546 40767 0,'0'0'896'0,"-6"-2"192"0,-2 2 48 0,-3 0 0 0,-1 0-912 0,1 2-224 0,-2 0 0 0,-3 1 0 0,-2-3 1328 0,-1 1 208 15,1-1 64-15,-6 0 0 16,1 0-1024-16,-1 0-208 0,1 0-48 0,0 0 0 0,2 0-144 0,8 0-48 15,1 0 0-15,2-1 0 16,1-2-448-16,1-1-112 0,3-1-16 0,2 1-20496 16</inkml:trace>
  <inkml:trace contextRef="#ctx0" brushRef="#br0" timeOffset="32210.86">12479 9356 20959 0,'0'0'928'0,"0"0"192"0,0 0-896 0,0 0-224 0,0 0 0 0,-1-7 0 16,1 7 2560-16,-2-6 448 0,2 6 112 0,0 0 16 16,0 0-624-16,0 0-112 0,0 0-32 0,0 0 0 15,-5 6-656-15,2 1-144 0,1 2-32 0,1 2 0 16,-2 2-768-16,2 0-144 0,-1 0-48 0,1 4 0 15,-2 2-48-15,1 5-16 0,-1 0 0 0,1 2 0 16,-1-3-256-16,2 4-48 0,-1-4-16 0,1 1 0 0,1-5 112 16,-1 2 16-16,-1-4 0 0,2-1 0 15,0-3-320-15,0 0 0 0,-2-6 0 0,2-7 0 0,0 0 0 0,0 0 0 16,0 0 0-16,0 0 0 0,4-9 0 0,0-2 0 16,0-2 0-16,-1-3-144 0,1 2 144 15,2-3-128-15,-1-3 128 0,1-2-128 0,0 1 0 0,2-5 0 16,1 2 0-16,-1 7 0 0,-1 0 0 0,1-1 0 15,1 4 0-15,2-2 0 0,-1 3-64 0,2 2 0 16,0 1 0-16,2-1 0 0,-1 5 192 0,1-1 0 16,-3 5 0-16,2 2 0 0,1 2 0 0,-3 2 0 0,0 3 128 15,-2-1-128-15,-1 5 128 0,0 2-128 0,-3 0 128 16,-2-3-128-16,0 3 128 0,0 3-128 0,-2 4 128 16,1-2-128-16,-1 2 224 0,-1-1-32 15,0 1 0-15,0 6 0 0,0-5 0 0,0-1 0 0,0-3 0 16,0-1 0-16,0-3-192 0,1-3 0 0,2-3 0 15,1-3-160-15,-4-4 160 0,0 0 0 0,8 2 0 0,0-2 0 32,1-2-1520-32,0-5-272 0,0 1-48 0,2-1-19344 0</inkml:trace>
  <inkml:trace contextRef="#ctx0" brushRef="#br0" timeOffset="32443.71">12954 9518 43775 0,'0'0'960'0,"0"0"208"0,0 0 48 0,0 0 0 0,0 0-976 0,8 4-240 0,-8-4 0 0,9 3 0 0,-1-3 1168 0,0 0 192 16,-8 0 48-16,9 0 0 0,0 0-672 0,1 0-128 15,-1-3-32-15,1 3 0 0,1 0-304 0,2 0-64 16,1 0-16-16,1 0 0 0,0 0-192 0,1 0 144 16,0-2-144-16,1 0 128 0,-1 2-128 0,-1 0 128 15,-2 2-128-15,0-2 128 16,-1 0-448-16,-1 0-112 0,-2-2-16 0,-1 0 0 15,-8 2-2144-15,6-4-432 0,-2 0-96 0,-1-1-16 0</inkml:trace>
  <inkml:trace contextRef="#ctx0" brushRef="#br0" timeOffset="32681.69">13408 9343 40767 0,'0'0'896'0,"5"5"192"0,0-1 48 0,-5-4 0 0,4 6-912 0,-1 2-224 0,-1-1 0 0,1 2 0 16,-2 2 1632-16,-1-5 288 0,0 3 48 0,-1 2 16 16,-1 2-928-16,1 1-176 0,0 2-48 0,0-2 0 15,-2 5-400-15,0-2-96 0,2 2-16 0,0 2 0 16,1-1-144-16,0 0-48 0,0-1 0 0,0 1 0 16,2-3-128-16,0 4 0 0,0-5 0 0,1 1 0 15,1-4 0-15,0-3 128 0,1 1-128 0,0-5 128 31,2-3-1472-31,-1-3-320 0,1 0-48 0,1-4-20000 0</inkml:trace>
  <inkml:trace contextRef="#ctx0" brushRef="#br0" timeOffset="33108.12">13761 9121 34559 0,'0'0'768'0,"0"0"144"0,5-11 48 0,-5 11 0 16,7-4-768-16,1 1-192 0,0 2 0 0,0-2 0 0,-1 3 1520 0,3-2 272 0,-1 2 48 0,0 2 16 16,0-2-576-16,2 4-96 0,0 3-32 0,2-1 0 15,0 3-256-15,1 6-48 0,1 3-16 0,1 0 0 16,0 5-256-16,-4-2-48 0,-2 5-16 0,-1 3 0 16,-1-2-144-16,-1 3-48 0,-2 0 0 0,-1 1 0 15,-3 1-144-15,-2 5-48 0,-3 0 0 0,-3-1 0 16,-2 1-128-16,-1-3 0 0,-2-1 0 0,-5 6 0 15,-2-5 0-15,5-8 0 0,-2-2 0 0,-1-2 0 16,0-4-896 0,-1 2-192-16,0-4-64 0,-3-6 0 0,-2 1-3264 0,-36 6-672 15,14-12-128-15,30-5-32 0</inkml:trace>
  <inkml:trace contextRef="#ctx0" brushRef="#br0" timeOffset="33694.3">12465 9186 41471 0,'0'0'912'0,"0"0"192"0,0 0 48 0,0 0 0 0,0 0-928 0,-11 6-224 0,6 1 0 0,-2-1 0 0,-1 5 1072 0,-1-1 160 16,0 3 48-16,-3 3 0 0,-1 1-208 0,0 3-48 15,0 3 0-15,-3 5 0 0,-2 1-400 0,1 1-96 16,1 0-16-16,1 4 0 0,1 3-192 0,7-9-64 16,-1 3 0-16,2 3 0 0,3 2 0 0,0 4 0 15,2-4 0-15,2 1 0 0,3-3-400 0,2-4-96 16,2-1-16-16,4-3 0 0,2-2 256 0,2-3 0 16,3-2 0-16,0-2 0 0,3-1-144 0,2-2 16 15,0-4 0-15,2-3 0 16,0 3-1696-16,1-4-336 0,2-2-64 0,-1-4-16 15,-1 0-7568-15,-2-1-1520 0,-3-8-320 0,5-2-48 0</inkml:trace>
  <inkml:trace contextRef="#ctx0" brushRef="#br0" timeOffset="34724.8">14333 9289 20495 0,'0'0'448'0,"11"-10"80"0,-11 10 32 0,0 0 32 0,3-7-464 15,-3 7-128-15,1-6 0 0,1 2 0 0,0-3 1968 0,-1 0 368 16,0 2 80-16,-1 5 16 0,0 0-368 0,0 0-64 0,0 0-16 16,0 0 0-16,0 0-448 0,0 0-112 0,0 0-16 15,0 0 0-15,0 9-192 0,0 1-64 0,-2-3 0 16,0 7 0-16,0-1-512 0,-1 0-96 0,1 1-32 0,-1 2 0 15,0-3 0-15,2 0 0 0,0-2 0 0,-1 2 0 16,2-3 64-16,0-1 0 0,0 2 0 0,0-5 0 16,2 3-368-16,-2-9-64 0,2 8-16 0,2-1 0 15,0-1-128-15,1-2 0 0,-5-4 0 0,7 3 0 16,0 1 0-16,0-4 0 0,0 0 0 0,2 3-176 0,0-3 176 16,4 0 0-16,2 0 128 0,-3-3-128 0,1 3 0 0,0 0 0 15,0 0 0-15,1-1-128 0,1-2-112 0,-1 3-16 16,-1-3 0-16,3-1 0 15,-2 0-1072-15,1-2-208 0,-5-1-64 16,1-2 0-16,-2 3-1280 0,-3-2-256 0,0-1-48 16,0-2-16-16,-2-2-656 0,0 3-144 0,0-4-32 0,-1 1 0 0</inkml:trace>
  <inkml:trace contextRef="#ctx0" brushRef="#br0" timeOffset="34926.11">14646 9188 33855 0,'0'0'752'0,"0"0"144"15,0 0 48-15,0 0 0 0,0 0-752 0,0 0-192 0,0 0 0 0,0 0 0 0,0 0 2288 0,-2 8 416 16,-2 1 96-16,0 4 16 0,1 2-1232 0,-1 0-240 15,1 5-64-15,0 1 0 0,0-1-448 0,-1 3-112 16,0 0-16-16,2 0 0 0,-1 5-192 0,1-2-64 16,0 0 0-16,1-1 0 0,0 4-144 0,1 10-48 15,1-5 0-15,2 0 0 0,1-1-96 0,-1-3-32 0,1-4 0 0,2-2 0 16,-1-1-128-16,-1-10 128 0,-2 1-128 16,4-4 128-16,-2-1-128 0,-1-5-176 0,-3-4 48 0,6 0 0 31,-2-4-2880-31,2-9-560 0,-2-3-112 15,1 3-32-15</inkml:trace>
  <inkml:trace contextRef="#ctx0" brushRef="#br0" timeOffset="37113.32">14497 9052 1839 0,'0'0'160'0,"0"0"-160"16,0 0 0-16,0 0 0 0,0 0 6016 0,0 0 1184 16,0 0 224-16,0 0 64 0,0 0-4256 0,0 0-848 15,0-7-160-15,0 7-48 0,0 0-816 0,1-6-160 16,-1 6-48-16,2-7 0 0,-1 1-512 0,0-1-96 15,-1 1-32-15,-1-1 0 0,1 7-192 0,-4-6-64 16,0-1 0-16,0-1 0 0,-1 2-256 0,-1-3 160 16,-1 1-160-16,-1-4 128 0,0 4-128 0,-1-1 0 15,0 1 0-15,0-1-176 0,-2 2 176 0,1-3 176 0,-2 3-48 0,2 1 0 16,-1-1-128-16,1 3 128 16,-2-1-128-16,-1 1 128 0,-2 0-128 0,0-1 0 0,-1 1 0 0,1 0 0 15,1 1 0-15,-2-1 0 0,3 2 176 0,-1 2-176 16,-1 0 0-16,1 0 0 0,-2 0 0 0,1 0 0 15,-2 0 0-15,0 0 0 0,0 0 0 16,-6 2 0-16,2-2 0 0,0 0 0 0,2-2 0 0,0 2 0 16,1 0 144-16,1 0-144 0,-1-1 128 0,-1 1-128 15,1 0 0-15,1 0 0 0,0 0 0 0,0 0 0 16,1 0 0-16,0 0 0 0,-1 1 0 0,2-1 0 0,-1 2 0 16,0-2 0-16,2 3 0 0,-1-2 0 0,1-1 128 15,0 3-128-15,-1 4 128 0,0-3-128 16,-1-2 0-16,3 2 0 0,-3 0 0 0,-1 3 0 0,-4-1 448 0,1 1 0 15,1-1 0-15,-1 1 0 0,3-3 48 0,1 2 16 16,1-3 0-16,-1 3 0 0,0-2-368 0,-3 5-144 16,2-2 128-16,1 0-128 0,0-1 0 0,0 2 0 15,1 1 0-15,-1-2 0 0,0 3 384 0,1-1 0 16,0-1 0-16,1-1 0 0,3-1-256 0,-1 1-128 16,1-1 128-16,-2 1-128 0,2-1 128 0,1 1-128 15,2 0 128-15,-1-3-128 0,1-1 0 0,0 4 0 16,0-4-224-16,-1 3 80 0,-2-2 144 0,1 3 176 15,-1 2-48-15,1-3 0 0,-1 1 112 0,2-3 16 16,3 2 0-16,-1-2 0 0,-1-1-256 0,2 1 144 16,1 0-144-16,5-4 128 0,-7 2-128 0,7-2 128 0,0 0-128 15,0 0 128-15,-5 4-128 0,5-4 128 16,0 0-128-16,0 0 128 0,0 0-128 0,0 0 0 16,-5 3 0-16,5-3 0 0,0 0 0 0,0 0 0 0,0 0 0 0,0 0 0 15,-6 4 0-15,6-4 0 0,0 0 0 0,0 0 0 16,0 0 0-16,0 0 0 0,-5 3 0 0,5-3 0 15,0 0 0-15,0 0 0 0,-5 2 0 0,5-2-176 16,0 0 176-16,0 0 0 0,0 0 128 0,0 0-128 16,0 0 128-16,0 0-128 0,0 0 128 0,0 0-128 15,0 0 0-15,0 0 0 0,0 0 0 0,0 0-128 16,0 0 128-16,6 4 176 0,-6-4-48 0,7 1 0 16,-7-1-128-16,8 3 0 0,-8-3 0 0,0 0 0 15,8 3 0-15,-1-3 0 0,-7 0 0 0,7 0 0 0,-7 0 0 16,7 0 0-16,-7 0 0 0,7-3 0 0,1 3 0 15,0 0 128-15,-8 0-128 0,9-3 128 0,-9 3-128 16,10-1 0-16,-1-2 0 0,-1 2-176 0,-8 1 176 0,7-2-128 16,1 2 128-16,-8 0-128 0,0 0 128 0,0 0 0 15,8-3 0-15,-8 3 0 0,8 0 0 0,-8 0 0 16,0 0 0-16,0 0 0 0,0 0 0 0,0 0 0 16,0 0 128-16,0 0-128 0,0 0 0 0,0 0 0 15,0 0 0-15,0 0 0 0,8 0 0 0,-8 0 0 16,0 0 0-16,0 0 0 0,0 0 0 0,8 0 0 15,-8 0 0-15,0 0-128 0,0 0 128 0,0 0 0 16,0 0 128-16,8 3-128 0,-8-3 0 0,5 3 0 16,-5-3 0-16,0 0-128 0,0 0 128 0,1 10 0 0,-1-4 128 15,0-6-128-15,-3 4 0 0,0 3 0 0,-1-3 0 0,-2 2 0 16,-1-2 0-16,-1 1 0 16,-3 2 0-16,2-3-128 0,0 0 128 0,-2 1 0 0,0-1 0 15,0 0 0-15,1-4 0 0,-1 0 0 0,-1 0 128 0,2 0-128 16,1-2 128-16,0 0-128 0,1-1 128 0,1-1-128 15,1 4 0-15,-1-2 0 0,7 2 0 16,-5 0-128-16,0 0 128 0,5 0 0 0,-6 2 0 0,6-2 0 16,-5 0 128-16,0 4 48 0,5-4 16 0,-4 3 0 15,0 1-192-15,4-4 0 0,-5 0 0 0,5 0-176 16,-4 0 176-16,-1 0 0 0,5 0 0 16,0 0 128-16,0 0 48 0,-4-4 16 0,4 4 0 15,-2-7-192-15,2 7 0 0,0-6 0 0,0-1 0 0,2 1 0 16,0-2 128-16,4 1-128 0,-3 1 128 0,1-1-128 0,0 1 128 15,0-1-128-15,0 1 128 0,0-1 0 0,1 0 0 16,-1-2 0-16,0 3 0 0,0 0-128 16,0 0 0-16,0-3 0 0,0 2-176 0,0-3 176 15,-2 3 0-15,2-2 128 0,0 2-128 0,0 0 0 0,0-3 0 16,0 4 0-16,0-1 0 0,0 1 0 0,0-2 0 16,0 3 0-16,-3 1 0 0,2-3-128 0,-1 1-112 15,-2 6-16-15,3-7 0 16,-2 3-912-16,-1 4-192 0,2-6-48 0,-1-1 0 15,-1 7-256-15,3-6-48 0,0-1-16 0,-3 7 0 16,4-4-2560-16,-4 4-512 0,7-4-96 0,-1-1-32 0</inkml:trace>
  <inkml:trace contextRef="#ctx0" brushRef="#br0" timeOffset="38520.49">14450 9006 2751 0,'0'0'256'0,"0"0"-256"0,0 0 0 0,0 0 0 15,0 0 2912-15,0 0 544 0,0 0 96 0,0 0 32 16,0 0-1248-16,0 0-240 0,0-6-48 0,0 6-16 16,0 0-624-16,1-7-112 0,-1 7-16 0,0-4-16 15,0 4-304-15,0 0-48 0,-1-6-16 0,-2-1 0 16,-1 3 128-16,-1 2 0 0,0-5 16 0,-2 3 0 15,1 1-208-15,-2 2-32 0,-1-1-16 0,-2-1 0 0,0-1-320 0,-1 4-64 16,0 0-16-16,-1 0 0 0,-3 3 288 0,-1-2 48 16,1-2 16-16,-1 1 0 0,-1 1-416 15,0-1-64-15,-1 0-32 0,0 3 0 0,0-1 32 16,1-1 0-16,1 2 0 0,1 1 0 0,-2 3-256 16,1-1-256-16,0-2 48 0,0 3 16 0,0-5 448 0,1 2 112 15,2-1 16-15,1 3 0 0,0-2-208 0,0 3-48 16,-1-1 0-16,3 1 0 0,-1-1 112 0,1-2 16 15,0 3 0-15,0-1 0 0,1 1-256 0,-1 0 0 0,1-4 0 16,1 4 0-16,-2-2 0 0,2 0 0 16,0 1 0-16,0 0 0 0,-1 1 256 0,1 1 0 15,0-2 0-15,1 3 0 0,0-2-256 0,0-1 0 16,1 1 0-16,-1 0 0 0,1-1 0 0,1-1 0 16,-1 2 0-16,2 2 0 0,0-5 0 0,-1 3 0 0,1-2 0 15,0-1 0-15,1 2 0 0,-1 1 0 0,0-3 0 0,5-4 0 16,-6 4 352-16,1 2 32 0,0-1 0 0,0-1 0 15,-1 0-208-15,6-4-48 0,-5 3 0 16,1 1 0-16,-1 0-128 0,5-4 0 0,-5 5 0 0,5-5 0 16,-7 4 0-16,7-4 0 0,-6 3 0 0,6-3 0 15,-6 4 0-15,6-4 0 0,-6 3 0 0,1 0 0 16,5-3 128-16,-6 4 0 0,6-4 0 0,-4 7 0 16,0-5-128-16,-1 2 0 0,5-4 0 0,-5 7 0 15,5-7 0-15,0 0 0 0,-4 4 0 0,4-4 0 16,-5 6 0-16,5-6 0 0,-3 5 0 0,3-5 0 0,0 0 0 0,0 0 0 15,0 0 0-15,0 0 0 0,0 0 0 16,0 0 0-16,0 0 0 0,0 0 0 0,0 0 0 0,0 0 0 16,5 4 0-16,-5-4 0 0,0 0 0 0,6 4 0 15,0 0 0-15,1-1 0 0,-7-3 0 16,6 2 0-16,1-2 0 0,-1 0 0 0,1-2 0 0,0 2 0 16,-1-3 0-16,1 2 0 0,0 1 128 0,3-3 0 15,-3 2 0-15,1-2 0 0,0 1-128 0,0 2-176 16,-8 0 48-16,7-4 0 0,2 1 128 0,0 2 0 15,0-2 0-15,-1 1 0 0,0 0 0 0,0 0 0 16,-2 2 0-16,1-3 0 0,-7 3 0 0,6-1 176 16,0 1-48-16,-6 0 0 0,6-3-128 0,-6 3 0 15,0 0 0-15,0 0 0 0,0 0 0 0,0 0 0 16,0 0 0-16,0 0 0 0,0 0 0 0,0 0 0 16,0 0 0-16,0 0 0 0,0 0 0 0,0 0 0 15,-6 3 0-15,-1-2 0 0,0 2 0 0,0-1 0 16,-1 2 0-16,-1 0 0 0,-1-1 240 0,4 1 16 15,-2-2 0-15,-1-2 0 0,0 3-256 0,1-2 0 0,0-1 0 0,0 3 0 16,2-3 0-16,-1 0 0 0,2 0 0 0,5 0 0 16,-5 0 0-16,5 0 0 0,0 0 0 0,0 0 0 15,-6-3 0-15,6 3 0 0,0 0 0 0,0 0 0 16,0 0 0-16,-2-8 0 0,2 8 0 0,-2-9 0 16,2 3 0-16,0-1 0 0,0 1 0 0,2 2 0 15,-1-3 448-15,0 3 64 0,1-1 0 0,-1 1 0 16,0-3-512-16,1 3 0 0,-1-2 0 0,0-1 0 15,0 1 0-15,-1 6 0 0,0-7 0 0,0 1 0 16,0-1 0-16,0-2 0 0,0 1 0 0,0 2 0 0,-1-4 0 16,0 3 0-16,0 0 0 0,1 7 0 15,-2-6 144-15,2 6-144 0,0 0 128 0,0 0-128 0,0 0 0 0,0 0 0 16,0 0 0-16,0 0 0 16,0 0-2688-16,0 0-400 0,0 0-96 0,0 0-16 0</inkml:trace>
  <inkml:trace contextRef="#ctx0" brushRef="#br0" timeOffset="40055.11">9792 10567 36623 0,'0'0'800'0,"0"0"160"0,0 0 48 0,0 0 32 0,0 0-832 0,0 0-208 0,0 0 0 0,0 0 0 16,5 4 1840-16,1 3 320 0,-6-7 64 0,9 2 16 0,1 0-1344 16,-1 0-256-16,1-2-48 0,1 3-16 0,1-3-256 0,1-3-48 15,0 3-16-15,-1 0 0 0,1 0-256 0,0 3-256 16,0-3 64-16,-1 0 0 0,-2 0 192 16,-1 1 256-16,-1 2-48 0,-8-3-16 15,7 6-912-15,-3 4-192 0,-4-10-48 0,0 7 0 16,-3 0-2144-16,-1 2-432 0,-3 2-96 0,0-2-16 0</inkml:trace>
  <inkml:trace contextRef="#ctx0" brushRef="#br0" timeOffset="40230.07">9704 10837 42847 0,'0'0'944'0,"0"0"192"0,0 0 32 0,8 4 48 0,1 1-976 15,0-1-240-15,0-1 0 0,2-2 0 0,0-1 912 0,4 3 144 16,-1-3 32-16,3 0 0 0,2-3-720 0,0 3-144 0,1-4-32 15,1 2 0-15,0 2-48 0,-2-2-16 16,0 0 0-16,-4-1 0 16,0 3-704-16,-2-1-160 0,-1-2-32 0,-3 3 0 15,0-2-6448-15,-9 2-1296 0,0 0-256 0,0 0-48 0</inkml:trace>
  <inkml:trace contextRef="#ctx0" brushRef="#br0" timeOffset="40989.44">10526 10520 31551 0,'0'0'704'0,"0"0"128"0,0 0 48 0,0 0 0 0,0 0-704 0,0 0-176 0,0 0 0 0,0 0 0 0,0 0 1984 0,0 0 352 16,0 0 80-16,0 0 16 16,0 0-1024-16,0 0-208 0,3 7-48 0,-3-7 0 0,0 0-448 0,5 4-112 15,0 0-16-15,-5-4 0 0,0 0-144 0,11 2-48 16,-1-2 0-16,1 0 0 0,-2 0-192 0,1 0-64 16,1-2 0-16,2 2 0 0,1-4-128 0,0 1 0 15,-1-1 0-15,1 0 0 0,2-1 128 0,-2 1 0 16,-1-3 0-16,0 4 0 0,2-1-128 15,-2-2-176-15,-1 2 48 0,-3 1 0 0,-1-3 128 0,-1 5 0 16,-7 1 0-16,0 0 0 0,0 0 0 0,6 7 0 16,-4 0 0-16,0 6 0 0,-2 1 0 0,-2 1 0 15,-2 2 128-15,-1 7-128 0,-3 2 384 0,0 2 0 16,2 4 0-16,-2 2 0 0,0 3 0 0,0 0 0 16,2-1 0-16,-1 0 0 0,2-6-112 0,1 1-16 0,1 1 0 15,1-7 0-15,1-2-256 0,-2-1 160 16,2-5-160-16,1 1 128 0,1-7-128 0,2-3 0 15,-2 1 0-15,1-2 0 0,-2-7 0 0,6 4 0 16,-6-4 0-16,8 0 0 16,-1-3-640-16,1-1-144 0,1-2-48 0,-1-1 0 15,0-1-1936-15,0-3-400 0,1-4-80 0,-2-1-16 0</inkml:trace>
  <inkml:trace contextRef="#ctx0" brushRef="#br0" timeOffset="41302.57">11114 10481 17967 0,'0'0'384'0,"6"-3"96"0,-6 3 16 0,7 0 16 0,0-1-512 0,-7 1 0 0,0 0 0 0,9 4 0 31,-1-4-2928-31,-8 0-672 0,0 0-144 0,0 0-32 0</inkml:trace>
  <inkml:trace contextRef="#ctx0" brushRef="#br0" timeOffset="41885.31">11311 10491 38927 0,'0'0'848'0,"0"0"176"0,0 0 48 0,0 0 32 0,0 0-880 0,0 0-224 16,0 0 0-16,0 0 0 0,0 0 1072 0,0 0 160 0,-7 3 48 0,-2-3 0 16,0 0-720-16,-3 3-144 0,0-2-32 0,-1-1 0 0,-1 3-144 15,-1 0-48-15,1-3 0 0,0 3 0 0,-1-3-192 16,1-3 0-16,-1 3 0 0,2 0-160 0,0 3 160 0,3-3 0 16,1 1 0-16,-1-1 0 0,2 0 0 0,2 3-128 15,-1-3 128-15,7 0-128 0,0 0 256 0,0 0 48 16,0 0 16-16,0 0 0 0,0 0 0 0,-2 7 0 15,0 2 0-15,1-1 0 0,1-8-192 0,1 6 0 16,-1 3 0-16,0 2-176 0,0-5 176 0,0 5 0 16,0-2 128-16,-1 4-128 0,-1-2 432 0,0-1 16 15,1 3 0-15,-2-2 0 0,1 0-256 0,-1-3-64 16,0 3 0-16,1-2 0 0,-1-3 0 0,1 1 0 16,2-7 0-16,0 0 0 0,-2 7-128 0,2-7 128 15,0 0-128-15,0 0 128 0,0 0-128 0,0 0 128 16,0 0-128-16,0 0 128 0,8-3-128 0,0-1 0 15,0 0 0-15,0-1-176 0,1-2 176 0,1 3 0 16,1-2 0-16,1 2 0 0,-1 1 0 0,2-1 0 16,2 2 128-16,1 2-128 0,-1 0 128 0,4 2-128 15,0 2 128-15,2 0-128 0,-1 1 0 0,0 3 0 16,-1 4 0-16,0-1 0 0,-2 2 176 0,-2 4-48 0,-2 0 0 16,-2 2 0-16,-3 1-128 0,-2 1 128 0,-1 1-128 15,-2 2 128-15,-6-1 208 0,0 1 48 0,-3-2 0 16,-2-1 0-16,-2-1-208 0,-2-1-48 0,-2-2 0 0,-1-2 0 15,2-2-128-15,-1-1 0 0,-3-4 0 0,0 1-176 16,-2-3 176-16,4-2 0 0,-2-4 0 0,1 0 0 16,0-2 0-16,2-2 0 0,1 0 0 0,1-5 0 15,0 1 0-15,3-5 0 0,1 3 0 0,3-3 0 16,1-1-2800 0,3-2-528-16,1 3-96 0,1-4-32 0</inkml:trace>
  <inkml:trace contextRef="#ctx0" brushRef="#br0" timeOffset="42502.41">11901 10514 26255 0,'0'0'576'15,"0"0"112"-15,0 0 16 0,0 0 64 0,0-7-624 0,0 7-144 0,4-6 0 0,-4 6 0 0,0 0 2240 0,0 0 400 16,0 0 96-16,0 0 16 0,0 0-832 0,0 0-144 16,0 0-48-16,2 7 0 0,-1 3-560 0,-1 0-112 15,-1 3-32-15,-1 0 0 0,1 4-192 0,0-1-64 16,-1 4 0-16,1-2 0 0,0 4-304 0,-1-2-64 15,0 1-16-15,-1 1 0 0,2-1-96 0,0 1-32 16,-1-1 0-16,4-1 0 0,-4-3-96 0,4-1-32 16,0 1 0-16,1-4 0 0,-1 0-128 0,2 1 0 15,0-5 0-15,2-2 0 16,-2-3-784-16,-4-4-192 0,7 3-48 0,0-3 0 16,1-3-4496-16</inkml:trace>
  <inkml:trace contextRef="#ctx0" brushRef="#br0" timeOffset="42703.03">12051 10673 44463 0,'0'0'976'0,"0"0"208"0,-7 0 32 0,-1 4 32 0,-1-4-992 0,-1 4-256 0,-2-1 0 0,-1-3 0 16,-2 0 656-16,-2 4 96 0,0-4 16 0,-1 2 0 16,0-2-464-16,-1 0-96 0,2 0-16 0,2 0 0 15,0 0-192-15,1 0 0 0,-1 0 0 0,2 3 0 31,1-2-576-31,2 2-144 0,0-3-48 0,2 1 0 16,8-1-4912-16,-7 6-976 0,1-5-208 0,6-1-48 0</inkml:trace>
  <inkml:trace contextRef="#ctx0" brushRef="#br0" timeOffset="43517.8">12393 10398 35007 0,'0'0'768'15,"0"0"176"-15,0 0 16 0,0 0 16 0,6 0-784 0,2 3-192 0,-2 0 0 0,-6-3 0 0,0 0 2096 0,7 7 368 16,-2 3 80-16,-1-2 16 0,-2 3-1136 0,-1 0-208 16,-1 2-64-16,0 0 0 0,0 1-608 0,-3 2-128 15,1-2-32-15,-1 2 0 0,0 1 320 0,-1 0 48 16,0-1 16-16,2-2 0 0,-1 2-624 0,1-3-144 15,-1-2 0-15,2-1 0 0,1 3 0 0,0-4 0 16,2-1 0-16,1 1 0 0,1-2 0 0,1-3 0 16,2 0 0-16,2-2 0 0,1 1 0 0,2-2 0 0,2 2 0 15,2-3 0-15,0-3 0 0,2 2 0 16,1-4 0-16,-1 1 0 16,0 0-576-16,1 0-160 0,-4-2-32 0,1-1 0 15,-2-2-1024-15,0-2-192 0,-3-2-64 0,-2 0 0 16,1 3-816-16,-2-3-160 0,-2-3-48 0,-1 1 0 15,-1-2-1120-15,-1 2-224 0,-2-2-64 0,0 1 0 32,-1-1 3488-32,-1-26 6544 0,-1 13-3920 0,0 19-784 0,1 2-144 0,0 1 0 15,1 8-576-15,0 0-128 0,0 0 0 0,0 0 0 0,0 0 3568 0,-7 4 672 16,2 3 144-16,0 3 32 0,-2-1-2000 0,2 6-400 0,0 3-80 0,-1-1-16 16,0 4-608-16,1 1-128 0,1 2-32 0,0 3 0 15,1-4-560-15,2 1-112 0,-1 5-32 0,2-1 0 16,0 2-144-16,2 3-48 0,-1-3 0 0,2 2 0 0,2 5-256 15,1 0 0-15,1-7 0 0,0-4 0 16,-1-2 0-16,1-5 0 0,-1 1 0 0,-1-6 0 0,1-1 0 0,-1-6 0 16,-5-7 0-16,0 0 0 15,6 0-768-15,1-4-192 0,-2-5-64 0,-1-2 0 16,0-4-1632-16,-1 0-336 0,1-4-64 16,-3-1-16-16</inkml:trace>
  <inkml:trace contextRef="#ctx0" brushRef="#br0" timeOffset="44047.78">12937 10647 23039 0,'0'0'512'0,"0"0"96"0,0 0 32 0,0 0 0 0,0 0-512 0,0 0-128 16,0 0 0-16,0 0 0 0,0 0 1856 0,0 0 368 15,0 0 64-15,0 0 16 0,0 0-256 0,0 0-64 16,0 0 0-16,0 0 0 0,0 0 112 0,0 0 16 0,-1 9 0 0,1 2 0 16,-1-1-1184-16,-1 1-224 0,1 5-64 15,0-2 0-15,0 4-192 0,1-1-64 16,0 4 0-16,0-1 0 0,0-3 112 0,0 0 16 0,-2 1 0 0,2-3 0 16,-1 0-512-16,1-4 0 0,0-1 0 15,0-3 0-15,0-7 0 0,0 0 0 0,0 0 0 0,0 0 0 16,0 0 0-16,0 0 0 0,0 0 0 0,3-7 0 0,0 1 0 0,0-5 0 15,0-2-208-15,1 0 64 0,0-4 144 0,1-3-128 16,-1 1 128-16,1-1-128 0,3-1 128 16,-2 2 0-16,2-2 128 0,-1 1-128 15,1 0-128-15,-1 3-112 0,3 2-16 0,-1 0 0 0,0 2 0 16,0 0 0-16,2 3 0 0,-1 3 0 0,2-2 112 16,-2 2 16-16,1 6 0 0,-1-2 0 0,1 3 304 15,-1 0 64-15,1 0 16 0,-1 3 0 0,-1 1-256 0,1 0-256 16,-3 2 48-16,1 4 16 0,0 0 192 0,-1 0 256 15,-2 4-48-15,-1 1-16 0,0 0-192 0,0 4 0 16,-2 1 0-16,0 0 0 0,-1-1 448 0,0 2 64 16,1-1 0-16,-1-3 0 0,0 0-320 0,0-1-48 15,1-2-16-15,-1 2 0 0,0-6-128 0,2 1 0 16,0-2 0-16,-1-3 0 0,2 1 0 0,0-3 0 16,-4-4 0-16,8 3 0 15,1-6-480-15,0-1-128 0,3-3-32 0,-1 1 0 16,-2-3-2816-16,0 1-560 0,0-4-112 0,-2 2-32 0</inkml:trace>
  <inkml:trace contextRef="#ctx0" brushRef="#br0" timeOffset="44381.57">13621 10624 27647 0,'0'0'608'0,"0"0"128"0,0 0 32 0,0 0 0 0,0 0-624 0,0 0-144 0,0 0 0 0,0 0 0 0,0 0 2288 0,0 0 416 15,0 0 96-15,0 0 16 0,0 0-880 0,0 0-160 16,0 0-48-16,0 0 0 0,0 0-656 0,7 4-144 16,-7-4-32-16,7 4 0 0,1-2-96 0,1-2-32 15,1 3 0-15,0-3 0 0,-1-3-256 0,0 3-48 16,3 0-16-16,0-2 0 0,0 0-160 0,1 2-32 15,1-2-16-15,2-2 0 0,-3 1-240 0,2-1 144 16,-2 1-144-16,0 2 128 0,-2-4-128 0,0 4 0 16,-1-2 0-16,0 3 0 0,-3-3 0 0,-7 3 0 15,0 0 0-15,0 0 0 16,0 0-832-16,0 0-192 0,0 0-32 0,0 0-13920 16,0 0-2768-16</inkml:trace>
  <inkml:trace contextRef="#ctx0" brushRef="#br0" timeOffset="44785.47">14222 10360 17503 0,'0'0'768'0,"0"0"176"0,0 0-752 0,0 0-192 0,7-2 0 0,-7 2 0 16,0 0 4224-16,0 0 832 0,0 0 144 0,6 4 48 0,-6-4-3184 0,0 0-624 15,2 9-128-15,-2 0-32 0,-2-1-704 0,-2 2-160 16,-2 3-32-16,-1 1 0 0,2-1 320 16,-2-3 48-16,0-1 16 0,1 2 0 0,1 5 0 15,1-3 0-15,0-3 0 0,2 1 0 0,-1-2-416 0,2 1-80 16,1-3-16-16,1 1 0 0,2-2 0 0,1 1 0 15,1-1 0-15,1 1 0 0,2-5-256 0,1 2 0 16,3-1 0-16,1 1 0 0,2-1 0 0,-1-3 0 16,0 0 0-16,2 0 0 0,0-3 0 0,1-1 0 15,0-3 0-15,0 1 0 16,-3-1-560-16,1 1-160 0,-2-5-48 0,-1 2 0 16,-3-4-1712-16,0 0-336 0,-1-4-80 0,0 0-15088 0</inkml:trace>
  <inkml:trace contextRef="#ctx0" brushRef="#br0" timeOffset="44950.77">14471 10261 42383 0,'0'0'928'0,"0"0"192"0,1 10 32 0,-1 3 64 0,0 1-976 0,0 3-240 0,0 2 0 0,0 5 0 15,-1-1 1472-15,0 6 256 0,-2-1 64 0,0 2 0 16,2 0-880-16,0 3-160 0,0 1-48 0,-1 2 0 16,0 1-304-16,0 0-64 0,1 2-16 15,0-6 0-15,-1-2-192 0,2-2-128 0,0-3 160 0,-1-5-160 16,0-1 0-16,-2-4 0 0,2-5 0 0,-1 1-160 31,1-4-896-31,1-8-176 0,0 0-48 0,0 0-20784 0</inkml:trace>
  <inkml:trace contextRef="#ctx0" brushRef="#br0" timeOffset="45967.9">9612 11792 34095 0,'0'0'752'0,"0"0"144"0,0 0 48 0,0 0 16 16,0 0-768-16,0 0-192 0,0 0 0 0,0 0 0 0,0 0 1872 0,0 0 352 15,0 0 64-15,7 1 16 0,-7-1-1024 0,9 3-208 16,1-3-48-16,1 2 0 0,-2 0-192 0,3-2-64 16,3 0 0-16,2 0 0 0,-1 0-608 0,1 0-160 15,2 0 0-15,0 0 0 0,1 2 240 0,-2 0 16 16,-1 3 0-16,0-1 0 0,-1-2-256 0,-3 5 0 15,-2-3 0-15,-2 2 0 16,-9-6-976-16,0 0-240 0,4 11-64 0,-6-2 0 16,-3 2-2240-16,-3-1-464 0</inkml:trace>
  <inkml:trace contextRef="#ctx0" brushRef="#br0" timeOffset="46147.89">9630 12016 35007 0,'0'0'1552'0,"2"9"320"0,3-1-1488 0,0-2-384 0,0 1 0 0,-1 0 0 0,2-4 2528 0,0 4 432 15,1-4 96-15,1-1 16 16,2 0-1648-16,1 0-320 0,-1-2-64 0,0 0-16 16,2-2-816-16,1 2-208 0,2-2 0 0,-1 2 0 15,1 0 0-15,-1-2 0 0,-1-1 0 0,0 2 0 16,0-2-256-16,-1-1-112 0,0 2-16 0,0-2 0 16,-3-2-5120-16</inkml:trace>
  <inkml:trace contextRef="#ctx0" brushRef="#br0" timeOffset="48201.17">10655 11560 35471 0,'0'0'768'0,"0"0"176"0,0 0 16 0,0 0 64 0,0 0-832 0,0 0-192 0,0 0 0 0,0 0 0 15,6 7 1984-15,-2 2 368 0,-3-3 64 0,1 5 16 16,-2-1-928-16,-2 3-176 0,1 3-48 0,-2 1 0 16,0 3-560-16,-1 1-112 0,1-2-32 0,0 1 0 15,-1 4-304-15,3-5-64 0,0 2-16 0,0 1 0 0,-1-2-48 16,1-3-16-16,1 0 0 0,1-4 0 0,2 0-128 0,1 2 0 15,0-6 0-15,2-1-176 0,3-2 176 0,1 1 0 16,-1-2 0-16,3-1 0 0,3-1 0 0,1-2 0 16,-2 2 128-16,2-3-128 0,1-3 0 0,0 2 0 15,0-2 0-15,0-1-128 0,-1-1 0 0,0 1 0 16,-2-3 0-16,0 1 0 16,-2-1-1024-16,0-3-208 0,0-1-48 0,-2-2 0 15,-2 0-1728-15,-1 0-368 0,-1-4-64 0,-3-3-16 0</inkml:trace>
  <inkml:trace contextRef="#ctx0" brushRef="#br0" timeOffset="48386.47">10892 11519 40319 0,'0'14'896'0,"0"-8"176"0,-2 2 32 0,1 1 16 0,0 2-896 0,-1 2-224 16,0 0 0-16,0 4 0 0,0 2 1728 0,1 2 320 16,-1 4 48-16,1 0 16 0,-2 4-928 0,2 2-176 15,0 2-48-15,1 0 0 0,-2 0-512 0,2 3-96 0,0-2-32 0,2-1 0 16,-4-3-144-16,4 0-48 0,-1 1 0 0,2-5 0 15,-1-5-128-15,1 1 0 0,-1-2 0 0,2-2 0 16,0 2 0-16,0-5 0 0,-1-4 0 0,1-1 0 16,0-1 0-16,0-2 0 0,-4-7 0 0,0 0-176 31,0 0-1088-31,8 0-208 0,-2-4-64 0,1-5 0 16,-1-2-2816-16,5-11-560 0,-5 1-112 0,-3 12-32 0</inkml:trace>
  <inkml:trace contextRef="#ctx0" brushRef="#br0" timeOffset="48936.13">11123 11815 32255 0,'0'0'704'0,"0"0"160"0,0 0 32 0,0 0 0 0,0 0-720 0,0 0-176 0,0 0 0 0,0 0 0 0,0 0 1776 0,0 0 320 16,0 0 64-16,0 0 16 0,0 0-976 0,0 0-192 16,3 8-48-16,-3-8 0 0,3 7-192 0,-2 2-64 15,-1-1 0-15,0 4 0 0,0-2-48 0,-1 3-16 16,-3 0 0-16,2 4 0 0,1 0-96 0,0 0-32 16,1 3 0-16,-1 0 0 0,-1-1-48 0,1 1-16 0,1-3 0 0,0 0 0 15,-1-4-256-15,-1-2-48 0,2-1-16 16,0-1 0-16,0-9-128 0,0 0 128 0,0 0-128 15,0 0 128-15,0 0-128 0,2-9 0 16,-1 1 0-16,2-1-176 0,-1-1 48 0,1-1 0 0,-2-2 0 0,2-3 0 16,1 2 128-16,0-3 0 0,1-3 0 0,0 1 0 15,0-1 0-15,3-6 0 0,-1-2 0 0,1 5 0 16,1 0 0-16,0 2 0 0,1 6 0 0,0 0 0 16,-3 2 0-16,3 4 0 0,0 3 0 0,-1 2 0 15,-2 4 0-15,1 0 0 0,1 4 0 0,-3 2 0 0,0 3 0 16,-1 4 0-16,1 2 128 0,0 0-128 15,-2 5 128-15,-1-2-128 0,1 5 128 0,0 3-128 16,-1-1 128-16,0 1-128 0,-3-4 128 0,1 2-128 0,1-3 0 16,1-2 0-16,-4 1 0 0,2-4 0 15,2-4 0-15,-1 1 0 0,0-4 0 0,-2-9 0 0,5 6 0 16,1-2 0-16,-6-4 0 0,10 0-128 16,-1 0-464-16,1-2-96 15,2 0-16-15,0-2 0 0,0-5-3472 16,11-13-704-16,-7 1-144 0,-10 11-32 0</inkml:trace>
  <inkml:trace contextRef="#ctx0" brushRef="#br0" timeOffset="49563.44">11989 11722 22575 0,'0'0'496'0,"0"0"96"0,0 0 32 0,0 0 16 0,1-9-512 0,-1 9-128 16,0 0 0-16,2-6 0 0,-2-2 1968 0,0 1 368 15,0 1 80-15,0 6 16 0,0 0-208 0,-2-7-48 16,2 7 0-16,0 0 0 0,0 0-448 0,0 0-112 16,0 0-16-16,0 0 0 0,0 0-608 0,0 0-128 15,0 0-32-15,-3 7 0 0,0 3-48 0,0 1-16 16,2 1 0-16,0 2 0 0,-1 3-192 0,1 0-64 15,0 3 0-15,1 2 0 0,0-1-304 0,1 1-64 16,0 2-16-16,1-5 0 0,-1 2-128 0,0-1 128 0,-1 0-128 16,2-3 128-16,-1 0-128 0,0-2 0 15,-1 0 0-15,2-2-176 0,-1-7 176 0,-1-6 0 0,0 0 0 0,0 0 0 32,0 0-1520-32,0 0-272 0,0 0-48 0,6-6-16 15,1-1-2608-15,-1-3-528 0,1-1-96 0,0 2-32 0</inkml:trace>
  <inkml:trace contextRef="#ctx0" brushRef="#br0" timeOffset="49700.58">12165 11846 42159 0,'0'0'928'0,"0"0"192"0,0 0 32 0,0 0 32 0,-10 4-944 0,-1-2-240 0,-4-2 0 0,-2 0 0 0,0 1 1168 0,2-1 192 16,-4 0 48-16,0 0 0 0,-2 0-832 0,0-1-144 16,1 1-48-16,0-2 0 0,2-1-96 0,-4 2-32 15,3-2 0-15,2-1 0 0,2 4-256 0,3-3-144 16,4 3 16-16,8 0 0 15,-8 0-2048-15,8 0-416 0,0 0-80 0,0 0-16 0</inkml:trace>
  <inkml:trace contextRef="#ctx0" brushRef="#br0" timeOffset="50192.48">12476 11687 42383 0,'0'0'928'0,"0"0"192"0,0 0 32 0,0 0 64 0,0 0-976 0,3 5-240 0,-3-5 0 16,0 0 0-16,5 7 1168 0,0-3 192 0,-5-4 48 0,0 0 0 0,10 0-832 15,-1 0-144-15,0 2-48 0,0-2 0 16,2-2-384-16,-1-2 0 0,2 1 0 0,1-1 0 16,0-1 0-16,3 1 0 0,-1-2 0 0,1-1 0 0,1 3 0 0,-1 0 0 15,-2-2 0-15,1 3 0 16,-2-1 0-16,-1 2 0 0,-3-1 0 0,0 3 0 0,-1 3 0 0,-8-3 0 16,0 0 0-16,6 2 0 0,0 5 0 0,-2 1 0 15,-3 1 0-15,-1 4 0 0,-1 0 0 0,-2 4 0 16,-1 0 0-16,-3 3 0 0,0 3 288 0,-1 1-32 15,-1 2 0-15,-1 0 0 0,1 0-256 16,1-1 0-16,1 1 0 0,-1 1 0 0,1 0 320 0,1-1 0 16,-1-2 0-16,3-4 0 0,1-1-320 0,1 1-144 15,1-3 16-15,1-7 0 0,2 1 256 0,2-2 48 16,0 0 16-16,1-4 0 0,2 1-192 0,1-5 0 16,-2 2 0-16,2-6 0 15,1-1-1920-15,3 0-400 0,-1-3-96 0</inkml:trace>
  <inkml:trace contextRef="#ctx0" brushRef="#br0" timeOffset="50392.84">13146 11539 30399 0,'0'0'1344'0,"1"7"288"0,0-1-1312 0,-1 1-320 0,0-7 0 0,-1 10 0 15,0 3 2736-15,-2 2 464 0,-2 0 112 0,1 5 16 16,-1 1-1232-16,-1 3-240 0,0 2-64 0,-1 4 0 15,1 4-816-15,-2 3-160 0,0 2-48 0,1 0 0 16,1-1-400-16,1-1-96 16,1-2-16-16,2-5 0 0,2-3-256 0,0 0 0 0,4-3 0 0,2-5 0 0,-1-2 256 15,3-1 0-15,0-3 0 0,1-2 0 0,0-5-400 0,3-2-96 16,-1-5-16-16,1-4 0 16,1-3-2832-16,0-5-576 0</inkml:trace>
  <inkml:trace contextRef="#ctx0" brushRef="#br0" timeOffset="58506.94">28684 6869 43359 0,'0'0'960'0,"0"0"192"0,0 0 32 0,-16-13 32 0,16 13-960 0,0 0-256 0,2-4 0 0,2-3 0 0,0 3 656 0,2-2 96 16,0-1 16-16,3-3 0 0,2-2-384 0,1 1-80 15,-1 4-16-15,4-5 0 0,2 1-288 0,1-2 0 16,3-1 0-16,3 2 0 0,3 0 0 0,3-1 0 16,2 0 0-16,3 0 0 0,3 0 0 0,3 2 160 15,2-2-160-15,5 4 192 0,5 1-192 0,2-1 0 16,2 3 144-16,2-1-144 0,2 3 0 0,0 0 0 16,2 2 0-16,1 5 0 0,0 3 0 0,2-1 144 15,-1 7-144-15,-1-2 160 0,2 3 288 0,-3 2 64 16,-3 7 16-16,-2 2 0 0,-5 2-112 0,-3 4-32 15,-4 7 0-15,-5 3 0 0,-5 6-256 0,-6 5-128 16,-6 4 0-16,-7 0 128 0,-7 7-128 0,-7-1 0 0,-8 5 144 16,-8 4-144-16,-8 0 0 0,-7 6 0 0,-10-2 0 15,-6 2 0-15,-7-2 0 0,6-18 0 16,-6-2 0-16,-7-1-128 0,-4 2 128 0,-4-3 0 0,-2 0 0 0,-3-5 0 16,-2-6 0-16,-3-6 0 0,-4-7 0 15,3-9 0-15,1-8 0 0,2-5 0 0,5-7 0 16,0-8 0-16,-2-8 0 0,-16-10 0 0,10-3 0 0,10-4-128 15,10-5 128-15,18 13 0 0,1-4 0 0,7-3 128 16,8-1-128-16,2-5 0 0,1 2 0 0,6-4 0 16,5-2 0-16,2 0 0 0,2-4 0 0,4-2 0 15,7 6 0-15,5 2 0 0,0 2 0 0,5 3 0 16,8 4 0-16,-1-1 0 0,2-1 128 0,3-2-128 16,4 0 0-16,12-14 0 0,-1 3 0 0,-1 4 0 0,0 3 160 15,-2 3 64-15,-2 4 16 0,-1 3 0 16,-3 1 96-16,-1 6 32 0,-3 3 0 0,-3 6 0 0,-1 0-368 0,-8 8 0 15,-4-1 0-15,-1 3 0 0,0 2 0 0,-1 1 0 16,-4-2 0-16,0 6 0 0,-2-2 0 0,-1 4 0 16,-1-1 0-16,-1 3 0 15,-2-1-832-15,-1 2-128 0,0 1-16 0,-2 4-16 16,-4-2-7200-16,2 2-1424 0,3 1-304 0,2 2-48 16</inkml:trace>
  <inkml:trace contextRef="#ctx0" brushRef="#br0" timeOffset="59792.01">21471 8583 24127 0,'0'0'1072'0,"0"0"208"0,0 0-1024 0,2 7-256 16,-1-1 0-16,0 1 0 0,0-1 1696 0,-1 1 288 15,0-1 48-15,0 1 16 0,0 1-832 0,0-2-176 16,0 1-16-16,0 0-16 0,0-7 0 0,0 0 0 15,0 0 0-15,0 0 0 0,0 0-336 0,0 0-64 16,0 0-16-16,0 0 0 0,0 0 64 0,0 0 16 16,3-7 0-16,0-1 0 0,-1-4-432 0,1-1-96 15,-2-1-16-15,1-2 0 0,-1 2-128 0,-2-3 128 0,-1-2-128 0,0 2 128 16,-2 0-128-16,-3 3 0 0,-1 1 0 16,-1 0 0-16,-1 6 0 0,-2 1 0 0,-1 3 0 0,-2 2 0 15,-2 1 192-15,-1 4 128 0,0 0 0 0,-2 5 16 16,-1-1-16-16,-3 5 0 0,0 6 0 0,-1 1 0 15,0 0-64-15,1 3 0 0,1 1-16 0,3 2 0 16,3-3-240-16,1 4 0 0,2-2 0 0,2-1 0 16,2 0 0-16,2 0 0 0,1-5 0 0,2 2 0 15,-2-1 128-15,5-1 0 0,4 1-128 0,4-3 192 16,0-4-192-16,5 0 0 0,0-5 0 0,5 1 0 16,1-1-224-16,3 1-144 0,1-5-16 0,2 2-16 15,0-12-208 1,-1 5-32-16,-2-2-16 0,1-1 0 0,-3-2 432 0,0-3 96 0,-1-2 128 0,0-4-208 15,-1 0 208-15,-2-1 0 0,1-1 0 0,-2 0 0 16,-3 0 0-16,1-2 0 0,-2 2 0 0,-1 0 0 16,-2-3 0-16,0 4 208 0,-2-1-64 0,-1 0-16 15,0 2 80-15,0 1 16 0,-2 4 0 0,0 2 0 16,1-1 128-16,-2 9 32 0,0 0 0 0,0 0 0 0,0 0 16 16,0 0 16-16,0 0 0 0,-2 6 0 0,1 4 192 15,0 0 32-15,-1 1 16 0,1 2 0 0,-2 1-320 0,2 4-64 16,0-3-16-16,0 5 0 0,1-3-16 0,0 2-16 15,0-2 0-15,1 3 0 0,0-3 240 0,2-1 48 16,-1-3 16-16,1 0 0 0,1 1-528 0,0-3 0 16,0-2 0-16,1-3 0 0,2 1 0 0,-7-7 0 15,6 1 0-15,1 2 0 0,-1-3 128 0,5 0-128 16,2-4 0-16,1 0 0 16,-1-3-1600-16,0 1-384 0,-1-3-80 0,-1 2-16 15,-3-2-5488-15,1 1-1104 0,0-1-224 0,-1 1-32 0</inkml:trace>
  <inkml:trace contextRef="#ctx0" brushRef="#br0" timeOffset="60384.52">21740 8780 42383 0,'0'0'928'0,"0"0"192"0,0 0 32 0,0 0 64 0,0 0-976 0,0 0-240 0,0 0 0 0,0 0 0 0,0 0 896 0,0 0 128 16,0 0 16-16,0 0 16 0,-7 0-480 0,1 2-112 15,-1 5-16-15,0-1 0 0,1-2 320 0,-2 3 64 16,2 3 16-16,-1 1 0 0,0 2-608 0,1 0-240 16,-2 4 176-16,3-1-176 0,0 7 192 0,1-3-48 15,0 1-16-15,1-1 0 0,2 2 320 0,2-1 64 16,2-2 16-16,1-2 0 0,1 3-400 0,1 0-128 16,2 1 0-16,3-4 0 0,1 1 0 0,1-4 0 0,0 0 0 0,2-4 0 15,2-3 0-15,2-1 0 16,-1-3 0-16,0-3 0 0,1-3 0 0,-1-1 0 15,-1-5 0-15,-4 1 0 0,-1-1 0 0,0-4 0 0,-2 0 0 16,-1-2 0-16,-2 0 0 0,-3 0 0 16,-1 0 0-16,-2-6 0 0,-1 4 0 0,-3 1 0 0,-2 3 0 0,1 2 0 15,-1 2 0-15,-2 5 0 0,-2 0 0 0,0 2 0 16,-1 2 0-16,-1 2 0 0,1 2 0 0,-2 3 0 16,-1-1 0-16,1 5 0 0,0-2 0 0,2 5 0 15,-1-1 0-15,5-3 0 0,-1 0 0 0,0 3 0 16,1-2 0-16,2 2 0 0,1-3 0 0,5-1 0 15,2 2 0-15,2-1 0 0,3-3 0 16,3-4-656 0,0-3-96-16,2-3-16 0,1-4 0 0,0 1-5696 15,-4 2-1152-15,-3-3-240 0,0-1-32 0</inkml:trace>
  <inkml:trace contextRef="#ctx0" brushRef="#br0" timeOffset="60752.43">22294 8643 35071 0,'0'0'768'0,"0"0"176"0,0 0 16 0,-6 3 16 0,4 1-784 0,2-4-192 0,0 0 0 0,-4 3 0 15,4-3 2128-15,0 0 384 0,0 0 80 0,0 0 16 16,0 0-896-16,0 0-176 0,0 0-48 0,0 0 0 16,0 0-800-16,0 0-176 0,8 4-16 0,1-2-16 15,0-2 64-15,2 0 16 0,2 0 0 0,0 0 0 16,1 0-560-16,2 0 0 0,0 0 0 0,-2 0 0 15,2-2 128-15,-5 2-128 0,1-3 0 0,-1 2 0 16,-2 1 0-16,0 0 0 0,-2 1 0 0,-2 2 0 16,-5-3-1920-16,0 0-384 0,0 0-64 15,0 6-32-15,-4 3-4144 0,-5-1-832 16,-3 1-176-16,-1 2-16 0</inkml:trace>
  <inkml:trace contextRef="#ctx0" brushRef="#br0" timeOffset="60909.52">22277 8856 43311 0,'0'0'960'0,"0"0"192"0,0 0 32 0,6 1 32 0,1 2-976 0,1-3-240 0,-1 0 0 0,5 0 0 0,0-3 0 16,0-1 0-16,2 1 0 0,1 2 0 15,-1-2 0-15,0 2 0 0,0-2 1712 0,-1 3 288 16,0-2 64-16,-1 2 16 16,-3 0-2496-16,-3-1-496 0,2-2-112 0,-8 3 0 15,0 0-8064-15,0 0-1600 0,-1-7-320 0,-2 3-64 0</inkml:trace>
  <inkml:trace contextRef="#ctx0" brushRef="#br0" timeOffset="61662.55">23061 8393 40319 0,'0'0'896'0,"0"0"176"0,0 0 32 0,0 0 16 0,0 0-896 0,7 0-224 0,-7 0 0 0,0 0 0 15,0 0 1328-15,0 0 208 0,4 9 64 0,-2-1 0 16,-2 3-624-16,-1 1-112 0,-3 2-32 0,-1 2 0 0,0 1-304 0,-2 0-64 16,-1 0-16-16,2 0 0 15,-1 1-192-15,2-1-64 0,1 0 0 0,0 0 0 0,0-4-48 0,4 0-16 16,0 0 0-16,1-2 0 0,2-2 0 0,2-1 0 15,2 1 0-15,1-2 0 0,1-1 0 0,3 1 0 16,-1-3 0-16,4 2 0 0,2-2-128 0,-4 3 0 16,1-5 0-16,2 5-176 15,0-3 176-15,1 0 0 0,0-2 0 0,2 1 0 16,-2-3-800-16,0-3-128 0,-1-1-32 0,0 1 0 16,-3-4-1280-16,3-5-256 15,-3-1-48-15,-1-1-16 0,-3-2-5424 0,-3 2-1088 0,-3-6-208 0,-2-4-64 16</inkml:trace>
  <inkml:trace contextRef="#ctx0" brushRef="#br0" timeOffset="61848.04">23323 8350 38015 0,'0'0'1680'0,"0"0"352"0,-3 11-1632 0,2 2-400 0,-1 0 0 0,-2 2 0 15,-2 0 2288-15,1 1 368 16,0 3 80-16,0 2 16 0,-1 5-1440 0,0 2-288 0,-2 1-48 0,-1 11-16 16,0 1-768-16,1-4-192 0,1-2 0 15,1 2 448-15,0-1 64 0,3-2 0 0,0-1 0 16,-1 0-368-16,3-6-144 0,-1-1 128 0,2 1-128 15,2-6 0-15,0 0 0 0,1-6 0 0,0-2 0 16,0 0 0-16,0-6 0 0,1-3 0 0,-4-4 0 31,5 0-1552-31,2-4-400 0,1-5-80 0</inkml:trace>
  <inkml:trace contextRef="#ctx0" brushRef="#br0" timeOffset="62893.73">23763 8380 24639 0,'0'0'544'0,"0"0"112"0,0 0 32 0,0 0 0 0,0 0-560 0,0 0-128 0,0 0 0 0,0 0 0 15,0 0 1872-15,0 0 352 0,0 0 64 0,0 0 16 0,0 0-320 0,0 0-48 16,0 0-16-16,0 0 0 0,-8-2-816 0,3 7-160 16,0 1-48-16,0 1 0 0,-2 1-144 0,-1-2-48 15,-1 3 0-15,-1 2 0 0,-5-1-304 0,2 6-64 16,-1 1-16-16,-1 3 0 0,1 3 320 0,1 1 48 16,-3 6 16-16,2 0 0 0,0 0-256 0,4 0-64 15,0 3 0-15,0-3 0 0,4-1 0 0,1-1 0 16,-1 2 0-16,5-4 0 0,2 1-48 0,2 0-16 0,0-4 0 15,3-1 0-15,3-1-192 0,2-5-128 16,-2 1 128-16,3-2-128 0,1 0 128 0,3 1-128 16,2-4 128-16,-1 0-128 0,-1-5 0 0,-1 3-240 15,1-6 48-15,1-2 0 16,-1-2-1792-16,1 0-368 0,0-4-64 0,0-5-16 16,-3-1-7264-16,1-4-1456 0,-2 1-304 0,0-6-48 0</inkml:trace>
  <inkml:trace contextRef="#ctx0" brushRef="#br0" timeOffset="63456.34">24017 8527 30399 0,'0'0'672'0,"0"0"144"0,0 0 16 0,0 0 16 0,-1-17-672 0,5 10-176 0,0 1 0 0,0-1 0 0,-4 7 704 0,4-6 96 16,-4 6 32-16,4-4 0 0,-4 4 96 0,0 0 32 16,3-7 0-16,-3 7 0 0,0 0 192 0,0 0 64 15,0 0 0-15,0 0 0 0,0 0 96 0,0 0 32 16,-2 11 0-16,-2 2 0 0,-1 0-576 0,-1 3-96 16,3-2-32-16,-4 3 0 0,-1 3-48 0,0 3-16 15,0-3 0-15,2-1 0 0,-1 1-256 0,2 4-48 16,1-3-16-16,0 1 0 0,2-2 0 0,0-3 0 15,2 0 0-15,2 0 0 0,2 0-96 0,1-2-32 16,1 1 0-16,2-1 0 0,1-2-128 0,3 0 0 0,3-3 0 0,0-1-176 16,2-1 176-16,0-1 0 15,-1-1 128-15,1-3-128 0,0-3 0 0,-1 0-128 0,-2-4 0 16,2-1 0-16,0-2-112 0,-1-1-16 0,-3-1 0 0,-1-1 0 16,-1 1 112-16,-2-5 16 15,-3 4 0-15,-2-3 0 0,-2 0 128 0,-1 2-128 0,-3-2 128 16,-2 0-128-16,-1 3 128 0,-3 0-128 0,-1 5 128 0,0 0-128 15,-2 1 128-15,0 1-128 0,-1 6 128 0,0 0-128 16,-1 1 304-16,-1 2 64 16,1 1 16-16,-1 3 0 0,2-1 0 0,0 2 0 0,-1-1 0 0,3-1 0 15,4 6-256-15,0-5 144 0,3 2-144 0,3-1 128 16,1-1 0-16,2-1 0 0,4-1 0 0,1 1 0 16,3-2 0-16,0-3 0 0,2 1 0 0,2-1 0 15,2-3-912 1,2-1-192-16,-1-1-48 0,3-3 0 0,1-5-3216 15,18-11-656-15,-11 1-128 0,-16 11-32 0</inkml:trace>
  <inkml:trace contextRef="#ctx0" brushRef="#br0" timeOffset="63732.98">24508 8370 43535 0,'0'0'960'0,"0"0"192"0,0 0 32 0,0 0 48 0,0 0-976 0,0 0-256 15,8 8 0-15,1 5 0 0,-1 0 0 0,-1 0 0 0,-1-4 0 16,1 1 1504-16,1 4 256 0,1-4 48 0,0 7 16 16,0 0-1232-16,0 3-240 15,1-1-48-15,-1 4-16 0,-1 0-80 0,-1 3-16 0,0-2 0 0,0 4 0 16,-2 2 128-16,-1 0 0 0,-2 0 16 0,0 3 0 16,-4-3-128-16,0 2-16 15,-2 1-16-15,-3-3 0 0,1 0-48 0,-2-3 0 16,-1-2 0-16,-2-3 0 0,-1 1-128 0,1-3 0 15,-1-3-176-15,-1-3 176 16,2 2-128-16,-1-5 128 0,2-5-128 16,1-3-416-16,1-1-80 0,0-4-16 0,2-1 0 15,-1-3-2448-15,2-1-496 0,1-1-112 0,4-1-16 0</inkml:trace>
  <inkml:trace contextRef="#ctx0" brushRef="#br0" timeOffset="64328.31">25161 8523 20735 0,'0'0'912'0,"0"0"192"0,0 0-880 0,0 0-224 0,5-3 0 0,-5 3 0 16,5-6 2704-16,-5 6 496 0,0 0 112 0,0 0 16 0,0 0-880 0,0 0-160 15,0 0-48-15,0 0 0 0,4 6-512 0,-1 0-96 16,-2-1-32-16,0 4 0 0,-1 1-512 0,0 4-96 16,0-1-32-16,-1 4 0 15,0 2-304-15,-1 5-64 0,0-1-16 0,-1 4 0 0,-1-4-192 0,1 3-64 16,2 1 0-16,-1 0 0 0,-4-1-192 0,2-2-128 16,2-2 128-16,-1-5-128 15,2 0 0-15,1-6 0 0,0 0 0 0,0-3 0 16,0 1-640-16,0-9-208 0,0 0-48 15,0 0 0-15,0 0-3776 0,0 0-768 0,14-13-160 0,-10 9-32 0</inkml:trace>
  <inkml:trace contextRef="#ctx0" brushRef="#br0" timeOffset="64505.75">25276 8734 39167 0,'0'0'1728'0,"0"0"368"0,0 0-1680 0,0 0-416 15,-8 2 0-15,0 2 0 0,-2 2 2384 0,-3-2 400 0,-3-1 80 0,-1 4 16 16,0-2-1792-16,-2-1-368 15,-3 0-64-15,1-4-16 0,3 0-448 0,0 0-192 16,-1 0 128-16,2-4-128 0,1 2 0 0,2 2 0 16,2-4-224-16,0 1 80 15,3-1-1264-15,9 4-256 0,0 0-64 0,0 0 0 0,0 0-3584 0,0 0-704 16,7 0-160-16,2 3-32 0</inkml:trace>
  <inkml:trace contextRef="#ctx0" brushRef="#br0" timeOffset="65032.34">25568 8577 26719 0,'0'0'1184'0,"0"0"240"0,0 0-1136 0,0 0-288 0,0 0 0 0,0 0 0 15,0 0 2512-15,0 0 448 16,-1-4 96-16,1 4 16 0,0 0-1184 0,0 0-224 16,0 0-64-16,0 0 0 0,0 0-512 0,0 0-96 15,0 0-32-15,0 0 0 0,0 0-192 0,6-3-64 0,1 3 0 0,-1-1 0 16,2 2-304-16,0-1-64 0,2 0-16 0,1 0 0 15,1 0-192-15,-1 0-128 0,1 0 128 0,1 0-128 16,2-4 128-16,-1 2-128 0,2-2 128 0,0 0-128 16,-1-3 0-16,0 2 0 0,-2-2 0 15,4 1 0-15,0 1 128 0,-3-1-128 0,-2 2 128 0,-1 0-128 16,-4-1 0-16,-7 5-128 0,0 0 0 0,0 0 0 16,0 0 128-16,0 0 0 0,2 7 0 0,-4 6 0 15,-2 0 0-15,-2 7 0 0,-3 1 128 0,0 7-128 16,-2 0 0-16,1 2 0 0,-1 3 0 0,1-3 0 0,-1 3 0 15,1-3 0-15,-2-3 0 0,1-1 0 16,2 1 0-16,1-4 0 0,3-3 0 0,0 1 0 16,2 1 176-16,2-2-48 0,1-3 0 0,3 2 0 0,-1-4-128 0,2-2 128 15,1-4-128-15,3-2 128 16,0-3-704-16,1-1-160 0,0-6-32 16,1-4 0-16,-3 0-2912 0,0 1-592 0,0-5-112 0,-2 1-32 0</inkml:trace>
  <inkml:trace contextRef="#ctx0" brushRef="#br0" timeOffset="65381.59">26157 8469 34095 0,'0'0'752'0,"0"0"144"0,0 0 48 0,5-2 16 0,-5 2-768 0,0 0-192 0,0 0 0 0,0 0 0 16,0 0 2368-16,0 0 448 0,0 0 96 0,8 4 16 16,-8-4-1184-16,7 9-224 0,-3 4-48 0,-3 0-16 15,-1 1-624-15,0 6-112 0,0 4-16 0,-1 2-16 16,-2 4-304-16,1 0-64 0,-1 3-16 0,0 1 0 15,1-1-304-15,-1 1 0 0,0 1 0 0,1-1 0 16,1-1 368-16,1-10 16 0,0-2 0 0,0 2 0 16,1-4 192-16,0-2 64 0,0 0 0 0,1-4 0 15,0-2-1344-15,1-2-256 16,0-1-48-16,-3-8-16 0,0 0-1024 16,0 0-192-16,4-4-64 0,1-7 0 0</inkml:trace>
  <inkml:trace contextRef="#ctx0" brushRef="#br0" timeOffset="67970">22138 9818 37551 0,'0'0'832'0,"0"0"160"0,0 0 32 0,0 0 32 0,0 0-848 0,6 4-208 0,-6-4 0 0,2-4 0 15,6 8 1728-15,1-1 320 0,1-3 48 0,1 0 16 16,-1 0-1184-16,1 0-224 0,0 0-64 0,2 0 0 16,1 0-352-16,0-3-80 0,2 3-16 0,1-1 0 15,0-2-192-15,0 3 0 0,-1-2 0 0,-2 2 0 16,-1 0 0-16,-1 2 144 0,-2-2-144 0,-1 4 128 31,-2-1-1728-31,-7-3-368 0,0 0-64 0,1 8-16 16,-2 1-5120-16,-3-3-1024 0,-4 1-192 0,-1-1-64 0</inkml:trace>
  <inkml:trace contextRef="#ctx0" brushRef="#br0" timeOffset="68131.44">22134 10047 41007 0,'0'0'896'0,"0"0"192"0,6-9 48 0,4 9 16 0,0 0-928 0,3-2-224 0,2 0 0 0,-1 2 0 0,0 2 608 0,3-2 80 16,2-2 16-16,-1 2 0 0,-1 0-512 0,0 0-192 16,-1 0 128-16,-2 0-128 0,-1 0 0 0,0 4-320 15,-2-4 48-15,-1 3 16 16,0 1-5280-16,-1-4-1056 0,-9 0-192 0,8 0-64 0</inkml:trace>
  <inkml:trace contextRef="#ctx0" brushRef="#br0" timeOffset="68760.13">23114 9901 40543 0,'0'0'896'0,"0"0"176"0,7-6 32 0,0 3 48 0,1-1-928 0,-2-2-224 0,0 0 0 0,-1-2 0 16,-1-1 512-16,0 1 48 0,0-5 16 0,-2 0 0 15,0-4-576-15,-2 1 0 0,-2-4 0 0,-2 3 0 16,-2-2 0-16,-2 2 0 0,0 2 0 0,-1 0 0 0,-2-1 0 0,0 5 0 15,-1 5 0-15,0-2 0 0,0 5 160 0,-1 1-160 16,-1 2 128-16,-1 2-128 0,2 5 336 0,-1-1-16 16,-2 5 0-16,0 2 0 0,3 0-96 0,0 0-32 15,1 4 0-15,2 0 0 0,1-1-192 0,4-2 144 16,1 2-144-16,2 1 128 0,1-4 0 0,1 2 0 16,1-2 0-16,2 0 0 0,1-1-128 0,4-2 0 15,0-2 0-15,1 1 0 0,1-5 0 0,-1-1-176 0,2-1 48 16,-1-2 0-1,1-2-320-15,2-5-48 0,1-2-416 0,-1 1 576 0,0-1 112 16,5-4 32-16,-1-2 0 0,-2 0 48 0,0 0 16 0,-4 0 0 0,0-2 0 16,-2 1 128-16,-1 1 0 0,-1 2 0 0,-2 3 0 15,0 3 0-15,-5 7-128 0,0 0 128 0,0 0-128 16,0 0 560-16,0 0 112 0,0 7 32 0,-1 7 0 16,-2-1 144-16,0 7 48 0,0 0 0 0,-1 3 0 15,-2 1-256-15,1 2-64 0,0 1 0 0,0 0 0 16,-1 3 0-16,0-1 0 0,2-6 0 0,0 5 0 15,0 0-256-15,0-3-48 0,2-1-16 0,-1-2 0 16,2-1 0-16,-1-1 0 0,1-4 0 0,1-2 0 16,0-1-128-16,3-4 0 0,-3-1 0 0,1-1-176 15,2-2 176-15,-3-5 0 0,0 0 0 0,0 0 0 32,0 0-2288-32,0 0-416 0,0 0-96 0,6-7-16 0</inkml:trace>
  <inkml:trace contextRef="#ctx0" brushRef="#br0" timeOffset="69415.42">23683 9728 32703 0,'0'0'720'0,"0"0"160"0,0 0 16 0,0 0 16 0,0 0-720 0,0 0-192 0,0 0 0 16,0 0 0-16,0 0 1728 0,0 0 304 16,0 0 64-16,-8 0 16 0,1 0-768 0,-1 1-160 15,-2 2-32-15,0-3 0 0,0 2-560 0,-2 0-112 0,0-2-32 0,0 0 0 16,0 0-256-16,-1 0-48 16,0 0-16-16,1-2 0 0,1 0-128 0,0 2 0 0,1 0 0 0,-1 0 0 15,3 0 0-15,8 0 0 0,0 0 0 16,-5 4 0-16,5-4 128 0,0 0-128 0,0 0 128 15,-3 6-128-15,1 1-176 0,1-1 48 0,-1 1 0 16,0 3 256-16,-1 3 48 0,-1-2 16 0,1 1 0 16,0-2-192-16,-1 1 0 0,0-1 0 0,0-1 0 15,0-2 336-15,0 2 48 0,0-1 0 0,3 1 0 16,-2-1-384-16,2-2 0 0,-1 1 0 0,1 0-128 16,1-7 128-16,0 0 176 0,0 0-48 0,0 0 0 0,0 0 0 0,0 0 0 15,0 0 0-15,0 0 0 16,0 0-128-16,7 6 128 0,-7-6-128 0,9 3 128 0,0-2-128 0,0 2 0 15,-1-6 0-15,2 2 0 0,2 1 0 0,-1 0 128 16,-1-3-128-16,2 3 128 0,0 0-128 0,0 0 0 16,1 0 0-16,0 0 0 0,0 0 128 0,1 3 0 15,-1-2 0-15,0 4 0 0,2 2 0 0,-1 1 0 16,1-2 0-16,-2 5 0 0,-1 0 160 0,-2 3 32 16,1 0 0-16,-4-1 0 0,0 3 0 0,-2 1 0 15,-2 0 0-15,-3 3 0 0,-3 0-112 0,-2 3-16 16,-2-2 0-16,-3 1 0 0,-3-2-192 0,-2-3 144 0,0 0-144 15,-4-4 128-15,-2 0-128 0,-1-5 128 16,0-2-128-16,-8-3 128 0,1-1-128 0,3-4 0 0,6-1 0 16,0-1 0-16,2-2 0 15,0-5 0-15,2 5-176 0,2-7 176 0,2 3-128 16,3 0 128-16,1-3-128 0,4 0 128 0,3 2 0 16,2 1 0-16,4 1 0 15,2-2-1312-15,3 1-224 0,3 3-64 0,2-6 0 0</inkml:trace>
  <inkml:trace contextRef="#ctx0" brushRef="#br0" timeOffset="74477.97">10504 13388 16703 0,'0'0'368'0,"0"0"80"0,0 0 0 0,0 0 16 0,0 0-464 0,0 0 0 0,0 0 0 0,0 0 0 15,0 0 416-15,7-1-16 0,-2-4 0 0,-5 5 0 16,5-4-400-16,0-3 0 0,0 3 0 0,1 0 0 15,-6 4 0-15,5-5 0 0,2 1 0 0,-2 0 0 16,0 2-336-16,0-2 0 0,0 1 0 0,1 1 0 31,-6 2-592-31,8-2-112 0,-2 2-32 0,1 0 0 0</inkml:trace>
  <inkml:trace contextRef="#ctx0" brushRef="#br0" timeOffset="74984.66">10834 13350 27759 0,'9'2'608'0,"-4"0"128"0,2 1 32 0,1-2 0 0,-2-1-608 0,-6 0-160 15,7 0 0-15,-1 0 0 0,1 0 1664 0,-7 0 288 16,0 0 64-16,0 0 16 0,8 0-592 0,-8 0-112 16,0 0-32-16,0 0 0 0,0 0-448 0,0 0-80 15,0 0-32-15,0 0 0 0,0 0-288 0,0 0-48 16,0 0-16-16,-5-4 0 0,-3 4 208 0,-1-2 48 0,-1 0 0 0,-3 2 0 15,-5-2-208-15,-2-1-48 16,-1 3 0-16,-2 0 0 0,-6 0 240 0,0-1 32 16,-1 2 16-16,-1 2 0 0,-3-1-352 0,-4 0-80 15,-4 3-16-15,-1-1 0 0,-2 0-224 0,-1-2 0 0,-1 1 0 0,4-2 0 16,2 2 272-16,2 1-32 16,1-4-16-16,3 3 0 0,2-3-96 0,1 1 0 15,1 1-128-15,2 1 192 0,-1-3-192 0,4 4 176 0,1-4-176 0,3 3 160 16,1-2 176-16,2 2 48 0,4-3 0 0,2 2 0 15,1-1-384-15,1-1 0 0,2 3 0 0,1-3 0 16,2 3 0-16,-1-2 256 0,1-1-48 0,-1 3 0 16,1-3-208-16,0 4-288 0,6-4 64 0,-6 2 16 15,-2-1 528-15,1 2 96 0,1 0 32 0,-1 1 0 16,1-4 112-16,6 0 16 0,-7 2 16 0,7-2 0 0,-6 0-464 0,6 0-128 16,0 0 0-16,0 0 0 0,0 0 0 0,0 0 0 15,0 0 0-15,0 0 0 0,0 0 0 0,0 0 0 16,0 0 0-16,0 0 0 15,7-2-544-15,3 2-80 0,-1 0-16 0,1 2 0 16,1-2-1312-16,-1 0-272 0,2 0-48 0,1 0-16 16,2 0-4688-16,0 2-928 0,1 0-192 0,0 2-32 0</inkml:trace>
  <inkml:trace contextRef="#ctx0" brushRef="#br0" timeOffset="88027.59">9492 13937 21423 0,'0'0'464'0,"0"0"112"0,0 0 0 0,0 0 32 0,7 0-480 0,-7 0-128 16,0 0 0-16,0 0 0 0,0 0 1920 0,0 0 352 15,0 0 80-15,0 0 16 0,0 0-768 0,6-4-160 16,-2-1-32-16,-4 5 0 0,-3-5-400 0,2-2-96 16,-1 1-16-16,0-1 0 0,-2 1-304 0,-1-1-64 15,-1 0-16-15,0 3 0 0,-2-1-96 0,-1 1-32 16,-2 0 0-16,0 4 0 0,-3 0 160 0,1 0 32 15,-1 2 0-15,-2 4 0 0,-1 1 144 0,0 3 48 16,-1 3 0-16,-2 3 0 0,-2-1-112 0,1 3-16 16,-1-1 0-16,1 0 0 0,1 0-144 0,2 0-48 15,1 1 0-15,1-1 0 0,0-2-144 0,3-2-48 16,3-3 0-16,1 3 0 0,-1 0-96 0,4-3-32 16,1-2 0-16,-1-2 0 0,1 3-128 0,5-9 128 15,0 0-128-15,0 0 128 0,0 0-128 0,0 0 0 16,5 7 0-16,3-1 0 0,1-4 0 0,2 0 128 15,-1 1-128-15,3-3 128 0,2 0-128 0,-1 0 0 16,2 1 0-16,1 2-176 0,1-1 176 0,1-2 0 16,0 4 0-16,2 3 0 0,0-3 0 0,-1 2 176 0,0 1-48 0,-1 2 0 15,1 2-128-15,-2 2 0 0,-1-3 0 0,-2 3-176 16,-4 0 176-16,-1 0 176 0,-3 4-48 0,-1-2 0 16,-4 3 160-16,-2 3 32 0,-2 1 0 0,-4-1 0 15,-3 3-320-15,-3-2 0 0,-2-1 0 0,-4 1 0 16,-3-1 256-16,0-1 0 0,-4-3 0 0,0 3 0 15,0-7-256-15,-1-3 160 0,0-1-160 0,1-2 128 16,1-3-128-16,2-1 0 0,1-6 0 0,1 0 0 0,2-3 0 0,1-2 0 16,0-1 0-16,3-4 0 0,3-2 0 0,2 2 0 15,2-4 0-15,2 0-176 16,3-1-528-16,4 1-96 0,5 2-32 0,1 0 0 16,1 1-2560-16,3 4-512 0,5 1-96 0,2 2-32 0</inkml:trace>
  <inkml:trace contextRef="#ctx0" brushRef="#br0" timeOffset="89079.23">9623 14316 23727 0,'0'0'512'0,"0"0"128"0,0 0 0 0,0 0 32 0,0 0-544 0,1-7-128 0,0 1 0 0,-1 6 0 0,0 0 1728 0,0 0 304 16,0 0 64-16,0 0 16 0,0 0-512 0,0 0-112 15,0 0-16-15,0 0 0 0,0 0 64 0,0 0 0 16,0 0 0-16,0 0 0 0,-5 7-320 0,1 3-48 16,1 0-16-16,1 1 0 0,-2 4-192 15,1 0-64-15,2 4 0 0,0 1 0 0,-2 0-144 0,2-1-48 16,1 5 0-16,-2-3 0 0,0-2-352 0,0-2-80 15,1 2-16-15,0-2 0 0,0 0-96 0,-1-3-32 16,0-1 0-16,0 0 0 0,1-1-128 0,0-1 0 16,-2-3 0-16,3-8 0 0,0 0 0 0,0 0 0 15,0 0 0-15,0 0 0 0,0 0 0 0,0-7-176 16,1-4 48-16,1 1 0 0,-1-3 128 0,2-4 0 16,1-3 128-16,-1-3-128 0,1-1 0 0,4-6-240 15,1 0 48-15,1 1 0 0,-3 2 192 0,3 0 0 0,1 8 0 0,0-1 0 16,-1 3 0-16,1 7 0 0,-2 0 0 0,1 4 160 15,-2-1-160-15,1 6 128 0,-1 1-128 0,0 1 128 16,1 6-128-16,-1 2 128 0,-1-1-128 0,-1 5 128 16,1 3-128-16,-1 3 128 15,0-2-128-15,-2 3 128 0,0 1-128 0,-1 3 128 0,0-2-128 0,0-3 128 16,-2 1-128-16,2-2 0 0,-1 2 0 0,2 0 0 0,-1-3 0 0,-1-2 0 16,2 0 0-16,0-2 0 0,0 0 0 0,1-4 0 15,2 2 0-15,0-5 0 0,0-2 0 0,3-1 0 16,0-2 0-16,2-1 0 0,1-1 0 0,0-2-176 15,1-1 48-15,1-2 0 16,-1-3-1696-16,-2 1-336 0,-2 1-64 0,1-6-16 0</inkml:trace>
  <inkml:trace contextRef="#ctx0" brushRef="#br0" timeOffset="89512.29">10425 14170 37551 0,'0'0'1664'0,"0"0"336"15,4 4-1600-15,0 1-400 0,-4-5 0 0,4 4 0 16,-4-4 2336-16,7 3 384 0,-1-2 80 0,2 2 16 0,1 1-1488 0,2-4-304 15,-1 2-48-15,1-2-16 16,-1 0-512-16,2 3-96 0,0-2-32 0,1-1 0 16,0 3-192-16,1-3-128 0,1 1 128 0,1 2-128 0,-1-3 128 0,0 3-128 15,-2-3 128-15,0 0-128 16,-1 0-544-16,-3 0-176 0,-3 1-48 0,-6-1 0 16,0 0-2752-16,0 0-576 0,0 0-96 0,-9 0-32 0</inkml:trace>
  <inkml:trace contextRef="#ctx0" brushRef="#br0" timeOffset="89697.62">10431 14369 38239 0,'0'0'832'0,"0"0"192"0,0 0 16 0,4 7 48 0,-1-1-880 0,-3-6-208 16,0 0 0-16,8 4 0 0,2-1 1840 0,0-2 320 16,0 2 64-16,2-3 16 0,0-3-1280 0,2 3-256 15,1-4-64-15,1 4 0 0,-1-2-448 0,1-2-192 0,1 4 128 0,0 0-128 16,-1 0 240-16,0-3-48 15,-2 6 0-15,0-3 0 16,-2 0-960-16,-1 0-208 0,-4 0-48 0,-7 0-19968 0</inkml:trace>
  <inkml:trace contextRef="#ctx0" brushRef="#br0" timeOffset="90659.7">11460 13747 21647 0,'0'0'464'0,"0"0"112"0,0 0 0 0,0 0 64 0,0 0-512 0,0 0-128 0,0 0 0 0,0 0 0 0,0 0 2176 0,0 0 400 16,0 0 96-16,0 0 16 0,0 0-512 0,0 0-112 16,0 0-16-16,-5 7 0 0,1 3-304 0,0 3-64 15,-1 0-16-15,-1 3 0 0,1 1-512 0,1 4-96 16,-1 5-32-16,2 1 0 0,0 3-512 0,-1-3-96 16,0 3-32-16,0-1 0 0,1-1 208 0,0-2 48 0,1 0 0 0,-1-5 0 15,1-1-416-15,0-5-80 16,1-2-16-16,1-2 0 0,0-11-128 0,0 0 0 0,0 0 0 0,0 0 0 15,1-7 0-15,2-3-176 16,1-3 48-16,1 0 0 0,0-7 0 0,2 0 0 0,-2-3 0 0,2-1 0 16,1 1 128-16,-1-1 0 15,1-5 0-15,0 6 0 0,0-4 0 0,1 4 0 0,0 2 0 0,2-1 0 16,-1 5 0-16,2 0 0 0,-1 4 0 0,0-1 0 16,1 4 0-16,0 3 0 0,0 1 0 0,-1-1 0 15,1 7 0-15,-1 0 0 0,-1 0 0 0,-1 4 0 16,2 0 0-16,-3 5 0 0,0 1 0 0,-3 4 0 15,0 2 0-15,-1 1 176 0,0 2-48 0,-1 5 0 16,-2-1 0-16,-2 1 0 0,-1 6 0 0,0-4 0 16,-1 1 112-16,-1-1 16 0,0-3 0 0,1 3 0 15,1-5-256-15,1-1 0 0,-1-3 0 0,1 0 0 0,1-4 0 0,1-2 0 16,1-2 0-16,0-3 0 0,-2-6 0 16,0 0 0-16,8 0 0 0,1-2 0 15,0-2-976-15,3-3-240 0,1 1-64 0</inkml:trace>
  <inkml:trace contextRef="#ctx0" brushRef="#br0" timeOffset="91018.86">11922 14466 32479 0,'0'0'1440'0,"0"0"288"0,-2-6-1376 0,-1-1-352 0,-1 1 0 0,-2-5 0 15,-5 5 2624-15,-1-4 464 0,-2 4 96 0,-3-2 16 16,-5 1-1280-16,-2 4-256 0,-3-3-64 0,-5 2 0 15,-3 4-656-15,-3-2-144 0,-4 2-32 0,1 0 0 16,-1 2-400-16,2-2-96 0,1 3-16 0,3-3 0 16,2 1-256-16,3 2 0 0,1 0 0 0,3 0 0 15,5 1 0-15,1 3 0 0,0-1 0 0,3 1 0 16,5 0-768 0,2-1-192-16,2 1-64 0,3-1 0 0,2-2-3264 0,0 7-672 15,4-11-128-15,2 6-32 0</inkml:trace>
  <inkml:trace contextRef="#ctx0" brushRef="#br0" timeOffset="91710.45">11338 14786 36863 0,'0'0'816'0,"0"0"160"0,0 0 48 0,0 0 0 0,-9 0-832 0,9 0-192 0,0 0 0 0,-6 2 0 15,-1-2 1280-15,7 0 192 0,0 0 64 0,0 0 0 16,-7-5-624-16,2 4-112 0,1-4-32 0,4 5 0 16,0 0-144-16,0 0-48 0,0 0 0 0,0 0 0 15,2-8-192-15,-1 1-64 0,0-2 0 0,3 3 0 16,3-1-144-16,-1 3-48 0,2-5 0 0,1 1 0 16,2 1-128-16,1 1 0 0,-1-3 0 0,2 2 0 15,0 1 0-15,2 2 0 0,-1 0 0 0,1 1 0 0,-1 3 0 16,2 0 0-16,0 7 0 0,-1-1 0 0,0 1 240 15,-2 3 16-15,-1 3 0 0,-2 0 0 0,-1 5-256 0,-2 1 0 16,-5 1 0-16,1 1 0 0,-4 5 448 0,-3 0 64 16,-3 2 0-16,-2 2 0 0,0 3-208 0,-3-3-48 15,-2 0 0-15,-1-1 0 0,2-2-256 0,0 2 0 16,0-8 0-16,0-2 0 0,1 1 0 0,0-3 0 16,2-4 0-16,1-5 0 0,-2-1 0 0,3-2 0 15,2-4 0-15,-1 2 0 0,1-7 0 0,0-3-144 16,3 1 16-16,0-3 0 0,0-2 128 15,3-2 0-15,3-4 0 0,1 4 0 0,0 0 0 0,1-4 0 16,2 1 0-16,-1 2 0 0,2 1-128 0,1-1 0 0,2 1 0 16,0 6 0-16,1-3 128 0,1 6 0 15,2-1 0-15,0 5 0 16,1 3 176-16,1-1 64 0,3 2 16 0,-1 3 0 0,2-1-256 0,0 5 0 16,-1-2 0-16,0 2 0 0,2-1 256 0,0-1 0 0,0 2 0 0,-1-1 0 15,-2-3-256-15,-1-1 0 16,0 3 0-16,1-5 0 0,-2 0 0 0,0-1 0 0,0-3 0 15,0-3 0 1,0-1-720-16,0 2-192 0,-1-5-48 0,-2-1 0 16,-1-2-3120-16,12-19-624 0,-8 2-128 0,-9 16-32 0</inkml:trace>
  <inkml:trace contextRef="#ctx0" brushRef="#br0" timeOffset="92154.67">12767 13767 33167 0,'0'0'1472'0,"0"0"304"0,0 0-1424 0,0 0-352 16,0 0 0-16,0 0 0 0,0 0 2320 0,1 8 400 15,1 1 80-15,-4 1 16 0,-2 2-1440 0,-2 3-288 16,-5 2-48-16,0 5-16 0,-2 5-304 0,-4 2-64 0,-4 1-16 0,-2 4 0 16,-2 3-192-16,1 2-64 0,-1 2 0 0,1-2 0 15,1 2 0-15,2-2 0 0,2 2 0 0,4 2 0 16,0-2 0-16,5 0 0 0,3-3 0 15,4 4 0-15,2-4-192 0,2-9-64 0,3 1 0 16,3 0 0-16,2-2-128 0,3-2 128 16,2-2-128-16,3-2 128 0,3-1-128 0,7 2 0 0,2-3 0 0,1-3-176 15,1-1 176-15,-1-3-128 0,0-5 128 0,0 1-128 16,1-3 128-16,2-2-128 0,0-1 128 0,-6 1-128 16,2-1-1952-1,0-3-384-15,0 0-80 0,-2-4-16 0</inkml:trace>
  <inkml:trace contextRef="#ctx0" brushRef="#br0" timeOffset="93128.98">13346 14363 35711 0,'0'0'784'0,"0"0"176"0,5-7 16 0,-1-2 16 0,-1-1-800 0,1-1-192 16,0 2 0-16,0-4 0 0,-1 0 1328 0,0 1 208 15,-3 0 64-15,0-1 0 0,1 3-768 0,-1-4-160 16,-2 1-32-16,-1 3 0 0,1-1-352 0,-2 2-80 16,-3-1-16-16,-1-1 0 0,0 2-192 0,-1 5 144 15,1-2-144-15,-2 2 128 0,-1 4 64 0,1 0 0 16,-1 0 0-16,0 4 0 0,-4 2 144 0,1 7 48 0,-1-2 0 0,0-1 0 15,-1 3 48-15,-1 0 16 0,1 4 0 0,2-1 0 16,1-1-256-16,1 4-64 0,1 1 0 16,4 1 0-16,0 1-128 0,2 2 128 0,1-1-128 15,4 1 128-15,1-1 64 0,3 0 0 0,1 0 0 16,3-3 0-16,3-3-192 0,1-1 0 0,-1-2 0 0,2-1-176 16,0 0 176-16,1-4-128 0,-1-2 128 0,0-3-128 15,-1-3 128-15,-1 2 0 0,1-7 0 0,-1-3 0 16,-2 1-192-16,1-3 0 0,1-4 0 0,-2-2 0 15,-3-2 192-15,1-3-128 0,0-2 128 0,-2-1-128 0,-1-4 128 16,0 3-128-16,-2 0 128 0,0 2-128 0,-2-2 128 16,0 7 0-16,0 4 0 0,-2 0 0 0,2 2 0 15,0 5 0-15,0 6 128 0,0 0-128 0,0 0 176 0,0 0-48 16,0 0 0-16,-1 6 0 0,0 5 160 16,-1 2 32-16,1 1 0 0,0 2 0 0,1 1-64 15,0 0 0-15,1 5 0 0,0-2 0 0,-1-2-96 0,2 1-32 16,0 0 0-16,2-2 0 0,-1-2 0 15,1 1 0-15,1-3 0 0,0-5 0 0,0 1-128 0,2-5 0 0,1 0 0 16,1-2 0-16,-1 1 0 0,2-2-176 16,3-1 48-16,1-1 0 15,0-2-720-15,0 1-144 0,-1 0-32 0,1-2 0 16,-1-1-8640-16,0 1-1744 0,-1 4-352 0,1 0-64 0</inkml:trace>
  <inkml:trace contextRef="#ctx0" brushRef="#br0" timeOffset="93368.72">13660 14470 43311 0,'0'0'960'0,"0"0"192"0,0 0 32 0,0 0 32 0,0 0-976 0,0 0-240 0,-1 9 0 0,0-1 0 15,-1 4 960-15,1 1 160 0,0-1 32 0,-2 4 0 16,1 1-368-16,-1 2-64 0,0 1-16 0,2 0 0 15,0 0-304-15,-1 0-64 0,2 1-16 0,2-1 0 16,-1-3-192-16,2-2-128 0,-1 1 128 0,2-5-128 16,1-5 128-16,2 1-128 0,-1-3 128 0,2-4-128 15,1-7-2432-15,1-3-576 0,-2-6-96 16,-1-1-32-16</inkml:trace>
  <inkml:trace contextRef="#ctx0" brushRef="#br0" timeOffset="93915.69">14209 14134 28335 0,'0'0'624'0,"0"0"128"0,0 0 16 0,3-7 32 0,-3 7-640 0,4-7-160 0,-4 7 0 0,0 0 0 0,0 0 2592 0,0 0 480 16,0 0 112-16,0 0 16 0,0 0-928 0,0 0-176 15,-2 7-48-15,1 2 0 0,0-1-704 0,-2 5-160 16,0 0-32-16,1 4 0 0,-2-1-304 0,1 5-64 16,1-4-16-16,-1 5 0 0,2-1-400 0,-2 1-96 15,0 2-16-15,1 2 0 0,1-2-256 0,1-1 160 16,0 1-160-16,0-2 128 0,1-1-128 0,0-1 0 16,0-3 0-16,3-4-176 0,-1 0 176 0,0-4-128 15,1-5 128-15,-4-4-128 16,6 0-1952-16,1-4-384 0,1-5-80 0,1 0-19264 0</inkml:trace>
  <inkml:trace contextRef="#ctx0" brushRef="#br0" timeOffset="94126.25">14390 14320 33167 0,'0'0'1472'0,"0"0"304"0,0 0-1424 0,0 0-352 0,-7 1 0 0,-1 1 0 16,-1-2 2832-16,-4 0 496 0,-4 0 112 0,-3 0 16 15,-2-2-2000-15,-1 2-400 0,-2-1-80 0,0 1-16 16,0-3-400-16,1-1-96 0,2 1-16 0,1 2 0 15,0-4-304-15,3 4-144 0,0-2 128 0,2-1-128 16,3 1 0-16,2 3 0 0,2 0 0 0,9 0 0 16,0 0-576-16,0 0-208 0,-5 4-48 0,5 3 0 15,0-7-3376-15,21 6-672 16,-4-3-144-16,-7 1-32 0</inkml:trace>
  <inkml:trace contextRef="#ctx0" brushRef="#br0" timeOffset="94754.66">15049 14323 38927 0,'0'0'848'0,"0"0"176"0,11-7 48 0,-11 7 32 0,0 0-880 0,6-6-224 0,-1 0 0 0,-1-2 0 16,-4 8 912-16,1-9 144 0,0-2 32 0,-1-2 0 16,-2-2-320-16,-1 0-48 0,-1-2-16 0,-1-3 0 15,-2 3-352-15,0-2-80 0,-3 2-16 0,0 4 0 16,-3 0-256-16,0 3 0 0,-2 0 0 0,1 3 0 15,-2 3 256-15,-1 2 0 0,1 4 0 0,-1 2 0 16,-2 3 208-16,-1 2 48 0,-1 2 0 0,0 6 0 16,-2-4-208-16,2 6-48 0,1 1 0 0,2 1 0 0,1-1 0 15,1-1 0-15,2 2 0 0,2 1 0 0,1 2-96 16,3 0-32-16,2-1 0 0,1 1 0 0,3-2-128 16,4 2 128-16,2-3-128 0,0-3 128 0,2-1-128 0,3 0 0 15,2-3 0-15,2-2 0 0,1-1 0 0,2-2-176 16,1-5 48-16,1-4 0 0,2 0 0 0,1-4 0 15,-1-5 0-15,-1-2 0 0,1-2 128 0,2-4 0 16,-4-3 128-16,-1 1-128 0,-2-1 0 0,-3 0 0 16,-2-1 0-16,-1 2 0 0,-1-1 0 0,0 1-128 15,-3 4 0-15,-1 2 0 0,-1 0 128 0,-2 4 0 16,-1 1 0-16,0-1 0 0,0 9 0 0,0 0 0 16,-4-4 128-16,4 4-128 0,0 0 128 0,-5 4-128 15,-2 2 128-15,2 1-128 0,0 2 128 0,1-1-128 16,0 4 128-16,1-1-128 0,1 5 0 0,0-3 0 15,1 2 0-15,1 0 0 0,1 2 224 0,1-4-32 16,0 1 0-16,2-1 0 0,0 0-48 0,2 1-16 0,1-1 0 0,1-2 0 16,1 2-128-16,2-4-176 0,-1-2 48 0,2-1 0 15,1-2 128-15,0-1 0 0,2 1 0 0,-1-4 0 32,2 0-1264-32,4 0-208 0,-2-4-64 0,-2 4-19968 0</inkml:trace>
  <inkml:trace contextRef="#ctx0" brushRef="#br0" timeOffset="95709.19">15354 14496 19583 0,'0'0'432'0,"0"0"80"0,0 0 32 0,0 0 0 16,0 0-544-16,0 0 0 0,0 0 0 0,4-6 0 0,-4 6 976 0,0 0 96 16,4-4 16-16,-4 4 0 0,0 0 608 0,0 0 128 15,2-7 32-15,-2 7 0 16,0 0 192-16,0 0 64 0,0 0 0 0,0 0 0 0,0 0-208 0,0 0-48 16,0 0 0-16,0 0 0 0,0 0-656 0,-5 7-144 15,0-3-32-15,5-4 0 0,-6 4-304 0,6-4-64 16,-3 9-16-16,3-9 0 0,-4 6-304 0,1 1-64 15,0 0-16-15,1 0 0 0,-1 3 112 0,2-1 16 0,-2-1 0 0,2 1 0 16,0-3-160-16,-1 2-32 16,1-1 0-16,1-7 0 0,0 0-192 0,0 0 144 15,0 0-144-15,0 0 128 0,0 0-128 0,0 0 0 0,0 0 0 16,0 0 0-16,3-4 0 0,-1-3 0 0,0 1 0 0,-1-1 0 16,-1 1 0-16,1-2 0 0,0-1 0 0,1-2 0 15,-2-1 0-15,1 7 128 0,-1-1-128 0,1-1 128 16,-1 0-128-16,0 2-176 0,0 1 48 0,0 0 0 15,0 4 128-15,0 0 176 0,0 0-48 0,0 0 0 16,0 0-128-16,0 0 0 0,0 0 0 0,0 0 0 16,4-6 0-16,-4 6 0 0,0 0 0 0,0 0-176 15,4-3 176-15,-4 3 0 0,0 0 0 0,0 0 0 0,0 0 0 0,0 0 0 16,5-4 0-16,-5 4 0 0,4-4 0 0,-4 4 0 16,0 0 128-16,0 0-128 15,0 0 0-15,0 0 0 0,0 0 0 0,0 0-128 0,0 0 128 0,0 0 176 16,0 0-48-16,0 0 0 0,0 0-128 0,0 0 0 15,-2 8 0-15,-2 1 0 0,0 2 0 0,0-1 0 16,0 2 0-16,-1-1 0 0,0 2 0 0,-1 0 0 16,1 1 0-16,1-3-176 0,0 4 176 0,-1-2 0 15,0 2 128-15,0 1-128 0,-1-2 0 0,2 2 0 16,0-2 0-16,2 2 0 0,-1-3 128 0,2-3-128 16,1 1 128-16,0-2-128 0,0 0 0 0,1-1 0 15,-1-8 0-15,0 0 0 0,0 0 0 0,0 0 0 16,0 0 0-16,0 0-128 0,0 0 128 0,7-4-128 15,-7 4 128-15,6-6-128 0,1-1 128 0,-2 0 0 16,0-3 0-16,1 1 0 0,-3-4 0 0,1 0 0 0,0-2 0 16,0 2 0-16,0-4 0 0,-1 1-128 0,-1-1 128 15,2 3-128-15,0-4 128 0,2 3 176 0,0 0-48 0,2 0 0 16,0-1-128-16,0 2 0 0,0 1 0 0,-1 4 0 16,1-2 0-16,0 5 128 0,0-1-128 0,0 1 128 15,1 2-128-15,-1 1-176 0,0 0 48 0,-2 3 0 16,1 3 128-16,-1 0 0 0,0 3 128 0,-1 1-128 15,1 1 128-15,-2 1-128 0,-1 1 128 0,0 1-128 16,-1 2 0-16,-1 3 0 0,-1-3 0 0,0 4-128 16,-1-4 128-16,0 4 0 0,0 0 0 0,1 0 0 15,0-4 0-15,0 3-128 0,1-2 128 0,0-1-128 16,0-4 128-16,2 2 0 0,0-1 128 0,1-1-128 0,0-2 0 16,2 0 0-16,2-4 0 0,1 0-128 0,0 1 128 15,3-4 0-15,1 0 128 0,2-4-128 0,0 1-128 0,2 0-112 16,4 0-16-16,0-4 0 15,0 1-1728-15,0-2-368 0,0-4-64 16,-1-1-16-16,-1-1-3472 0,17-19-704 0,-14 3-144 0,-13 19-32 0</inkml:trace>
  <inkml:trace contextRef="#ctx0" brushRef="#br0" timeOffset="96177.19">15888 13836 30399 0,'0'0'672'0,"0"0"144"0,0 0 16 0,-1-9 16 0,1 3-672 0,0 2-176 0,0 4 0 0,1-7 0 16,-1 7 1312-16,0 0 224 0,1-3 64 0,-1 3 0 15,0 0-128-15,0 0-32 0,0 0 0 0,7-1 0 16,-7 1-304-16,8 1-64 0,1-1-16 0,1 3 0 16,1 4 64-16,1-1 16 0,1 2 0 0,1 1 0 15,1-1-432-15,-1 5-96 0,2 3-16 0,-1 1 0 16,1 0-208-16,0 5-64 0,1 2 0 0,3 9 0 16,-2 1-320-16,-1 0 0 15,-1 1 0-15,-1 2 272 0,0-1-16 0,-1-2 0 0,-2 2 0 0,-2-2 160 16,0 2 32-16,-3 5 0 0,-1-2 0 0,-5 5-448 15,-1-10 0-15,-1 9 0 0,-5-4 0 0,-1 0 0 0,-5-5 0 16,0 1 0-16,-1 0 0 0,-2-4 0 0,-4 9 0 16,-1-8 0-16,2-2 0 0,1-3 128 15,0-4-128-15,1-2 128 0,0-4-128 16,1-1-320-16,0 0-160 0,2-6-32 16,1-2 0-16,2-1 512 0,2-1 0 0,1-3 0 0,7-3 0 0,0 0 0 0,0 0 0 15,0 0 0-15,0 0 0 16,0 0-1584-16,3-13-208 0,1 2-64 0</inkml:trace>
  <inkml:trace contextRef="#ctx0" brushRef="#br0" timeOffset="104222.16">9061 15718 29951 0,'0'0'656'0,"8"0"144"0,-2 0 32 0,1 0 0 0,-1 0-672 0,-1-2-160 0,1-2 0 0,-2 0 0 16,0-5 1568-16,-4 1 288 0,-2-1 48 0,0-4 16 16,-4-1-1136-16,0 0-208 0,-2-2-64 0,-1-1 0 15,0 2-144-15,1 4-48 0,-3 1 0 0,-2 3 0 16,-1 0 208-16,-3 4 48 0,-2 3 0 0,-2 3 0 15,-2 1 48-15,-9 8 16 16,0-1 0-16,0 6 0 0,2 0 352 0,3 2 80 0,3-2 16 0,2 3 0 16,0-3-576-16,3 0-96 0,4 1-32 0,1-1 0 15,1-2-192-15,3 1-64 0,3-3 0 0,5 1 0 16,0-2 64-16,4-2 0 0,0-3 0 0,2 1 0 16,3 1-192-16,1-3 128 0,1 1-128 0,3-3 128 15,1 0-128-15,2-1 128 0,2-1-128 0,3-2 128 0,1 0-128 0,1 0 0 16,1-2 0-16,0-2 0 0,-1 4 192 15,1-3 0-15,-2 0 0 0,-2 3 0 0,0 0-192 0,-1 3-176 16,-2-3 48-16,-1 4 0 0,1 1 304 0,-1 3 64 16,-4-1 16-16,-2 2 0 0,-1 4 48 0,-2 1 16 15,-3 3 0-15,-1 3 0 0,-4-3-320 0,-1 3 0 16,-4 2 0-16,-2-1 0 0,-3 1 160 0,-1-1-32 16,-1-1 0-16,-2-3 0 0,-3 0-128 0,0-2 0 15,-2-2 0-15,0 1-176 0,0-7 176 0,0 0 0 16,0-2 0-16,1-3 0 0,2-6 0 0,1 0-128 15,0-3 128-15,3-2-128 0,1-2 128 0,2 1-128 16,2-6 128-16,4 3-128 16,2-4-2368-16,4 4-448 0,3-4-112 0,4 4-16 0</inkml:trace>
  <inkml:trace contextRef="#ctx0" brushRef="#br0" timeOffset="104972.67">9272 15891 23039 0,'0'0'1024'0,"0"0"192"0,1-4-960 0,-1 4-256 0,0 0 0 0,0 0 0 16,0 0 2304-16,0 0 400 15,1-5 96-15,-1 5 16 0,0 0-720 0,0 0-144 0,0 0-32 16,0 0 0-16,0 0-560 0,0 0-112 15,0 0-32-15,-6 5 0 0,-2 2-256 0,0-2-48 0,0 2-16 0,0 4 0 16,0 0-192-16,1 3-64 0,-3 2 0 0,1 1 0 16,0 3-96-16,1-1-32 0,2 2 0 0,0 1 0 15,1 2-192-15,2 2-64 0,2-2 0 0,1 2 0 16,0-2-96-16,3-1-32 0,2-2 0 0,3-1 0 0,0-1 0 0,1-2 0 16,1 0 0-16,4-1 0 0,-1-3-128 15,1-2 128-15,2-2-128 0,1-1 128 0,1-2-128 0,0-3 0 16,-1-3 0-16,2-3-176 0,-1-1 176 0,-1-2 0 15,-1-1 0-15,0-3 0 0,-2-1-128 0,-2-2 0 16,-2 0 0-16,-1-3 0 0,-1-1-64 0,-2 0 0 16,-4 0 0-16,-2-1 0 0,-1 1 192 0,-3 3 0 15,-1-2 128-15,-2 3-128 0,-2 2 0 0,-2 2 0 16,0 5 0-16,-1 0-128 0,-1 4 128 0,-2 4-128 16,1 3 128-16,-2 3-128 0,1 3 128 0,-1 0 176 15,1 3-48-15,2 1 0 0,2-2-128 0,0 3 128 16,2-4-128-16,2 2 128 0,2-3-128 0,1-2 0 15,3-1 0-15,1-1-176 0,0-9 176 0,0 0 0 16,0 0 128-16,8 2-128 16,2-2-3008-16,2-7-656 0,0-1-144 0,1-5-32 0</inkml:trace>
  <inkml:trace contextRef="#ctx0" brushRef="#br0" timeOffset="105554.1">10012 15776 26719 0,'0'0'1184'0,"0"0"240"0,0 0-1136 0,0 0-288 16,0 0 0-16,0 0 0 0,0 0 2304 0,0 0 416 15,0 0 80-15,0 0 16 0,7 3-1024 0,1-1-208 0,-8-2-48 0,9-2 0 16,1 2-608-16,0 0-128 0,1 0-32 0,0 0 0 16,1 0-352-16,3 0-80 0,0-3-16 0,2 3 0 15,0 0-96-15,2 0-32 0,0 3 0 0,0-3 0 16,-4 0-192-16,1 0 0 0,-2 0 0 0,-2 0 0 16,-3-3 0-16,-1 2 0 0,-1 2 0 0,-7-1 0 15,0 0-1232-15,0 0-304 0,0 0-48 0,-5 6-16 16,-3 1-5472-16,-4-2-1104 0,-4-1-208 0,-2 3-64 0</inkml:trace>
  <inkml:trace contextRef="#ctx0" brushRef="#br0" timeOffset="105734.97">10082 16001 42383 0,'0'0'928'0,"0"0"192"0,4 4 32 0,1 3 64 0,1-5-976 0,0 2-240 15,1-1 0-15,1 1 0 0,-1-4 960 0,1 2 160 16,2-2 32-16,0 0 0 0,2-2-720 0,0-1-144 15,1 2-32-15,1-2 0 0,0-1-256 0,2 0 0 16,0-1 0-16,0 1 0 0,-2 2 0 0,-1 0 0 16,0 0 0-16,0 2 0 15,-2-3-1120-15,-1 3-288 0,1 3-48 0,-2-3-16 0</inkml:trace>
  <inkml:trace contextRef="#ctx0" brushRef="#br0" timeOffset="106138.74">10995 15572 14271 0,'0'0'320'0,"0"0"64"0,0 0 0 0,0 0 16 0,0 0-400 0</inkml:trace>
  <inkml:trace contextRef="#ctx0" brushRef="#br0" timeOffset="106736.29">11002 15489 40543 0,'0'0'896'0,"0"0"176"0,0 0 32 0,0 0 48 0,0 0-928 0,0 0-224 15,0 0 0-15,0 0 0 0,0 0 1280 0,0 0 192 16,0 0 64-16,0 0 0 0,0 0-832 0,-3 3-144 15,-1 7-48-15,0-1 0 0,0 2-192 0,-1 2-64 16,-2 0 0-16,1 1 0 0,-1 0 0 0,1 3 0 16,-2 2 0-16,1 1 0 0,1 2-256 0,-1-1 0 15,2 3 0-15,0-5 0 0,1 5 576 0,1-5 48 16,1 5 16-16,2-4 0 0,1-1-208 0,2 1-48 16,-1-3 0-16,2-4 0 0,3 2-384 0,1 0 0 15,1-4 0-15,1-1 0 0,1-1 0 0,2-1 0 0,2-3 0 16,1-1 0-16,1-1 0 0,0-3 0 0,0-3 0 0,0-1 0 15,2-2 0-15,-2-3 0 16,-3 1 0-16,0-1 0 0,1-2 0 0,-2 1 0 0,-1-2 0 0,-2-2 0 16,-1 0 0-16,-2 1 0 0,-3 0 0 0,-1-1 0 15,-2-2 0-15,-4 0-320 0,-2 2 48 0,-3 4 16 16,0-2 256-16,-2 4 0 0,-2-1 0 0,-1 5 0 16,-3 1 0-16,-1 6 0 0,0 1 0 0,-3 2 0 15,-2 5 0-15,1 2 0 0,2 0 0 0,0 0 0 16,1 4 0-16,1-4 0 0,3 3 0 0,2-2 0 0,3-1 144 0,2-2 96 15,2-2 16-15,3 2 0 0,2-2-256 0,3-3 0 16,2 1 0-16,4-1 0 16,3-4-368-16,4 0-112 0,0 2-32 0,1-4 0 15,1-1-2656-15,0-4-544 0</inkml:trace>
  <inkml:trace contextRef="#ctx0" brushRef="#br0" timeOffset="107126.72">11526 16211 36399 0,'0'0'1600'0,"0"0"352"0,0 0-1568 0,0 0-384 0,-7 0 0 0,-1 0 0 16,-2-3 2240-16,-2 3 352 0,-5 0 80 0,-4 0 16 15,-4-1-1344-15,-1 1-256 0,-3 0-48 0,-1 1-16 0,-3-1-192 0,-1 3-64 16,-1 1 0-16,-1-4 0 0,0 2-608 0,-2 2-160 15,-2 0 0-15,2 1 0 0,2-1 240 0,0 0 16 16,4-1 0-16,2-1 0 16,3 0-256-16,4 2 0 0,0 1 0 0,5-1 0 0,4-2 0 0,3 2 0 15,2 0 0-15,4 2 0 16,5-6-2416-16,0 0-528 0,4 4-96 0</inkml:trace>
  <inkml:trace contextRef="#ctx0" brushRef="#br0" timeOffset="107708.62">10880 16657 34095 0,'0'0'1504'0,"0"0"320"0,0 0-1456 0,0 0-368 0,0 0 0 0,0 0 0 16,-7-4 2320-16,7 4 400 0,0 0 80 0,0 0 16 15,-2-6-1344-15,0 2-256 0,2-1-48 0,2-2-16 16,-1-1-608-16,2 2-128 0,1-3-32 0,1 2 0 15,1 0-384-15,1 0 0 0,-1-3 0 0,5 4 0 16,1-2 0-16,1-1 0 0,1 2 0 0,2 1 0 16,2-1 0-16,1 1 0 0,0 2 0 0,2 0 0 15,0 1 384-15,0 1 0 0,-1 2 0 0,1 2 0 16,-2 2-384-16,0 0 0 0,-4 3 0 0,0 2 0 16,-3 4 128-16,-3 0-128 0,-3 1 128 0,-3 6-128 0,-6 2 128 15,-3 2-128-15,-3 3 128 0,-5 2-128 0,-1-4 0 0,-2 4 0 16,-2 1 0-16,0-3 0 0,-2 0 0 0,-1-1 0 15,-1-5 0-15,4-2 0 0,0-3 0 0,2 1 0 16,2-4 0-16,1-2 0 0,3-2 0 0,3-1 0 16,1-2 0-16,7-6 0 0,0 0 0 0,0 0 0 15,0 0 0-15,8 0 0 0,3 3 0 0,2-3 0 16,4-3 0-16,1 2 0 0,2 1 0 0,2-3 0 16,2-3 0-16,-1 3 0 0,2 2 0 0,1-2 0 15,2-1 0-15,-2-1 0 0,-4 1 0 0,2 3 0 16,-1-2 0-16,0-1 0 0,-4-1 0 0,0 1 0 15,-4-2 0-15,0-4 0 16,-2 3-3968-16,-1-4-656 0</inkml:trace>
  <inkml:trace contextRef="#ctx0" brushRef="#br0" timeOffset="108185.59">12192 15692 23951 0,'0'0'512'0,"7"-4"128"0,-2 2 0 0,0-2 64 0,0-3-576 0,-5 7-128 0,6-4 0 0,-6 4 0 0,0 0 2496 0,0 0 448 16,0 0 112-16,0 0 16 0,0 0-832 0,0 0-144 16,0 0-48-16,-7 8 0 0,-3 8-304 0,-2-2-64 15,-3 4-16-15,-2 3 0 0,-2 6-704 0,-2 3-160 16,-3 0-32-16,1 4 0 0,-1 3-304 0,2 2-64 15,2 4-16-15,1 0 0 0,2 3-96 0,1-1-32 16,3-2 0-16,2 0 0 0,3 0 208 0,3-6 48 16,3 0 0-16,3-2 0 0,3-1-512 0,4-4 0 0,1 0 0 15,4 0 0-15,1-1 0 0,1-8 0 16,2-1 0-16,2-3 0 0,4 3 0 0,3-7 0 0,0 0 0 0,2-3 0 16,-1-1 144-16,10-1-144 0,-2-1 128 15,0-5-128 1,1-2-1600-16,-9-2-416 0,3-2-80 0</inkml:trace>
  <inkml:trace contextRef="#ctx0" brushRef="#br0" timeOffset="111160.61">12551 15891 23727 0,'0'0'512'0,"0"0"128"0,0 0 0 0,0 0 32 0,-5-2-544 0,5 2-128 0,-7 0 0 0,2-2 0 15,0 0 2240-15,5 2 400 0,-5-3 96 0,5 3 16 16,0 0-832-16,0 0-144 0,-4-4-48 0,1 0 0 16,3 4-656-16,0 0-144 0,0 0-32 0,0-5 0 15,0 5-352-15,0 0-80 0,5-1-16 0,0-2 0 16,2 3-48-16,1-3-16 0,0 2 0 0,3-2 0 15,3 3-144-15,-1 3-48 0,0-3 0 0,1 1 0 0,2-1 64 0,0 3 0 16,-2-3 0-16,0 0 0 0,0 0-112 16,-3 3-16-16,0-3 0 0,-1 1 0 0,1 2-128 0,-2-3 128 15,-1 0-128-15,-2 2 128 0,-6-2 0 0,7 0 0 16,-7 0 0-16,6 7 0 0,-6-7-128 0,6 8 128 16,-4 1-128-16,0 4 128 0,-2-3 64 0,-2 5 0 15,1 0 0-15,0 5 0 0,-5 0-64 0,1 1 0 16,-1 2 0-16,-1-1 0 0,-1 5 64 0,2 0 0 15,-1 3 0-15,1-1 0 0,-1-4-192 0,2 1 128 16,0-2-128-16,1-2 128 0,1 2-128 0,2-5 128 16,-1-2-128-16,2 0 128 0,2-4-128 0,-1-2 128 15,-1-11-128-15,4 6 128 0,1 4-128 0,0-6 0 16,-5-4 0-16,0 0-176 16,8 3-208-16,-1 0-64 0,-1-6 0 0,1 0 0 15,1-1-1536-15,-2-3-304 0,1-2-64 0,-3-2-16 0</inkml:trace>
  <inkml:trace contextRef="#ctx0" brushRef="#br0" timeOffset="111797.56">13254 15887 23263 0,'0'0'1024'0,"0"0"224"0,8-2-992 0,-1-1-256 0,-7 3 0 0,0 0 0 0,0 0 2192 0,5-4 400 15,-5 4 80-15,0 0 16 0,0 0-464 0,-1-6-96 16,-3 2-16-16,-2 1 0 0,0-1-816 0,-2 4-160 16,-4 0-48-16,-1 1 0 0,0 2-448 0,1 0-112 15,-1-3-16-15,0 1 0 0,-1 2-352 0,-1-3-160 16,1 0 128-16,-1 2-128 0,1-2 128 0,-3 1-128 15,3-1 128-15,1 3-128 0,1-3 0 0,3 3 0 16,1-2 0-16,1 2 0 0,7-3 0 0,0 0 0 16,-5 4 192-16,5-4-64 0,-4 6 0 0,1 3 0 15,1 2 0-15,-1-1 0 0,1-1 160 0,-1 2 32 16,0-2 0-16,2 1 0 0,1 0 48 0,-1-2 16 0,-1 1 0 0,1 1 0 16,-2 1-384-1,2-5 0-15,0 3 0 0,0-5 0 0,-1 3 128 0,2-1-128 16,0-6 128-16,0 4-128 0,0-4 0 0,0 0 0 0,0 7 0 15,0-7 0-15,0 0 0 0,0 0 0 16,5 2 0-16,1 2 0 0,-6-4 0 0,9 0 0 16,0 0 0-16,0-2 0 0,0 0 128 0,2 2-128 0,-1-2 128 15,2 2-128-15,1 0 128 0,0 0-128 0,2 0 128 0,-2 0-128 16,4 2 128-16,1 0-128 0,0 0 128 0,2 2-128 16,0 2 0-16,-2 1 0 0,2 0 0 0,-3 0-128 15,-2 2 304-15,0 4 64 0,-5 0 16 0,1 1 0 16,-3 2-64-16,0 5 0 0,-3-1 0 0,-3 1 0 15,-3-2-48-15,-1 1-16 0,-4 0 0 0,-2-3 0 16,-2 0 0-16,-3-2 0 0,0 2 0 0,-2 0 0 16,0-4-128-16,-2-3 0 0,0 0 0 0,0-6-176 15,-2-1 48-15,5-1 0 0,-1-2 0 0,1-2 0 0,0-1 128 16,-1-1-128-16,2-2 128 0,1-1-128 0,2 0 0 16,1-6 0-16,2 0 0 0,4 3 0 15,3-1-2976-15,3 1-592 16,2-3-112-16,3 0-32 0</inkml:trace>
  <inkml:trace contextRef="#ctx0" brushRef="#br0" timeOffset="112539.98">13850 15911 29711 0,'0'0'640'0,"0"0"144"0,0 0 32 0,0 0 32 0,4-7-672 0,-4 7-176 0,0 0 0 16,0 0 0-16,0 0 1872 0,0 0 352 0,0 0 64 0,0 0 16 16,0 0-512-16,0 0-112 0,4 8-16 0,-1 1 0 15,-2 4-656-15,-1 0-144 0,0 2-32 0,-1 1 0 16,-1 3-192-16,1 0-64 0,0 0 0 15,-1 5 0-15,1 1 0 0,0-2 0 0,0 1 0 0,-1-1 0 16,0-2-144-16,-1 2-48 0,2-4 0 0,-1-2 0 16,2 0-384-16,0-1 0 0,0-3 0 0,2-2 0 15,-1-1 128-15,0 1-128 0,-1-11 128 0,0 0-128 16,0 0 0-16,0 0 0 0,0 0 0 0,0 0 0 16,0 0-2528-16,0 0-384 0,4-8-80 15,-1 1-16-15</inkml:trace>
  <inkml:trace contextRef="#ctx0" brushRef="#br0" timeOffset="112744.55">14011 16118 41919 0,'0'0'928'0,"0"0"192"0,0 0 32 0,-8 2 16 0,1 0-928 0,-1-2-240 0,-3 2 0 0,1-2 0 0,-2-2 1328 0,-1 4 208 16,-3-2 64-16,-1 3 0 0,-1-3-624 0,-3 0-112 15,-1-3-32-15,-1 3 0 0,2 0-704 0,-1-2-128 16,1 2 0-16,1-2-128 0,2 0 0 0,1 2 0 15,3-3 0-15,2 3 0 0,1-4 128 0,4 4 176 16,1 0-48-16,6 0 0 16,0 0-1472-16,0 0-320 0,7 4-48 0,2-4-16 15,3 3-4032-15,0-3-832 0,-1 4-144 0,3-2-48 0</inkml:trace>
  <inkml:trace contextRef="#ctx0" brushRef="#br0" timeOffset="116697.6">14533 16025 16815 0,'0'0'736'0,"0"0"160"0,6 2-704 0,-6-2-192 0,0 0 0 0,0 0 0 16,8 0 2640-16,-2 0 496 0,-6 0 112 0,0 0 16 15,7-2-1088-15,-7 2-192 0,5-7-64 0,1 1 0 16,-3-5-704-16,1 1-160 0,0-3-32 0,-1 2 0 15,-2-2-656-15,1 0-144 0,-1 0-32 0,0-3 0 0,-1 3-48 0,-1 1-16 16,-2-3 0-16,-1-3 0 0,-2-1-128 16,-1 2 128-16,-1 6-128 0,-1 2 128 0,-3 0 160 0,1 2 32 15,-2 6 0-15,-2 1 0 0,2 4 48 0,-1 3 16 16,-1-3 0-16,1 5 0 0,-1 1 0 0,0 3 0 16,-2 4 0-16,4-4 0 0,-2 1-112 0,2 1-16 15,0 0 0-15,2 2 0 0,2-2-48 0,1 2-16 16,2 0 0-16,-1 3 0 0,3-3-48 0,3-1-16 15,1-2 0-15,3-1 0 0,2-2-128 0,0 1 0 16,2-5 0-16,1-1 0 0,1-5 0 0,1 2 0 16,2-3 0-16,1-3 0 0,0-4 0 0,0 1-176 15,2-1 48-15,-2-1 0 0,0-2 128 0,0-2 176 16,0-1-48-16,0 1 0 0,0-1-128 0,0-2-272 16,1 1 64-16,-3 0 16 0,1 2 192 0,-1 2 0 15,-4-1 0-15,-1 1 160 0,0 3-160 0,-6 7 0 16,0 0 0-16,0 0 0 0,0 0 128 0,0 0 0 0,3 7 0 0,-2 1 0 15,0 5 160-15,-2 0 32 0,0 4 0 0,-2 0 0 16,-1 3 96-16,0 3 32 0,-1 7 0 0,-1 3 0 16,-1-3-160-16,2 0-32 0,1 0 0 0,0-1 0 15,-4-1 0-15,3-2 0 0,2-3 0 0,1 0 0 16,0-6-48-16,1 0-16 0,0 0 0 0,1-4 0 16,2-4-192-16,1 2 0 0,-3-11 0 0,0 0 0 15,4 3 0-15,-4-3 0 0,0 0 0 0,0 0-160 16,9-1-384-16,1-5-80 15,0-1-16-15,-3-2 0 0,3-2-2304 0,-1-2-448 16,3 0-112-16,-3-4-16 0</inkml:trace>
  <inkml:trace contextRef="#ctx0" brushRef="#br0" timeOffset="117384.45">15094 15788 37311 0,'0'0'832'0,"0"0"160"0,10-3 32 0,-4 0 16 0,-6 3-832 0,0 0-208 15,7-3 0-15,-7 3 0 0,0 0 1216 0,0 0 208 16,1-4 48-16,-2-3 0 0,-3 0-672 0,-2 5-128 0,-1-2-32 0,-4 1 0 15,1-1-192-15,-3 4-64 0,-3 0 0 0,0 3 0 16,0-3-144-16,1 1-48 0,-1 2 0 0,-1 1 0 16,0-2-192-16,0 2 144 0,1-1-144 0,2 1 128 15,-1-1 0-15,2 1 0 0,0-2 0 0,3 2 0 16,1-1-128-16,1 1 128 0,1-4-128 0,7 0 128 16,-5 6-128-16,5-6 0 0,0 0 0 0,0 0 0 15,-1 9 0-15,1-2 128 0,0-7-128 0,0 8 128 16,0 1 0-16,1-1 0 0,-1-8 0 0,1 9 0 15,-2 1-128-15,1 0 128 0,1-4-128 0,-1 2 128 16,-2 1-128-16,-1-1 0 0,0 4 0 0,1-2-176 16,-2-1 176-16,3-1 0 0,-2 3 0 0,0-2 0 0,2 0 0 15,0-1 176-15,-1-1-48 0,2 2 0 0,0-1 64 0,0-2 0 16,2 1 0-16,-2-7 0 0,0 0-192 0,5 4 128 16,1 1-128-16,1-4 128 0,0 2-128 0,-1-1 0 15,1-2 0-15,0 2 0 0,1 0 0 0,2-2 128 16,-1 0-128-16,0 3 128 0,1-2-128 0,3-1 128 15,1 3-128-15,0 1 128 0,0-2-128 0,2 2 128 16,0 3-128-16,-1-1 128 0,1 1-128 0,0 3 128 16,-2 0-128-16,3 3 128 0,-1 0 64 0,-3 1 0 15,0 3 0-15,-2 3 0 0,-2-3 48 0,-3 1 16 16,-2-1 0-16,-2 3 0 0,-2-3-112 0,-2 0-16 16,-2-1 0-16,-1-2 0 0,-4-1-128 0,-1 0 128 0,-1 0-128 0,-1 0 128 15,-1-5-128-15,-3 1 0 16,-1-2 0-16,-1-3-176 0,1-1 176 0,0 1-128 0,-1-4 128 15,-1 0-128-15,1-3 128 0,0 2 0 16,1-6 128-16,0 4-128 0,1-3 0 0,2 2 0 0,2-3 0 16,3 3-128-1,1-2-720-15,3-1-144 0,2 1-32 0,3 6 0 16,0-7-3520-16,4-2-720 0,1 1-144 0,3-1-32 0</inkml:trace>
  <inkml:trace contextRef="#ctx0" brushRef="#br0" timeOffset="117788.34">15473 15591 39855 0,'0'0'880'15,"0"0"176"-15,0 0 32 0,0 0 32 0,-3-13-896 0,3 13-224 0,0 0 0 0,0 0 0 0,0 0 1120 0,0 0 176 16,0 0 48-16,0 0 0 0,0 0-464 0,7 0-96 16,-7 0-16-16,8 1 0 0,0 5-96 0,1 0-32 15,0 2 0-15,0 5 0 0,-1 3 0 0,4 1 0 16,-1 4 0-16,3 1 0 0,0 4-192 0,2-1-64 16,1 7 0-16,0-1 0 0,-2 2-96 0,1 1-32 15,0 5 0-15,-3 2 0 0,-3 1-256 0,-2 2 160 16,-4 2-160-16,-2 1 128 0,-5-4-128 0,-2 1 0 0,-4-1 0 15,-5-4 0-15,-1-2 0 0,-4-1 0 16,0 1 0-16,-2-3 0 0,-1-4 0 0,-1 0-176 0,0-1 48 16,-1-5 0-16,2-5 256 0,-2-1 48 0,1-5 16 15,-1-3 0-15,2-3-368 0,1-1-64 0,1-2-16 0,3-1 0 16,2-1 256-16,1-2 0 0,5-2 0 0,1-1 0 31,8 3-656-31,0 0-96 0,0 0-16 0,0 0 0 16,2-8-3264-16,3 2-672 0,3-1-128 0,2 1-32 0</inkml:trace>
  <inkml:trace contextRef="#ctx0" brushRef="#br0" timeOffset="121333.85">8959 17150 29199 0,'0'0'1280'0,"0"0"288"0,0 0-1248 0,0 0-320 15,0 0 0-15,0-9 0 0,-3 2 2384 0,0 0 432 16,-1 1 64-16,-1-2 32 0,-1 2-1488 0,-4-1-288 16,0-2-64-16,-3 5-16 0,-2 0-736 0,0 1-128 15,-4-1-48-15,0 2 0 0,-2 2 352 0,-3 2 64 16,-1 5 16-16,0 0 0 0,1 0-160 0,0 3-32 15,0 0 0-15,2 3 0 0,1 0-192 0,3 0-64 16,2 2 0-16,2 0 0 0,2 0 320 0,3 1 64 16,2-3 16-16,2 0 0 0,1 0-224 0,3 0-48 15,2-3-16-15,2 4 0 0,1-4-96 0,2 0-16 16,5-3 0-16,0 2 0 0,3-1-128 0,1 1 0 16,1-1 0-16,2-1 128 0,1-2-128 0,-1-1 0 15,2 2 0-15,-1 1 0 0,1-1 0 0,0-2 0 16,-2-1 0-16,0 1 0 0,1-1 0 0,-2 0 0 0,-2 4 0 0,-2-3 0 15,-1 2 0-15,-1 1 0 0,-3 2 0 0,-2-1 0 16,-1 1 544-16,-1 2 80 0,-1 2 16 0,-2 0 0 16,-3 3-512-16,-2 1-128 0,-2 0 0 0,-1 2 0 15,-4-2 0-15,-1 3 0 0,-1 0 0 0,-3-3 0 16,-1 0 240-16,-1-3-32 0,0 2 0 0,-1-3 0 0,2 0-208 0,0-3 128 16,-1-3-128-16,1 2 0 0,1-5 0 15,1-4-336-15,-1 0 48 0,1-3 16 0,2-3 272 0,3-2 0 16,-1 2 0-16,4-5 0 15,0-1-640-15,3 2-112 0,1-3-16 0,3-2-16 16,3 0-2656-16,4 1-528 0,2 1-96 0,3 3-32 0</inkml:trace>
  <inkml:trace contextRef="#ctx0" brushRef="#br0" timeOffset="121939.29">9086 17397 38751 0,'0'0'848'0,"0"0"176"0,0 0 48 0,1 6 16 0,-1-6-864 0,0 0-224 0,3 6 0 0,-2 2 0 16,-1-8 1216-16,-1 6 192 0,-1 4 32 0,0-4 16 16,-2 2-384-16,0 1-80 0,0 0-16 0,0-1 0 0,0 1-256 15,0 2-48-15,-1-1-16 0,0 3 0 16,1 1-320-16,0-1-64 0,-2 0-16 0,1 4 0 0,3 0-48 0,0 0-16 15,1 1 0-15,1-1 0 0,1 4 304 0,3-4 48 16,1 2 16-16,2-2 0 0,0 2-432 16,2-2-128-16,3 0 0 0,-1 0 0 0,2-1 0 15,3-2 0-15,2-1 0 0,1-3 0 0,-2 0 0 0,0-3 0 16,0-3 0-16,0 0 0 0,-1-4 0 0,-1-2 0 16,0-2 0-16,-2-2 0 0,-1-3 0 0,-1 2 0 15,-1-6 0-15,-3 0 0 0,-1-2 0 0,-4-2 0 16,-2-1 0-16,-1 4 0 0,0-3-192 0,-5 1-80 15,-1-1-32-15,-3 1 0 0,0 3 304 0,-3 5 0 16,1-1 0-16,0 5 0 0,-1 0 272 0,0 6-32 16,0 0-16-16,0 5 0 0,-2 2-224 0,2 1 0 15,2 5 0-15,0 0 0 0,1 2 0 0,2 0 0 16,3 1 128-16,1 0-128 0,0-1 240 0,2-3 0 16,2 2 0-16,2-3 0 0,-1 0-240 0,4-2 0 15,3-1 0-15,3-3 0 0,2-1 0 0,1-3 0 0,0-3 0 0,2-3 0 31,3-1-2992-31,-1-2-592 0,0-3-112 0,-1-4-16 0</inkml:trace>
  <inkml:trace contextRef="#ctx0" brushRef="#br0" timeOffset="123334.42">9950 17409 42383 0,'0'0'928'0,"0"0"192"0,0 0 32 0,0 0 64 0,3 4-976 0,1 0-240 0,-4-4 0 0,7 0 0 15,1 0 1120-15,0 0 176 0,1-1 48 0,0-2 0 0,1 0-768 0,1 2-160 16,4-2-32-16,1 0 0 0,2 3-256 0,0-3-128 16,2 3 128-16,1-3-128 0,0 3 128 0,-2 3-128 15,0 0 128-15,-2 0-128 0,0 4 192 0,-4-3-64 16,-4 2 0-16,-2 1 0 15,-3 0-2048-15,-4-7-400 0,-4 9-96 0,-4-1-16 16,-4 3-6592-16,-2 0-1344 0,-7-3-256 0,-2 5-48 0</inkml:trace>
  <inkml:trace contextRef="#ctx0" brushRef="#br0" timeOffset="123525.87">10021 17649 43311 0,'8'4'960'0,"-1"0"192"0,1 1 32 0,3-1 32 0,2 0-976 0,1-2-240 0,-1 2 0 15,0-1 0-15,2 1 864 0,-1-2 128 16,-1 0 32-16,3-2 0 0,1 2-672 0,1-2-128 16,1 4-32-16,-1-4 0 0,-1 0-192 0,0 0 144 15,0 0-144-15,-2 0 128 16,-4 0-864-16,1 0-176 0,0-4-48 0,-2 2 0 16,-2 0-7680-16,0 0-1536 0,1-2-304 0,-1 4-64 0</inkml:trace>
  <inkml:trace contextRef="#ctx0" brushRef="#br0" timeOffset="124339.99">11443 17307 38927 0,'0'0'848'0,"0"0"176"0,0 0 48 0,0 0 32 0,0 0-880 0,0 0-224 0,-8 3 0 0,0 0 0 15,-1 0 1536-15,-1-2 256 0,-2 2 48 0,-3-3 16 16,0 3-1024-16,-1-3-208 0,0 1-48 15,1 2 0-15,-2-3-304 0,0 0-64 0,0 0-16 0,-1 0 0 16,3 0-48-16,-2 0-16 0,1 2 0 0,2-2 0 16,1 4-128-16,1-4 0 0,1 3 0 0,1-2-176 0,-1 2 176 15,3-1 0-15,2 2 0 0,1 0 0 0,-1 0 0 16,1 3 176-16,-1 2-48 0,0 0 0 0,1 1-128 0,1 1 0 16,-1-1 0-16,1 3 0 0,-1-2 128 0,0 1 0 15,-2 1 0-15,2-3 0 0,1 3-128 16,0-2 0-16,0-1 0 0,1 1 0 0,2-2 0 0,1 0 128 15,0-1-128-15,0 1 128 0,0-9 64 0,4 7 0 16,0-3 0-16,1 2 0 0,-5-6-192 0,9 0 0 16,-1 3 0-16,0-3 0 0,0 1 0 0,1-1 0 15,3-4 0-15,0 2-176 0,-2 0 176 0,1 2 0 16,0-2 0-16,3-1 0 0,-3 3 0 0,5-1 0 16,0 1 128-16,1 1-128 0,-2 2 0 0,4-1 0 15,-1 2 0-15,2 0-128 0,-1 3 128 0,1-1 0 16,0 1 0-16,-3 3 0 0,-2 3 0 0,0 0 0 15,-2 1 128-15,-3 1-128 0,0 0 0 0,-4 0 0 0,-2 2 0 16,-1 3 0-16,-3 1 176 0,-3 1-48 16,-2-1 0-16,-2-1 0 0,-2 1 112 0,-3-1 16 15,-3-1 0-15,-1-3 0 0,-2 1-256 0,1-3 0 0,-2-1 0 16,0-3-160-16,-1 0 160 0,0-3 0 0,1 2 128 16,4-5-128-16,0 0 0 0,-1-2 0 0,-3-2 0 15,4 0 0-15,-1 0 0 0,2-2 0 0,-1-5 0 0,3 3 0 16,1-2 0-16,1-4 0 15,0 3 0-15,5-4-128 0,2-1-720 0,2-2-144 16,2-2-32-16,4 2 0 0,3-2-2960 16,13-15-608-16,-6 4-112 0,-8 18-32 0</inkml:trace>
  <inkml:trace contextRef="#ctx0" brushRef="#br0" timeOffset="124669.7">11704 17423 35247 0,'0'0'768'0,"0"0"176"0,0 0 16 0,0 0 32 0,0 0-800 0,0 0-192 0,0 0 0 0,0 0 0 0,0 0 1984 0,0 0 368 16,0 0 64-16,-2 3 16 0,2 8-1088 0,0 2-192 15,-1 0-64-15,0 1 0 0,-1 5-144 0,1-1-48 0,-2 4 0 16,2 4 0-16,0 2-448 0,0-2-112 16,-1 4-16-16,1 0 0 0,1-1 0 0,0-1 0 15,0-2 0-15,0 0 0 0,0-5-144 0,1 0-48 16,1-1 0-16,0-5 0 0,-1-4-128 0,2-1 0 0,0-3 0 0,-3-7-176 16,0 0 176-16,0 0 176 0,6 2-48 15,1-6 0 1,-1-2-1792-16,2-3-352 0,0-2-80 0,-1-4-16 0</inkml:trace>
  <inkml:trace contextRef="#ctx0" brushRef="#br0" timeOffset="125133.43">12005 17469 30399 0,'0'0'1344'0,"0"0"288"0,0 0-1312 0,0 0-320 16,0 0 0-16,0 0 0 0,0 0 1552 0,0 0 240 16,5-2 64-16,-5 2 0 0,7-4-832 0,-1 1-144 15,1-1-48-15,-7 4 0 0,8-2-448 0,-1-2-112 16,1 1-16-16,1 2 0 0,1 2-256 0,1-1 160 15,1 0-160-15,-1 0 128 0,2 3 208 0,1-1 48 16,1 0 0-16,-1 0 0 0,0 2 192 0,1 3 64 16,-1-1 0-16,-1 3 0 0,-1 2-160 0,0 5-32 15,-4 1 0-15,0 2 0 0,-2 2 208 0,-2 5 48 16,0 2 0-16,-5 2 0 0,-3 3-320 16,-3 0-48-16,-2 1-16 0,-3-2 0 0,-2-2-96 0,-2-2-32 15,-1-2 0-15,-1-6 0 0,-3-3-192 0,1-8 0 16,1-2 0-16,-2-6-160 0,0-5 160 0,1-3-128 15,0-6 128-15,2-4-128 0,1-4 128 0,1-4 0 16,3 2 0-16,4-7 0 0,0 0 0 0,2-1 0 0,5 4 0 16,0-2 0-16,5 2 0 0,1 0 0 0,1 4 0 0,3 3 0 15,3 1-240-15,0 2-16 0,4 0 0 0,2 1 0 16,1 5-1536 0,0 1-304-16,1 1-64 0</inkml:trace>
  <inkml:trace contextRef="#ctx0" brushRef="#br0" timeOffset="127026.77">12746 17359 21887 0,'0'0'480'0,"0"0"96"0,0 0 32 0,0 0 0 0,0 0-480 0,0 0-128 0,0 0 0 0,0 0 0 0,0 0 1856 0,5-5 336 16,-5 5 80-16,0 0 16 0,0 0-336 0,0 0-64 15,0 0-16-15,7 5 0 0,-7-5-320 0,1 8-64 16,1 4-16-16,-2 0 0 0,-2 1-464 0,0 3-112 16,-1 3 0-16,0 2-16 0,-3-1-224 0,1 3-32 15,-1 4-16-15,1 0 0 0,0 3-288 0,-2 3-64 16,2-3-16-16,0 3 0 0,0 0 80 0,1 1 32 15,1-2 0-15,2 1 0 0,-1 1-32 0,2-4 0 16,2 0 0-16,-1-3 0 0,0-1-320 0,1 1 0 16,-1-3 0-16,0-2 0 0,1 2 0 0,-2-5 0 15,-2 2 0-15,1-4 0 0,-2-1 0 0,2 1 0 16,-2-4 0-16,-2 0 0 0,-4-2 0 0,0-2-128 0,0-3 128 0,-4 1-128 16,-4 0 128-16,-2-4-128 0,-3-3 128 15,-3 0-128-15,-2 0 128 0,-4 0-128 16,-1-2 128-16,-2-2-128 0,-2 1 128 15,1-1 0-15,-3-2 0 0,0 2 0 0,-1-3 0 0,-5 5-128 0,-1-2 128 16,-4 0-128-16,-2-1 128 0,0 1 0 0,-1 1 128 0,2-1-128 16,1 2 128-16,2 0-128 0,1 0 128 15,-1 2-128-15,-1 0 0 0,1 0 0 0,0 0 0 0,1 0-128 16,1 0 128-16,2 0-128 0,1-3 128 0,3 3-128 16,1-1 128-16,1 1 0 0,4 0 0 0,3 0 0 15,0 0 0-15,1 1 0 0,0 2 128 0,-1-3-128 16,2 0 128-16,-1 2-128 0,0-2 128 0,1 2-128 15,0-2 0-15,1 0 0 0,1 0 0 0,1 0 0 0,2-2 0 16,-1 2 0-16,-1-2 0 0,4 2-128 0,3-3 128 0,1 2 0 16,0 1 128-16,1 0-128 0,-1-3 192 0,4 3-48 15,1-3 0-15,2 2 0 0,-1 1-144 16,4-3-192-16,-1 3 32 0,2-2 16 0,1 1 144 0,5 1 0 16,0 0 128-16,0 0-128 0,-5-3 128 0,5 3-128 15,-3-4 128-15,3 4-128 0,0 0 0 0,-4-4 0 16,4 4 0-16,-1-5-128 0,1 5 128 0,-1-8 0 15,1 1 0-15,-2 1 0 0,4-1 0 0,-1-2 0 16,-1 1 160-16,1 2-160 0,-1-3 0 0,2 2 0 16,-2 1 0-16,1-1 0 0,0 0 0 0,-1 1 0 0,0-1 0 15,0 2 0-15,-1-1 0 0,1-1 0 16,0 0 0-16,-1 1-160 0,-1-1 160 0,2 7 0 16,0-9 128-16,-1-4-128 0,-3-4 0 0,3 4 0 15,1 13 0-15,0-8 0 0,0-5 0 0,0-3 0 16,-1 2 0-16,-1-2 128 0,2 2-128 0,0-6 0 0,-1 0-128 15,1 1 128-15,0-1 0 0,0-1 0 0,-1-1 0 16,1-2-128-16,0 1 128 0,-2-1 0 0,0 1 0 0,0 3 0 16,2-2 0-16,0 3 0 0,0-3 128 0,2 5-128 15,-1 0 0-15,-1 1 0 0,3 2 0 0,-2 1-128 16,0-3 128-16,2 2 0 0,-1 1 0 0,1 0 0 16,-3-1 0-16,1 1-128 0,3 3 128 0,-1-3-128 15,-2 2 128-15,1 1 0 0,0-2 0 0,1 2 0 16,-2-1 0-16,2 2 0 0,-1-2 0 0,1 2 0 15,0 1 0-15,-1-1 0 0,1 1 0 0,-3 8 0 0,2-9 0 0,-2 9 0 16,0-10 0-16,2 1 0 0,0 2 0 16,-2-1 0-16,0 8 0 0,0-9 0 0,0 9 0 15,2-7 0-15,-2 7 128 0,0 0-128 0,0-6 0 0,0 6 0 16,4-4 0-16,-4 4-128 0,4-7 128 0,-4 7 0 16,3-4 0-16,-3 4 0 0,4-5 0 0,-4 5 0 15,7-4 0-15,0 0 0 0,-1 2 0 0,1-2 0 16,-1 4 0-16,1-3 0 0,-1 3 0 0,1 0 0 15,-7 0 0-15,9 0 0 0,0 0 0 0,0 3 0 16,0-3 0-16,1 1 0 0,1-1 0 0,0 3 0 16,-2-3 128-16,0 2-128 0,2-2 0 0,-1 0 0 15,1 0 0-15,2 0 0 0,-1 4 0 0,-1-4 0 16,2 0 0-16,1 0 0 0,0 0 0 0,0 0 0 16,1 0 0-16,0 0 0 0,1-2 0 0,0 2 0 15,2 2 0-15,-1-2-128 0,0 0 128 0,0 0 0 16,0 3 128-16,2-2-128 0,-2-1 0 0,1 3 0 15,2 1 0-15,-1-4 0 0,1 2 128 0,1 1-128 0,-1-3 128 16,2 0-128-16,4 0 0 0,-1 0 0 0,-2-3 0 0,2-1-128 16,0 2 128-16,0-1 0 0,0 2 128 0,0-2-128 15,-71-10 0-15,139 22 0 0,-69-9 0 0,-2 0-128 16,-1 0 128-16,-2 0-128 0,1 2 128 0,-2 0-128 16,-1 2 128-16,1-1 0 0,0 1 0 0,-1 1 0 15,0-4 0-15,0 3 176 0,1-1-48 0,1 0 0 16,-1 0-128-16,3 0 0 0,0-3 0 0,1 1 0 15,2 2 0-15,-1-3 0 0,2 0 0 0,0-3 0 16,0 3 0-16,0-1 0 0,0 1 0 0,1 0 0 0,-1 0 0 16,-2 0 0-16,0 0 0 0,-1 1 0 0,-1 2 0 15,-2 0 0-15,1-2 0 0,-2 2 0 0,1-1 0 16,-2-1 0-16,0-1 0 0,0 0 0 0,0 3 0 0,0-3 0 16,1 4 0-16,-1-1 0 0,2-1 0 0,-1 0 0 15,-1 0 0-15,1 2 0 0,1-1 0 0,-1 1 0 16,0-2 0-16,2 2 0 0,-3-4 0 0,0 3 0 15,0-3 0-15,-1 1-176 0,-2-1 176 0,-1 0 0 16,0 0 128-16,0 0-128 0,2 0 0 0,-3 0 0 16,-2-1 0-16,-1-2-128 0,-1 3 128 0,0-2-128 15,-8 2 128-15,8 0-128 0,-2-2 128 0,1 2 0 16,-7 0 0-16,7 0 0 0,-7 0 0 0,7 0 0 16,-7 0 0-16,0 0 0 0,7 2 0 0,-7-2 0 15,0 0 0-15,6 5 0 0,-6-5 0 0,0 0 176 16,6 4-48-16,-6-4 0 0,5 4-128 0,-5-4 0 15,0 0 0-15,5 5 0 0,-1-1 0 0,1 0 0 0,-5-4 0 16,0 0 0-16,0 0 0 0,0 0 0 0,0 0 0 0,4 6 0 16,-1 1 0-16,-3-7 0 0,0 6 0 15,0 4 0-15,0-4 0 0,-1-1-176 0,1-5 48 16,0 0 0-16,-3 10 128 0,2 0 0 0,-3-3 128 0,1 2-128 16,3-9 0-16,-4 6 0 0,0 2 0 0,4-8-14976 15,0 0-2928-15</inkml:trace>
  <inkml:trace contextRef="#ctx0" brushRef="#br0" timeOffset="136078.79">20782 13184 22575 0,'0'0'496'0,"0"0"96"0,0 0 32 0,0 0 16 0,0 0-512 0,0 0-128 0,0 0 0 0,0 0 0 16,0 0 1360-16,0 0 256 15,0 0 48-15,0 0 16 0,0 0-512 0,0 0-96 16,0 0-32-16,0 0 0 0,0 0-16 0,0 0-16 15,0 0 0-15,0 0 0 0,-4 4 144 0,2 5 16 16,0 2 16-16,1 3 0 0,0 6-144 0,0-1-16 16,1 5-16-16,0 2 0 0,1 2-304 0,1 4-64 0,2 1-16 15,-1 0 0-15,0-2-208 0,1 5-32 0,1-5-16 0,0 2 0 16,0-3-240-16,2-1-128 0,-2-4 160 0,2-3-160 16,0-1 0-16,0-3 128 0,-2-3-128 0,2-5 0 15,-2-1 0-15,2-5 0 0,-7-4 0 0,6 3 0 16,1-6 0-16,1-1-128 0,1 0 128 0,0-5-160 15,-1-4 160-15,0-1 0 0,-1-2 0 0,4-4 0 16,-3-3 0-16,0-1-160 0,-1-2 160 0,1-2-208 16,0 0 208-16,0 0 0 0,-1-2 0 0,-2 4-144 15,-1-2 144-15,0 2 0 0,1 4 0 0,-1 5 128 16,0 2-128-16,0 4 0 0,0 5 0 0,-4 6-128 16,0 0 128-16,9 4 0 0,-1 3 0 0,-2 6 0 0,3 1 0 0,-1 6 0 15,0 2 0-15,0 3 0 0,-1 1 128 16,-1 4 0-16,-1-1 0 0,2 1 0 0,2-2-128 0,0 2-192 15,0-4 64-15,1-2 0 0,-1-1 128 0,0-3 176 16,-1-3-48-16,0-6 0 0,-1 0-128 0,1-3 0 16,1-5 0-16,1-1 0 0,0-4 0 0,1-5 0 15,-1-3 0-15,1-3 0 0,-1-7 0 0,1-4-176 16,-4-2 16-16,3-1 0 0,-1-2 160 0,-1-5 0 16,-3-3 0-16,0-2 0 0,0 1 0 0,-1-1 0 15,-1-1 0-15,-1 4 0 0,0 6 0 0,-1 2 0 16,0 2 0-16,1 4 0 0,-1 5 0 0,0 3 192 15,2 7-64-15,-3 7 0 16,0 0-2560-16,0 0-512 0,0 0-112 0,1 10-16 0</inkml:trace>
  <inkml:trace contextRef="#ctx0" brushRef="#br0" timeOffset="136494.65">21466 13424 21647 0,'0'0'464'0,"0"0"112"0,0 0 0 0,0 0 64 0,0 0-512 0,0 0-128 0,0 0 0 0,0 0 0 15,0 0 2016-15,0 0 384 0,0 0 80 0,0 0 16 16,0 0-112-16,0 6-16 0,0 5 0 0,0 2 0 15,-1 1-608-15,-1 5-128 0,1 2-32 0,-2 1 0 16,1-1-816-16,-1 2-160 0,1 1-48 0,-1-4 0 16,0-1-144-16,1-2-48 0,-4-1 0 0,4-2 0 0,-1-4-192 0,1-4-64 15,2-6 112-15,0 0-240 0,0 0 0 16,0 0 0-16,-2-9-160 0,4-4 32 0,0-2 0 16,1-4 0-16,1-4 0 0,0 3 128 0,1-4 0 15,1-2 128-15,1 2-128 0,1-2 0 0,1 2 0 16,2 1 0-16,0 3 0 0,2 1 128 0,1-1-128 15,-1 6 128-15,2 3-128 0,2 2 0 0,0 2 0 16,0 3 0-16,2 4 0 16,-1 2-544-16,0 4-176 0,-2-3-48 0,0 6 0 15,-3 2-5264-15,-1-1-1072 0,-2 3-192 0,-3-2-64 0</inkml:trace>
  <inkml:trace contextRef="#ctx0" brushRef="#br0" timeOffset="136723.97">21799 13371 45375 0,'0'0'1008'0,"0"0"208"0,0 0 32 0,1 13 16 0,2 1-1008 0,-1-1-256 0,-1 0 0 0,1 0 0 16,-2 1 864-16,0 2 128 0,-2 1 32 0,1 0 0 16,0 0-464-16,-3 3-96 0,1-1-16 0,2 1 0 15,0-3-448-15,-2 3 0 0,2-3 0 0,-1 0 0 0,2-2 0 0,0 0 0 16,0-3 0-16,2-2 0 0,0 1 0 0,2-1 0 15,-4-10 0-15,7 7 0 16,-1-5-1088-16,-6-2-96 0,10 0-32 0,0-2 0 16,1-5-3584-16,-1-3-704 0,0-4-160 0,1 0-32 0</inkml:trace>
  <inkml:trace contextRef="#ctx0" brushRef="#br0" timeOffset="136994.85">22064 13191 38015 0,'0'0'1680'0,"0"0"352"0,0 0-1632 0,7 4-400 16,-7-4 0-16,7 3 0 0,-7-3 2128 0,6 7 352 0,-1 0 64 0,-1-1 16 15,-1 1-1232-15,-2 2-240 0,-1 4-64 0,-1 1 0 16,0 2-448-16,-2 1-112 0,-1 7-16 0,-1-3 0 16,0 5-256-16,-2 0-48 0,0 0-16 0,1 0 0 15,1-1 0-15,-1 4 0 0,1-3 0 0,1-2 0 16,2-1-128-16,-1 1 0 0,2 0 0 0,1-2-176 15,1-4 176-15,3 2 0 0,1-4 0 0,3 1 0 16,3-7-128-16,0-1 0 0,1-2 0 0,4-3 0 31,0-2-1856-31,1-2-352 0,0-6-80 0,1-1-16 16,0-3-2096-16,1-3-416 0,-1 0-96 0,2-1-16 0</inkml:trace>
  <inkml:trace contextRef="#ctx0" brushRef="#br0" timeOffset="137144.25">22312 13501 28559 0,'0'0'1264'0,"-9"-7"272"0,-3 1-1232 0,-1-1-304 16,-3 1 0-16,-3 2 0 0,-4-3 3280 0,5 5 608 15,0 0 112-15,-3 0 32 0,-2 2-2208 0,1 0-432 16,1 0-96-16,0 2-16 0,2-2-912 0,-6 2-192 16,2 0-48-16,4-2 0 0,0 3-128 0,4-3 128 15,2 1-128-15,5 2 128 16,1 1-704-16,7-4-160 0,0 0-32 0,0 0 0 16,-1 2-4144-16,2 5-832 0,2-3-160 0,2 5-48 0</inkml:trace>
  <inkml:trace contextRef="#ctx0" brushRef="#br0" timeOffset="137479.01">22247 13514 34783 0,'0'0'1536'0,"6"4"320"0,2 3-1472 0,1-2-384 0,0-1 0 0,2 0 0 16,-1 0 2224-16,2-2 368 0,1 1 80 0,2-3 16 16,0 1-1744-16,2-2-352 0,0-2-64 0,2-1-16 15,-1-1-352-15,0 1-160 0,-1-2 128 0,0-2-128 16,-2-1 0-16,-1-2 0 0,-2 1 0 0,-2-2 0 15,0 1 0-15,-4 1 0 0,-1-1 0 0,-2 2 0 16,-4-1 0-16,-3 3 0 0,-1 1 0 0,-5-1 0 16,-1 4 0-16,-3 3 0 0,-3 3-224 0,-2 1 80 15,-3 5 368-15,-2-1 80 0,-2 4 16 0,0 1 0 16,1-1-320-16,1 3 0 0,2 2 0 0,6-1 0 16,3-1 320-16,1 4 0 0,3-3 0 0,3 1 0 15,2 0 0-15,2 0 0 0,2-1 0 0,6 1 0 0,3 0-320 16,0-4 160-16,7-3-160 0,3 3 128 0,5-3-128 15,2-3 0-15,4 0 0 0,2 0 0 0,-1-5 0 0,8-2 128 16,-2 0-128-16,-2-2 128 16,-2-5-1120-16,-4 0-224 0,-4 0-64 0,-3-6 0 15,-2-1-2432-15,-5-5-480 0</inkml:trace>
  <inkml:trace contextRef="#ctx0" brushRef="#br0" timeOffset="137655.29">21674 12861 46079 0,'0'0'1024'0,"7"1"192"0,-7 8 64 0,1 4 0 0,2-2-1024 0,1 2-256 16,1 0 0-16,1-3 0 16,2 1-368-16,3-2-112 0,1-3-32 0,2 1 0 15,2-3-9264-15,-1 0-1856 0,2-1-368 0,-1 0-80 0</inkml:trace>
  <inkml:trace contextRef="#ctx0" brushRef="#br0" timeOffset="138479.47">23478 13598 25343 0,'0'0'560'0,"0"0"112"0,0 0 32 0,0 0 0 0,0 0-576 0,5-4-128 0,-5 4 0 0,5-4 0 15,0-2 1872-15,-1-1 352 0,0-2 64 0,0-2 16 16,0 1-720-16,0-6-144 0,-1-1-32 0,-1 0 0 16,0-3-512-16,-2 1-96 0,-2 2-32 0,0 0 0 15,-4 1-400-15,0 2-96 0,-3 1-16 0,-3 3 0 16,1 2 320-16,0 3 48 0,-3 1 16 0,0 4 0 15,-3 4-208-15,0 3-48 0,1 3 0 0,-2 3 0 16,0 3-48-16,-1 4-16 0,4 3 0 0,-1 1 0 16,-1-1-320-16,4 1 0 0,2 2 0 0,3-2 0 15,2-2 224-15,2-1-32 0,3 3 0 0,2-5 0 0,2-2-192 16,2-1 0-16,1-3 0 0,4-2 0 0,0-1 0 0,3-1 0 16,-1-2 0-16,2-3 0 0,3-4 0 0,-1 0-256 15,-2-4 48-15,1-1 16 0,1-1-112 0,-2-6-16 16,0-2 0-16,1-2 0 0,0-5 320 0,0 2 0 15,-2-1 0-15,-1-3 0 0,-3-1 0 0,0-2 0 16,-1 2 0-16,-1 1 0 0,-5 0 0 0,1 6 0 16,1 4 0-16,-3 3 0 0,-1 1 0 0,0 9 0 15,0 0 0-15,0 0 0 0,0 0 448 0,-3 9 160 16,1 4 32-16,0 0 0 0,1 4-208 0,0 0-48 16,-2 0 0-16,2 3 0 0,1 2-384 0,0-4 0 15,0 2 0-15,1-3 0 0,2 3 0 0,1-3 0 16,-2-2 0-16,2-2 0 0,2 1 384 0,0-7 0 15,1 3 0-15,1-1 0 0,1-3-384 0,0-2 0 16,0 0 0-16,1-4 0 0,2 3 0 0,1-6 0 0,2 3-224 0,-1 0 80 31,1-2-1216-31,-2 0-240 0,0 0-64 0</inkml:trace>
  <inkml:trace contextRef="#ctx0" brushRef="#br0" timeOffset="138896.72">24080 13481 32879 0,'0'0'1456'0,"11"0"304"0,-2-4-1408 0,0-2-352 16,-1-1 0-16,-2 1 0 15,0-5 1520-15,-3 1 224 0,1-3 48 0,-2 0 16 0,-2 2-1024 0,-3-2-208 16,-1 4-32-16,-1-2-16 0,-3 2 128 0,-1 5 32 15,-3 0 0-15,-2 2 0 0,-3 4 112 0,0-2 32 16,0 7 0-16,1-1 0 0,-1 2-240 0,1 2-32 16,2 0-16-16,1 0 0 0,1 4-176 0,1-4-48 15,4 3 0-15,1 0 0 0,2 0 0 0,3 0-16 16,2 1 0-16,3-4 0 0,2 3 16 0,1 0 0 16,3 0 0-16,1 0 0 0,2-2-112 0,4 2-16 0,4-3 0 0,0 1 0 15,0-2-192-15,0 2 176 0,-1-2-176 0,0 1 160 16,-2 1-160-16,-2-2 0 15,-3-5 0-15,-3 5 128 0,-1-1 48 0,-2-2 0 0,-2 1 0 0,-1-1 0 16,-3 4 16-16,-2-3 16 0,-2 3 0 0,-3-2 0 16,-3 1-208-16,-4-3 144 15,-3 3-144-15,-2-2 128 0,-2-2-128 0,-1 0 0 0,0-1 0 0,-6-1 0 32,0-3-720-32,2 0-80 0,1-3-16 0,-1-3 0 15,1-2-3952-15</inkml:trace>
  <inkml:trace contextRef="#ctx0" brushRef="#br0" timeOffset="139680.51">17833 13635 19695 0,'-16'-11'864'0,"16"11"192"0,0 0-848 0,0 0-208 16,-2-6 0-16,0-1 0 0,2 0 2304 0,2 1 400 15,0-1 96-15,2 1 16 0,1 2-944 0,2-3-176 16,2 3-32-16,2 0-16 0,0-1-736 0,1-1-144 16,1 2-16-16,0 0-16 0,2 1-256 0,0-1-48 15,1 4-16-15,1 0 0 0,0 0 256 0,0 2 48 16,-1 3 16-16,1-1 0 0,0 2 96 0,-1 3 32 16,-2-1 0-16,-2 3 0 0,-2 2-80 0,-3 0-16 15,-2 3 0-15,-2 3 0 0,-2-2-32 0,-2 4-16 16,-4-4 0-16,-3 2 0 0,-5-2-256 0,-2 0-48 15,-1-3-16-15,-1-1 0 0,-1 0-256 0,0 0-144 16,-1-6 160-16,1 0-160 0,0-5 0 0,1-4 0 0,1-1 0 0,2-1 0 16,-1-3 0-16,1 1-128 15,3-5 128-15,2-2 0 0,1 3-144 0,3-3 144 0,1-4 0 16,2 1-144-16,2-1 144 0,2 0 0 0,2 0-144 0,3-1 144 31,2 3-624-31,1-1-48 0,2 2-16 0,2 1 0 16,2 3-1632-16,0-4-336 0,0 5-64 0,1-1-16 15,1 3-1744-15</inkml:trace>
  <inkml:trace contextRef="#ctx0" brushRef="#br0" timeOffset="139983.16">18256 13547 18431 0,'0'0'1632'0,"5"8"-1312"0,-1 1-320 0,0 1 0 16,-1 0 5200-16,-1 3 976 0,1-3 192 0,0 4 32 15,-1 2-3392-15,-1 1-704 0,1-1-128 0,-1 1-16 16,0 0-1008-16,1 3-192 0,-2-3-32 0,0 0-16 15,0 0-464-15,0 2-80 0,-3-3-32 0,2 1 0 0,-1-4-336 16,1 0 144-16,0-2-144 0,0-2 0 0,1-9 0 16,0 0 0-16,0 0 0 0,0 0 0 0,0 0 0 0,-4-7 0 15,1 1-192-15,0-6 192 0,1-2-160 0,0-3 160 16,2 1-160-16,0-4 160 0,2 2-128 0,0-4 128 16,1 1 0-16,1-4-144 0,2 0 144 0,2 3 0 15,0-2 0-15,3 3 0 0,0-1 0 0,4 2 0 16,1 3 0-16,1 0 0 0,1 1 0 0,0 6 0 0,2 0 0 15,0 3 0-15,-1 0 0 0,2 7 144 0,0 0-144 0,-1 4 0 32,-2 3-416-32,0-1-192 0,-1-2-32 0,-2 3-16 15,-3-1-3392-15</inkml:trace>
  <inkml:trace contextRef="#ctx0" brushRef="#br0" timeOffset="140655.74">17485 13238 19343 0,'0'0'848'0,"0"0"192"0,0 0-832 16,0 0-208-16,0 0 0 0,0 0 0 0,3-7 5312 0,4 3 1008 15,1-2 208-15,1-1 32 0,2 1-4176 0,2-1-832 16,1 1-160-16,2-4-48 0,1 3-736 0,1 0-160 15,2-2-16-15,3 1-16 0,4-1-416 0,3 1 128 16,2-1-128-16,5 0 0 0,2 2 0 0,5 3 0 16,3-2 128-16,2-1-128 0,3 0 0 0,1 1 0 0,2 2 0 15,4 1 128-15,3 2-128 0,1 2 0 16,1 5 0-16,0-2 0 0,0 6 128 0,-5 3-128 16,-5 0 0-16,-4 4 128 0,-3 7 80 0,-4-1 16 0,-5 6 0 15,-4 5 0-15,-4 6 160 0,-5 3 16 0,-4 7 16 16,-9 1 0-16,-7 5 0 0,-8-2 0 0,-6 1 0 0,-7-2 0 15,-5 1-144-15,-5 2-16 0,-5 5-16 16,-7-5 0-16,-11 4-240 0,-6-4 0 0,-7-2-144 16,-7-7 144-16,-4-3-144 0,-2-5 144 0,2-6-128 0,-3-7 128 15,-4-8-208-15,0-5 32 0,3-6 16 0,2-5 0 16,5-4 160-16,2-6 0 0,2-5 0 0,5-10 0 16,2 0 0-16,4-10-192 0,2-3 192 0,3-2-192 15,2-6 192-15,6-2 0 0,5-3 0 0,7 2-128 16,7-1 128-16,6-1 0 0,5-1 0 0,7-3-128 15,3 2-16-15,5 9 0 0,1-2 0 0,4 1 0 16,4 3 144-16,2 0-160 0,6 1 160 0,3-1-160 16,3 6 160-16,5 0 0 15,1 4 0-15,14-9 0 0,0 5 0 0,-9 9 0 0,1 4 0 0,1 1 0 16,0 6-768-16,12-2-240 16,3 2-21968-16</inkml:trace>
  <inkml:trace contextRef="#ctx0" brushRef="#br0" timeOffset="141626.01">25316 13458 23039 0,'-1'-20'1024'0,"1"12"192"0,0-5-960 0,-1-3-256 0,-2-4 0 0,1 2 0 16,-2-1 2304-16,-2-1 400 0,1 3 96 0,-1 0 16 15,-1 4-1024-15,-1 1-208 0,-2 4-48 0,-1 2 0 16,-2 2-96-16,-3 1-32 16,-3 7 1136-16,-3 1-1328 0,-2 1-256 0,0 5-48 0,1 0-16 15,-2 2-512-15,1 1-96 0,-4 6-32 0,1-3 0 16,4 3-96-16,3-4-32 0,3 3 0 0,3-4 0 16,2 0-128-16,3 0 0 15,3 0 0-15,4 0 128 0,2-3 0 0,4-2 112 16,1 1-48-16,3-1 0 0,2-1 0 0,3-2 0 0,2-1-192 0,2 2 144 15,3-1-144-15,0-2 128 0,4-1-128 0,1 2 0 16,0-2 0-16,0 3 0 0,0-3 0 0,-2 2 0 16,-1 1 0-16,-6-1 0 0,-1 1 0 15,-1 0 0-15,-1 2 0 0,-1 1 0 0,-2 3 192 16,-2 0 0-16,-1 2 0 0,-3-2 0 0,-3 3 96 16,-2 5 32-16,-3-2 0 0,-5 1 0 0,-2 0-160 15,-2-3-32-15,-3 2 0 0,-1-2 0 0,-2-4-128 0,-1-2 0 0,-1-1 0 16,1-3 0-16,1-5 0 0,0 2 0 15,2-4 0-15,2-4 0 0,0 0 0 0,2-2-176 0,1-7 48 16,2 4 0 0,3-4-512-16,3-1-112 0,2 0-16 0,0-2 0 15,4 3-1936-15,0-1-400 0,4 1-80 0</inkml:trace>
  <inkml:trace contextRef="#ctx0" brushRef="#br0" timeOffset="142634.68">25426 13527 36863 0,'0'0'816'0,"0"0"160"0,6 0 48 0,0-2 0 0,1-2-832 0,-1-3-192 0,0 3 0 0,-1 2 0 0,-5 2 1280 0,4-3 192 15,1-1 64-15,-5 4 0 0,0 0-544 0,0 0-96 16,0 0-32-16,0 0 0 0,3 7-256 0,-2 2-48 16,-1 1-16-16,0 1 0 0,-1 4-128 0,-2 0-32 15,0 1 0-15,1 1 0 0,-4 0-48 0,3 2-16 16,-3-2 0-16,4-4 0 0,-1 3-320 0,0-2 0 15,2-3 0-15,1 2 0 0,-1 0 128 0,3 0-128 16,1 0 128-16,2 2-128 0,2-2 0 0,1-4 0 16,-2 1 0-16,5-3 0 0,1-4 0 0,-2 1 0 15,2-4 0-15,1 0-128 0,0-3 128 0,1-1 0 16,1-3 128-16,1 1-128 0,-2-1-240 0,0-3-112 16,1-1-32-16,-2 1 0 0,-3-3 384 0,1-3 0 15,-2 2 0-15,-1-2 128 0,-2-1-304 0,0 0-64 16,-1 1-16-16,-1-3 0 0,-2 4 256 0,0 5 0 0,-1 1 0 0,0 2 160 15,-1 0-32-15,0 4 0 0,0 3 0 0,0 0 0 16,0 0-128-16,-6 1 128 0,-1 4-128 0,1 2 128 16,-1 0-128-16,2 3 0 0,0 0 0 0,-1 3 0 15,1 0 0-15,1 4 0 0,2 3 0 0,0-3-176 16,1 0 176-16,1-4 0 0,1 4 0 0,3-4 0 16,0 0 0-16,1 0 176 0,2-2-48 0,1-2 0 15,2-1-128-15,1-2 128 0,-1 0-128 0,2-5 128 16,-2-1-128-16,4-4 0 0,-1 0 0 0,0-5-176 15,0 1 48-15,0-4 0 0,0-1 0 0,0 0 0 0,0-1 0 0,0-3 0 16,-2 0 0-16,-2-3 0 16,0 0 128-16,-1 1 176 0,-1-1-48 0,-1-1 0 0,1 4-128 0,-2 4 0 15,0 0 0-15,-1 2 0 0,-3 2 0 0,1 0-272 16,0 3 64-16,-2 6 16 0,2-4 192 0,-2 4 256 16,0 0-48-16,0 0-16 0,-3 6-192 0,0 3 0 15,1 2 0-15,-1 2 0 0,1 4 0 0,-2 3 0 16,-3-1 0-16,1 0 0 0,-1 0 0 0,0 1 0 15,2-3 0-15,0 3 0 0,0-5 0 0,1 2 0 16,0-6 0-16,1 2 0 0,-1-3 0 0,0-3 0 16,0-1 0-16,4-6 0 0,0 0 0 0,0 0 0 15,0 0 0-15,0 0 0 0,0 0 0 0,4-6 0 0,-1-1 0 16,1-3 0-16,0-1 0 0,1-2 0 0,-1-2 0 0,1-2 0 16,2-3 0-16,-1 2 0 15,2-2 0-15,0 2 0 0,0 1 0 0,-2 3 0 16,1 3 0-16,0-1 0 0,-1 1 0 0,2 1 0 0,0 1 0 0,1 2 0 15,1 1 0-15,1 6-160 0,-2-2 32 0,0 4 0 16,0 0 128-16,-1 5 176 0,-2-1-48 16,0 8 0-16,1-4-128 0,-3 6 128 0,-4 1-128 0,0 0 128 15,0 0-128-15,-2 0 0 0,-3-1 0 0,2 1-176 16,1 0 176-16,-1-4 0 0,2 2 0 0,0-4 0 16,-1-1 0-16,2-10 176 0,0 10-48 0,0-10 0 15,0 0-128-15,0 0-176 0,0 0 48 0,0 0 0 16,0 0 128-16,7-6 0 0,1 0 0 0,0-2 0 15,-1-5 0-15,3-4-128 16,0-6 0-16,3-4 0 0,2 1 0 0,-2-4 0 0,-2 3 0 16,1 0 128-16,0 3 0 0,0 1 0 0,0 1 0 15,-1 5 0-15,0 1 0 0,-1 5 0 0,-1 5 0 0,-1 2 0 0,0 4 0 16,0 1 128-16,0 4-128 0,-2 6 176 0,1-1-48 16,0 6 0-16,-1 1 0 0,-1 3 208 0,1 1 48 15,-3 2 0-15,0 3 0 0,0-2-112 0,-1 0-16 16,0 0 0-16,0-3 0 0,1-1-256 0,0-3 160 15,-1 0-160-15,2-1 128 0,0-3-128 0,1-3 128 16,2 4-128-16,1-8 128 0,1 1-128 0,1-1 0 16,2-5 0-16,2-1-176 15,2-1-832-15,-3-1-160 0,2-8-48 0,0 3 0 16,2-7-2096-16,0 1-416 0,-1 0-96 0,-1 3-16 0</inkml:trace>
  <inkml:trace contextRef="#ctx0" brushRef="#br0" timeOffset="143231.92">26613 13547 29023 0,'0'0'640'0,"1"-9"128"0,1 2 16 0,-2 7 48 0,1-8-672 0,-1 8-160 0,0 0 0 0,0 0 0 16,0 0 2640-16,0 0 496 16,0 0 2720-16,0 0-3360 0,0 0-656 0,-3 8-144 0,1 5-32 15,-1-2-656-15,0 4-144 0,-2 0-32 0,0 4 0 16,0-2-512-16,-2 6-96 16,-1 0 128-16,-1 1-80 0,1-1-16 0,0-3 0 0,1 0 0 15,0-1-256-15,0-2 160 0,2-3-160 0,0-1 128 16,1-3-128-16,4-10 128 0,-3 11-128 0,3-11 128 15,0 0-128-15,0 0 0 0,0 0 0 0,4-7-176 16,2-1-16-16,-1-5 0 0,1 0 0 0,1-3 0 16,1-1 192-16,0-2 0 0,0-2 128 0,1-3-128 15,0-2 0-15,1 0 0 0,1 2 0 0,1-2 0 0,1 2 128 16,-3 7-128-16,2 2 128 0,0 0-128 0,0 2 0 0,1 3 0 16,0 3 0-16,-1 1 0 0,-2 3 128 15,0 3-128-15,1 3 128 0,-1 0-128 0,0 4 0 0,-1 3 0 16,-1 4 0-16,-1 1 0 0,1 2 0 15,-2 3 0-15,-2 1 0 0,-2 1 0 0,-2-1 128 0,0 1-128 16,-1-1 128-16,0-4-128 0,-2 2 0 0,0-5 0 16,2 2 0-16,0-6-128 0,1 1 128 15,0-2 0-15,0-2 128 0,0-7-128 0,0 0 0 0,0 0 0 16,0 0 0-16,6-3-128 0,1-1 128 0,1-5-128 16,-2-2 128-16,1 1-128 0,1-3 0 0,-1 0 0 15,3-3-112 1,0 2-160-16,-1-2-48 0,0 1 0 0,2 2 0 0,-1 0 208 0,1 3 48 0,-2 1 0 15,1 1 0-15,-2 1 192 0,-1 5-144 16,-1-1 16-16,1 2 128 0,0 2 0 16,-7-1 128-16,5 3-128 0,0 3 0 0,-1 1 0 0,0 3 0 0,0 1-128 15,0 2 128-15,0 0 176 16,-2 4 64-16,1 0-240 0,-1 1 144 0,0-5-144 0,-1 2 128 16,2 2 0-16,-1-2 0 0,0-1 0 0,-1 0 0 15,2-1-128-15,-1-3 0 16,1 4-176-16,-2-5 176 0,2 1 0 0,-2-3 0 0,-1-7 0 15,3 6-1312-15,-3-6-224 16,0 0-64-16,0 0 0 16,0 0-3120-16,6 0-624 0,1-4-128 0,1 2-32 0</inkml:trace>
  <inkml:trace contextRef="#ctx0" brushRef="#br0" timeOffset="144113.44">27281 13657 33055 0,'0'0'720'0,"9"6"160"0,0-2 16 0,0 0 48 0,1-1-752 0,-1 1-192 16,0-2 0-16,-1 1 0 0,-2-3 736 0,2 0 112 16,-1-3 32-16,-1 1 0 0,0-2-560 0,-1-3-128 15,0 1 0-15,0-3-16 0,-1 1-48 0,0-1 0 16,-1-5 0-16,-1 4 0 0,1-3 464 0,0 0 96 16,-2-2 16-16,-1 2 0 0,0 0-64 0,-1 3 0 0,-2-3 0 0,0 6 0 15,-1-3-144-15,-1 3-48 0,0 4 0 0,-2 0 0 16,1 3-96-16,-2 0-32 0,-3 2 0 15,0 2 0-15,-4 0 0 0,1 5 0 0,-2 4 0 0,-5 4 0 16,0 0 64-16,2 3 0 0,0 1 0 0,2 1 0 16,0 2-384-16,4-1 0 0,1 0 0 15,3-2 0-15,3-2 128 0,0-2-128 16,2 3 128-16,3 0-128 0,1-3 0 0,3-4 0 0,-1 1 0 0,4-1 0 16,0-4 176-16,2 2-48 0,1-5 0 0,2 1 0 15,0-3-128-15,1-2 0 0,1-4 0 0,-1-2-176 16,3-3-32-16,4-6-16 0,0-1 0 0,-2-5 0 15,-2 2 224-15,0-3 0 0,-2 0 0 0,0-2-144 16,-3-2 16-16,1 0 0 0,-2 1 0 0,-1 1 0 16,0 1 128-16,-2 4 0 0,-2 1 0 15,-1 5 0-15,-1 1 0 0,-2 10 0 0,0 0 0 0,0 0 0 0,0 0 0 0,0 0-128 16,-4 8 128-16,1 5-128 0,-4 0 256 16,2 4 48-16,0 3 16 0,-2-1 0 0,2 4 32 0,1-2 16 15,1-2 0-15,2 1 0 0,0-2-240 0,1 1-128 16,1 0 128-16,2-2-208 0,2-2 208 0,1 0 240 15,2-4-48-15,1-1-16 0,0-3-176 0,2-5 0 16,2 1 0-16,1-6 0 0,2-1 0 0,1-5 0 16,2-4 0-16,0-4-176 0,1-5 32 0,-1 1 0 15,1-5 0-15,-2-2 0 0,2-1 144 0,-3-1 0 16,-1-4-144-16,-2 2 144 16,-1-2-480-16,0-3-32 0,1 1 0 0,-4 2 0 15,-1 0-256-15,-1 2-48 0,0 2-16 0,0 3 0 16,-2 1 224-16,1 3 32 0,-2 6-432 0,-1 3 1008 0,0 5 0 0,-1 5 0 0,-3 4 208 15,0 0-16-15,0 0 0 0,0 0 0 0,-2 9 0 16,0 5 832-16,-1 0 144 16,-1 2 48-16,0 3 0 0,-2 2-272 0,-1 3-48 0,1 2-16 15,-2 0 0-15,1 4-224 0,-1 3-32 0,0-1-16 16,2-2 0-16,-1 2-288 0,1-4-48 0,1 3-16 0,-1-3 0 16,2-2-128-16,3-2-128 15,1-1 144-15,0-3-144 0,1 1 0 0,3-2 128 0,2-2-128 0,-1-1 0 16,1-3 0-16,5 0 0 0,1-2 0 15,-1-5-1296 1,1-2-208-16,3-4-32 0,-2-1-16 0,0-6-592 0,0-4-112 16,0-2-32-16,0-2 0 15,-1-2 544-15,-2-2 96 0,-1-1 32 0,1 0 0 16,-4-1 192-16,1-1 32 0,-2 2 16 0,-1 2 0 0,-3-2 1040 0,-1 1 208 0,0 3 128 0,-2 2-160 16,-4-2 1232-16,-4 3 240 0,-2 2 1152 0,-1 1-272 15,-3 3-48-15,-1 3-16 0,0 2 0 0,-2-1-784 0,-1 6-176 16,-1-3-16-16,1 4-16 0,1-2-640 15,0 5-128-15,1-3-32 0,1-2 0 0,0 2-160 0,1-1-48 16,3-3 0-16,1 1 0 0,2 2-128 0,2 0 0 16,8-3 0-16,0 0 0 15,0 0-1200-15,0 0-272 0,0 0-48 0,0 0-11136 16,0 0-2224-16</inkml:trace>
  <inkml:trace contextRef="#ctx0" brushRef="#br0" timeOffset="144960.41">27931 13450 16575 0,'0'0'1472'0,"7"0"-1168"16,3 0-304-16,0 1 0 0,-1 2 4192 0,0-2 784 16,-1 4 144-16,0-1 48 0,-1 3-2288 0,-2 2-448 0,-3-1-80 0,0 1-32 15,-2 4-992-15,-2 2-208 0,0 0-32 0,-1 5-16 16,-1-3-480-16,0 4-80 16,-1-4-32-16,-1 5 0 0,2-1-272 0,1 1-48 0,0-5-16 0,2 3 0 15,0 0-144-15,1-3 0 0,1 0-192 0,0-1 192 16,2-2 0-16,1 2 0 0,0-6 0 0,2 1 0 15,2-2 0-15,3-3 0 0,-2-2 0 0,1-1 0 16,2-3 0-16,0-3 0 0,1-1 0 0,2-5 0 16,0 1-192-16,2-5 0 0,-1-3-16 0,0 2 0 15,1-2 16-15,0-1 16 0,0 0 0 0,0 2 0 16,0-5 176-16,-1 3 0 0,-1-3-144 0,1 6 144 16,-2-3 0-16,1 1 0 0,-2 2 0 0,0 1 0 15,1 0 0-15,-1-1 0 0,-1 4 0 0,0-2 0 16,0 4 0-16,2-1 0 0,2 3 0 0,-2 2 0 15,1 4 0-15,-2 0 0 16,-1 4 0-16,-1 1 0 0,1-1 0 0,-1 4 128 0,-3 1-128 0,-1 1 160 16,0 3-160-16,0 0 160 0,-2 3-32 15,-3 1-128-15,-3 0 192 0,-3 3-64 0,0 1 144 16,-2-2 32-16,-5-2 0 0,1 3 0 0,-1-3-96 0,-2 0-16 16,-1-1 0-16,-1-6 0 0,0 0-192 0,-1 0 0 15,-1-6 0-15,0 1 0 0,1-1 0 0,0-4 0 0,1 0 0 16,0-4 0-16,2-2 0 0,3-1 0 15,1 1-128-15,1-4 128 0,2 3 0 0,4-3 0 16,1 0 0-16,2-3 0 0,3 0 0 0,4 0 0 0,1-4 0 0,1 0 0 16,2-1 0-16,4 0 0 15,1 1 128-15,1 3-128 0,2-2 0 0,1 2 0 16,-2 1 0-16,2-3 0 0,2 3-128 0,0 2 128 0,-1 2 0 0,-1 4 0 16,0-2 0-16,-1 2 0 0,-2 5 0 0,-2 0 0 15,-2 3 0-15,0 1 0 0,-3 5 0 0,-2 4 0 16,-2 0 0-16,-2 1 0 0,-1 6 0 0,-1 0 144 15,-2 1-144-15,-1-2 0 0,-1 1 0 0,0 0 128 16,-2-3-128-16,0 2 0 0,1-4 0 0,-1-2 0 16,0-3 0-16,1-1 0 0,2-9 0 0,0 0 0 15,0 0 0-15,0 0 0 0,0 0 0 0,0 0 0 16,0 0 0-16,0 0 0 0,4-6-176 0,1-1 176 16,2-3 0-16,0-3-160 0,3 0 160 0,-1-4 0 15,-1-3-128-15,2-1 128 0,3 1 0 0,-1 1 0 0,1-2 0 16,0 1 0-16,2 0 0 0,-1 3 0 15,2 2 0-15,-2 2 0 0,0 5 0 0,0 1 0 0,-3 5 0 16,1-1 0-16,0 6 128 0,0 0-128 0,-1 7 176 16,1 3-176-16,0 0 192 0,-1 4-192 0,-1 3 368 0,-1 0-48 15,0-3 0-15,2 3 0 0,1-4-80 0,-1 1-32 16,1 0 0-16,1-4 0 0,2 0-208 0,0 0 0 16,2-5 128-16,3 1-128 0,1 0 0 15,0-2 0-15,0-6 0 0,1-1 0 0,2-1 0 16,-1-6 0-16,2-4 0 15,1-4-960-15,2-2-144 0,-4-2-32 0,-4-5 0 16,-1-5-1552-16,-3-1-304 0,-3 0-64 0</inkml:trace>
  <inkml:trace contextRef="#ctx0" brushRef="#br0" timeOffset="145091.9">28736 12942 43535 0,'-21'23'1920'0,"12"-13"416"0,-2 3-1872 0,1-3-464 0,2 6 0 0,3-4 0 16,0-1 1744-16,3 2 256 0,4-2 48 0,-2-11 16 15,5 6-1424-15,3 1-304 0,0-3-48 0,2 0-16 32,2-5-1472-32,1-5-288 0,0 0-64 0</inkml:trace>
  <inkml:trace contextRef="#ctx0" brushRef="#br0" timeOffset="147197.13">24334 14825 33167 0,'8'1'720'0,"0"2"160"0,0 0 16 0,0-2 64 0,1-1-768 0,0 0-192 0,0 0 0 0,-1 0 0 0,-8 0 1408 0,0 0 256 15,0 0 64-15,0 0 0 0,0 0-928 0,0 0-176 16,0 0-48-16,0 0 0 0,0 0 256 0,0 0 64 15,-5-7 0-15,-4 3 0 0,-5 2-320 0,0-2-48 16,-2 0-16-16,-1 4 0 0,-2-3 112 0,-4 3 16 0,0 0 0 0,-2 3 0 16,-1-2-320-16,0 2-48 15,-3 0-16-15,-3 0 0 0,0 1-256 0,-3-1 0 0,1 1 0 16,2-1 0-16,0 0 160 0,7 0-32 0,-2 1 0 0,-1-4 0 16,0 3-128-16,1 1 128 0,1 0-128 15,3 1 128-15,-1-1-128 0,-5 4-272 0,3 1 64 0,0-3 16 16,1 3 192-16,0-1 0 0,0 1 0 0,6-2 0 15,-2 1 0-15,1 1 0 0,0-2 0 0,2 0 0 16,0 3 0-16,1-4 0 0,1 3 0 16,0-2 0-16,2-2 0 0,-2 4 0 0,2-2 0 15,1-1 0-15,2-2 208 0,3-1 96 0,0 1 16 16,2 1 0-16,-1-4-320 31,7-1 160-15,-5 4-160-16,5-4 128 15,-5 9-128-15,-2-5 0 0,3 2 0 16,0-2 0-16,4-4 336 0,0 0 48 0,-2 4 0 0,2-4 0 0,0 0-384 16,0 0 0-16,-3 2 0 0,3-2 0 15,0 0 0-15,0 0 0 0,0 0 0 0,0 0 0 0,0 0 0 16,0 0 0-16,3 7 0 0,-3-7 0 16,0 0 272-16,0 0-16 0,0 0 0 0,6 6 0 0,-6-6-256 15,0 0 0-15,6 4 0 0,-6-4 0 0,0 0 0 0,7 7 0 16,-1-1 0-16,-6-6 0 0,7 7 0 0,1-1 0 15,-2-2 0-15,0 3 0 0,2-3 208 0,-1 1-16 16,2 2 0-16,1-4 0 0,-1 4-192 0,3-3 0 0,-1 2 0 16,0 1 0-16,2 0 0 0,1-1-256 15,0 1 48-15,-2-3 16 0,1 2 192 0,1 1 0 0,-1-1 0 16,2 3 0-16,-2-1 0 0,1 3 256 16,2-2-48-16,4 1-16 0,-2 0-192 0,0-3 144 15,1 3-144-15,-2-1 128 0,1-1-128 0,0 1 0 0,1-3 0 0,0 2-176 16,0 1 176-16,-1-2 0 0,-1 2 128 0,-1-1-128 15,-2-2 0-15,2-2 0 0,0 6 0 0,-3-4 0 16,-2 1 0-16,1-1 0 0,0 1 0 0,0-3-128 16,-2 2 128-16,-1-2 0 0,1 1 128 0,-2-1-128 15,-2 0 0-15,-6-4 0 0,7 4 0 0,-7-4-128 16,0 0-64-16,4 5 0 0,-4-5 0 0,2 7 0 16,-1-3 192-16,-1 2 176 0,0-6-48 0,-3 7 0 15,-3 0-128-15,1 0-176 0,-1 3 48 0,-2 0 0 16,0 2 128-16,-4 0 0 0,-1 1 0 0,0 2 0 15,0-4 128-15,0 2 48 0,0-2 16 16,-1 2 0-16,0-3-192 0,2 2 0 0,0-2 0 0,-1 3 0 16,0 2 0-16,1-2 0 0,1-3 0 0,0 4 0 15,1-1 0-15,-1 0 0 0,-1 2 0 0,1 0-176 0,-1-2 176 16,0 3 0-16,-1-2 128 0,-3 3-128 0,1 0 0 16,0-1 0-16,2 0 0 0,1-2-128 0,-1 3 128 15,1-1 176-15,-1 1-48 0,2 0 0 0,-3-2-304 0,1 2-64 16,0 1-16-16,0-1 0 0,0-2 256 0,1 0 0 0,-1 0 0 15,0 0 0-15,0 1 0 0,0-3 0 16,-2 1 0-16,2 2 0 0,0 1 0 0,-1 2 256 0,-1-2-48 16,2 0-16-16,2-1-192 0,0-1 0 15,1 0 0-15,0-2 0 0,1 0 0 0,1 2 0 0,2-3 0 16,-1-1 0-16,-1 3 0 0,2-1 0 0,-1 0 0 0,1-4-160 16,-1 1 160-16,1 1 0 0,2-2 128 15,0-1-128-15,-1 1 0 0,-1 0 0 0,2-1 0 16,1 3 0-16,-1 0 0 0,0 2 0 15,-2-2 0-15,4-1 0 0,-1 0 128 0,1-3-128 0,0 3 128 16,2-3-128-16,0 3 0 0,0-4 0 0,0 1 0 16,2-1-128-16,0 1 128 0,1-3 0 0,-1 2 0 0,2 1 0 15,-4-7 0-15,6 6 0 0,-1-2 0 0,0 3 0 16,-5-7 0-16,7 6 0 0,-2-3 0 0,3 1 0 16,-2 0 0-16,2-1 0 0,0-1 0 0,0-1 0 15,0 2-192-15,1 0 0 0,0-2 0 0,2-1 0 16,0 3 192-16,1-2 0 0,1 2 0 0,0-3 0 15,2 0 0-15,0 0 0 0,1-3 0 0,1 3 0 0,0 0 0 16,0 0 0-16,-1-1 0 0,1 1 0 16,0-3 0-16,0 2 0 0,0-2 0 0,0 3 0 0,0-3 0 15,-1 3 0-15,-1-1 0 0,1-1 0 0,0 2 0 16,0 0 0-16,-1-3 0 0,0 2 0 0,0-2 0 16,3 0 0-16,-1 2 0 0,0 1 0 0,-2-3 0 0,4 3 0 15,0-2 0-15,1 2 0 0,-2-2 0 0,1 2 0 16,-1 0 0-16,0 0 0 0,1 2 0 0,-2 0 0 15,-2-2 0-15,1 3 0 0,-2-3 0 0,1 4 0 16,-3-4 0-16,-3 3 0 0,0-2 0 0,0-1 0 16,0 3 0-16,0-3 0 0,2 0 0 0,-1 2 0 15,1-2 0-15,2 0 0 0,-1 1 0 0,0-1 0 0,-1 0 0 16,1 3 0-16,0-3 0 0,0 0 0 0,0 0 0 16,-2 3 0-16,0-3 0 0,1 0 0 15,-2 0 0-15,0 0 0 0,-1 0 0 0,1 0 0 0,-2 0 0 16,-7 0 0-16,8-3 0 0,-2 3 0 0,-6 0 0 15,8-3 0-15,-1 0 0 0,-1 0 0 0,-1-1 0 16,1 0 0-16,-2 1 0 0,1-3 0 0,1 2 0 0,1 0 0 16,-3-1-240-16,0 1-16 15,0-3 0-15,-4 7 0 0,5-4 256 0,-1-2 0 0,-1-1 0 16,-1 2 0-16,1 1 0 0,-1-2 0 0,1-1 0 0,0 3 0 16,-3 4 0-16,1-6 0 0,2-4 0 0,-2 3 0 15,-1-3 0-15,1 2 0 0,0-1 0 0,1 3 0 16,-2-5 0-16,0 5 0 0,0-3 0 0,0 1 0 15,0 1 0-15,0 1 0 0,-2-1 0 0,1 1 0 16,-1-4 0-16,0 2 0 0,1 2 0 0,0-3 0 16,-2 1 0-16,0 1 0 0,2-2 0 0,0 1 0 0,-2-3 0 15,2 3 0-15,-2-1 0 0,2-2 0 0,0 2 0 16,1 1 0-16,1 1 0 0,0-2 0 0,-1 3 0 0,3-1 0 16,-2 1 0-16,0-1 0 0,1 1 0 15,0-1 0-15,-2 7 0 0,4-5 0 0,0 0 0 0,0-2 0 16,-4 7 0-16,5-8 0 15,-1 2-1888-15,3-1-336 0,2-3-64 0,0-4-18752 0</inkml:trace>
  <inkml:trace contextRef="#ctx0" brushRef="#br0" timeOffset="147828.92">24418 14883 11967 0,'0'0'256'0,"0"0"64"0,0 0 16 0,0 0 0 0,0 0-336 0,0 0 0 15,0 0 0-15,0 0 0 0,0 0 2064 0,0 0 352 16,0 0 64-16,0 0 16 0,0 0-208 0,0 0-48 0,0 0 0 16,0 0 0-16,0 0-864 0,0 0-176 0,0 0-48 0,0 0 0 15,0 0-512-15,0 0-96 0,0 0-32 0,0 0 0 16,0 0 416-16,0 0 80 0,0 0 16 0,0 0 0 15,0 0-208-15,0 0-48 0,0 0 0 0,-1 6 0 16,1 3 0-16,0-1 0 0,0-1 0 0,0 2 0 16,0 1-192-16,0 0-64 0,0 1 0 0,1 5 0 15,-1 1 112-15,1-1 16 0,1 1 0 0,-1-3 0 16,0 2-208-16,1-3-48 0,-2 0 0 0,1 2 0 16,-1-2-384-16,0-3 0 0,0 2 0 0,0-2 0 15,0 0 0-15,0-3 0 0,0 3 0 0,0-2 0 16,0-8 0-16,0 0-320 0,0 0 48 0,0 0 16 15,0 0-3280-15,1-7-656 0,0-1-128 16,2-1-32-16</inkml:trace>
  <inkml:trace contextRef="#ctx0" brushRef="#br0" timeOffset="155192.07">23104 16918 3215 0,'0'0'0'0,"0"0"128"0,0 0-128 0,0 0 192 0,0 0-192 0,0 0 0 0,0 0 0 0,0 0 0 15,0 0 0-15,0 0 0 0,-1-8 0 0,1 8 0 16,0 0 0-16,0 0 0 0,1-6 0 0,-1 6-176 16,2-7 176-16,-2 7 176 0,1-7-48 0,-1 7 0 15,0 0 976-15,0 0 192 0,1-6 48 0,1-1 0 16,-1 1 0-16,-1 6 0 0,0 0 0 0,3-7 0 15,-2 1-160-15,0 2-32 0,-1 4 0 0,0 0 0 16,1-7-400-16,-1 7-96 0,2-8-16 0,-2 8 0 0,2-6 256 0,-2 6 64 16,2-5 0-16,-2 5 0 0,1-8 352 0,-1 8 80 15,0 0 16-15,0 0 0 0,0 0-64 0,0 0 0 16,0 0 0-16,0 0 0 0,0 0 64 0,0 0 0 16,0 0 0-16,0 0 0 0,0 0-464 0,0 0-96 15,4 8-16-15,-1 1 0 0,-3-9-144 0,0 10-48 16,-2-1 0-16,1 4 0 0,-2-1 160 0,1 4 32 15,-1-3 0-15,0 4 0 0,1 3-416 0,-1-1-80 16,1-2-16-16,-1 4 0 0,0-1 160 0,1 0 32 16,-2-1 0-16,1-2 0 0,1 3-320 0,-1-3-48 15,0-1-16-15,1-2 0 0,0-1-128 0,1-2 0 0,-2 0 0 0,1-3 0 16,-1-1 0-16,3-7 0 16,0 0 0-16,0 0 0 0,0 0 0 0,0 0 0 15,0 0 0-15,0 0-176 0,0 0 176 0,0-8-128 16,0-4 128-16,2-1-128 0,-1-1 128 0,0 1 0 0,0-4 0 0,2 1 0 15,-2-1 0-15,2 0-128 0,0 0 128 0,-1 0-128 16,0-2 128-16,2 5 0 0,1-3 0 0,0 1 0 16,2 3 0-16,0 0 176 0,1 3-48 0,1-1 0 15,1 2-128-15,-1 1 0 0,-1-1 0 0,2-1-176 16,1 3 176-16,0 3 0 0,2-1 128 0,1 1-128 16,-1 0 128-16,0 1-128 0,0 6 128 0,-1-3-128 15,-1 1 128-15,0 2-128 0,-2 1 128 0,-1 1-128 16,-2 0 0-16,1 2 0 0,-2 2 0 0,0 0 0 15,-1-1 128-15,-1 2-128 0,-3 2 128 0,0 3-128 16,-1 0 0-16,-1 2-128 0,1 4 0 0,0-1 0 16,-2 0 352-16,2-1 80 0,0 2 16 0,-1 2 0 0,0-3-160 0,0 0-32 15,4-3 0-15,-1-1 0 0,0 1 0 0,2-4 0 16,-1-3 0-16,2 2 0 0,0-4-128 0,2 1 128 16,0-5-128-16,2-1 128 0,0-3-128 0,2-3 0 15,1-1 0-15,-1-2-176 16,2-1-1952-16,0-2-400 0,0-1-80 0,-2-1-16 0</inkml:trace>
  <inkml:trace contextRef="#ctx0" brushRef="#br0" timeOffset="155522.72">23631 16930 35471 0,'0'0'1568'0,"0"0"336"0,0 0-1520 0,0 0-384 0,0 0 0 0,6 1 0 15,2 2 2368-15,0-1 416 0,-1-2 80 0,-1 0 16 16,-6 0-1792-16,8-2-368 0,-1 2-64 0,-1-3-16 15,1 2-304-15,1-2-64 0,-1 3-16 0,3-3 0 16,-1 2 0-16,0 1 0 0,3 0 0 0,-2 0 0 16,2 0-256-16,0 1 0 0,0 2 0 0,-1-3 0 0,-1 3 0 0,-1-2 0 15,-1 2 0-15,-1 1-144 16,0 1-496-16,-7-5-112 0,4 4-16 0,-3 5 0 16,-2-4-4544-16,-4 2-928 0,-5-1-176 0,3 3-48 0</inkml:trace>
  <inkml:trace contextRef="#ctx0" brushRef="#br0" timeOffset="155758.31">23631 17143 29951 0,'0'0'1328'0,"0"0"272"0,0 0-1280 0,6 4-320 0,-6-4 0 0,7 3 0 16,-7-3 2416-16,8 4 416 16,0-4 96-16,0 2 16 0,-8-2-1344 0,7 0-256 0,-7 0-48 0,8 0-16 15,1 0-512-15,1 0-96 16,-3 0-32-16,3 0 0 0,-3 0-96 0,3 0-32 0,0-2 0 0,1 4 0 15,-1-2-144-15,2 2-48 16,0 0 0-16,-1 1 0 0,3-2-320 0,-4 2 0 16,-1-1 0-16,0 0 0 15,-1 0-384-15,0-2-160 0,-1 0-32 0,-1 0 0 16,-6 0-4960-16,0 0-992 0,5-6-208 0,2 2-48 0</inkml:trace>
  <inkml:trace contextRef="#ctx0" brushRef="#br0" timeOffset="156061.23">24109 16856 12895 0,'0'0'1152'0,"6"0"-928"0,-6 0-224 0,7-2 0 0,-2-2 3872 0,-5 4 736 15,5-7 128-15,-5 7 48 0,4-6-2528 0,-4 6-496 16,0 0-96-16,0 0-32 0,0 0-416 0,0 0-96 15,0 0-16-15,0 0 0 0,0 0 112 0,3 8 32 16,-2 1 0-16,1 1 0 0,-2 3-176 0,-2 0-48 16,1 4 0-16,0 3 0 0,-1 0-256 0,1 1-48 15,1 5-16-15,-1 4 0 0,-1-1-96 0,1 1-32 16,1 0 0-16,-1 0 0 0,0-4-368 0,-1-1-80 16,1-2 0-16,1-4-128 0,0-2 176 0,0-1-176 15,0-6 160-15,0-3-160 0,0-7 0 0,0 0 0 16,0 0 0-16,3-7 0 15,0-8-3440-15,1-6-576 0,0-2-112 0,-1 0-32 0</inkml:trace>
  <inkml:trace contextRef="#ctx0" brushRef="#br0" timeOffset="157121.35">23686 14240 7359 0,'0'0'656'0,"0"0"-528"15,0 0-128-15,0 0 0 0,0 0 4416 0,0 0 864 16,0 0 160-16,0 0 48 0,0 0-1824 0,0 0-352 15,6 0-80-15,-6 0-16 0,0 0-1136 0,7 6-224 0,-2 1-64 16,-1-1 0-16,-3 2-624 0,-1 1-128 16,-1 2-16-16,0-1-16 0,-2 3-384 0,-1-2-80 15,-1 5-16-15,0-1 0 0,1 2-64 0,0 0-16 0,0 3 0 0,0 1 0 16,0 1-128-16,0-1-48 0,2 1 0 0,0-1 0 16,1-1 32-16,1 2 0 0,1-3 0 0,2 0 0 15,0 1-112-15,0-3 0 0,1-4-16 0,3 0 0 16,1-2-176-16,2-1 160 0,-1-1-160 0,2 0 160 15,-1-5-160-15,2 0 0 0,1-1 0 0,2-3 0 16,-1-3 0-16,2 2 0 0,0-4 0 0,-1-3 0 16,2 1 0-16,-1-2-144 0,-2-1 144 0,2-3 0 15,-3-1-160-15,0 1 160 0,2-1-128 0,-5 1 128 16,-2 0-176-16,-3 2 176 0,1 2-208 0,-4-1 80 16,-2 1 128-16,0-2 0 0,-2 4-144 15,-2 1 144-15,-2-1 0 0,0 6-144 16,-3-2 144-16,-2 3 0 0,2 3 0 0,-3 2 0 0,-1 4 0 0,-1 2 0 15,-1 2 0-15,-3 4 0 0,0-1 0 0,3-3 0 16,3-3 0-16,1 3 0 0,0-2 0 0,2-1 0 16,0 0 0-16,0-1 0 0,1-1 0 0,0-2 0 0,3 1 0 15,5-7 0-15,0 0 0 0,0 0 0 16,0 0-592-16,0 0-112 0,1-7-32 0,3-1-22592 16</inkml:trace>
  <inkml:trace contextRef="#ctx0" brushRef="#br0" timeOffset="160945.01">24990 15375 24879 0,'-5'-13'544'0,"5"13"112"0,0 0 32 0,0-7 16 0,0 1-576 0,0-2-128 0,-1 2 0 0,1-4 0 16,0 10 1840-16,0 0 336 16,0 0 64-16,0 0 0 0,0 0-320 0,0 0-64 0,0 0 0 15,0 0-16-15,0 0-496 0,0 0-80 0,1 11-32 0,-1-2 0 16,0 4-224-16,-1 4-48 0,-1 0-16 0,0 0 0 16,-1 3-240-16,-1 2-64 0,0-1 0 0,-1 3 0 15,0-1-256-15,1-1-64 0,0-1-16 0,-1 2 0 16,-2 3-304-16,1-3 0 0,0-3 0 0,3-3 0 15,-1 0 0-15,1-2 160 0,0-4-160 0,5 0 192 16,0-1-192-16,2-3 0 0,-4-7 0 0,8 4 0 16,1-2 0-16,2 1 0 0,-1 1 0 0,3-4 0 15,2-4 0-15,0 1 0 0,1-1 0 0,1 2 0 16,-1-2 0-16,2 0 0 0,1-1 0 0,-1 1 0 16,0-3 0-16,-1 3 0 0,-1-2 144 0,-2 1-144 0,-1 1 0 0,-1-3 0 15,0 1 0-15,-3-1 0 16,-1 0-1168-16,-1 1-208 0,-2-2-32 0,-3 1-16 15,-2 7-2640-15,2-6-528 0,-4-5-96 0,0 0-32 0</inkml:trace>
  <inkml:trace contextRef="#ctx0" brushRef="#br0" timeOffset="161192.1">25183 15349 36511 0,'0'0'800'0,"0"0"160"0,0 0 48 0,0 0 16 0,0 0-816 0,0 0-208 0,4 6 0 0,0 5 0 15,0-2 2384-15,-2 4 432 0,2 4 96 0,-3 0 16 16,1 3-1520-16,-1 4-288 0,-1-1-64 0,0 3-16 15,-1 4-592-15,-1 3-112 0,0 4-16 0,-1 2-16 16,1-1 144-16,-2 1 16 0,0 1 16 0,0-2 0 16,0 1-192-16,1-2-32 0,1 2-16 0,0-2 0 15,2-3-240-15,-1 6 0 0,1-7 0 16,0-6 0-16,0-4 0 0,1-9 0 16,1-2 0-16,0-6 0 0,-2-6 0 0,6-2 0 31,1-9-2560-31,0-4-624 0,-1-2-112 0,-2-3-32 0</inkml:trace>
  <inkml:trace contextRef="#ctx0" brushRef="#br0" timeOffset="161919.7">25498 15772 18655 0,'0'0'400'0,"0"0"96"0,-1-7 16 0,1 0 16 0,-1-3-528 0,1 0 0 0,0 1 0 0,0-2 0 16,0 1 896-16,0 1 64 0,0-2 0 0,0 1 16 15,0-3-16-15,1 3-16 0,0 3 0 0,2-3 0 16,-2 4 544-16,-1 6 112 0,2-9 32 0,-2 9 0 15,0 0 304-15,0 0 64 0,0 0 16 0,0 0 0 16,0 0-336-16,0 0-64 0,0 0-16 0,1 18 0 16,-1 3-1280-16,-1 1-320 0,-1-1 0 15,0 3 1488-15,-2-2 240 0,0 6 32 0,0-5 16 16,0 1-1328-16,0 1-256 0,0-4-48 0,-1 2-16 16,0-3-128-16,-1-1 0 0,3-2 144 0,-1 0-144 15,0-3 0-15,1-1 0 0,0-4 0 0,1-1 128 16,2-8-128-16,0 0 0 0,0 0 0 0,0 0 0 0,0 0-128 0,2-8 128 15,2-5-128-15,-1 0 128 16,2-3 0-16,0-4 0 0,1-1 0 0,-1 2 0 0,1-5 0 0,1 0 0 16,0 1 0-16,-1 1 0 0,2-5 0 0,0 4 0 15,0-1 0-15,0 3 0 0,1-1 0 0,1 1 0 16,2 4 0-16,0 1 0 0,0 3 0 0,-1 3 0 16,0 1 0-16,1 5 0 0,-2 0 0 0,2 5 0 15,-2 4 0-15,2 2 0 0,-1 1 0 0,0 11 0 16,0 1 0-16,-3 1 0 0,-3 1 0 15,-1 2 0-15,0-1 128 0,-2 1-128 0,1 2 176 0,-2-5-176 16,1 1 192-16,-1-1 256 0,0 2 48 16,1-4 16-16,-1 1 0 0,0-6-512 0,2 2 0 0,-2-3 0 15,3-2 0-15,-1-1 0 0,2-3 0 0,-5-7 0 16,5 6 0-16,3-2 0 0,0-1 0 16,0-3 0-16,2-4 0 0,1-1 0 0,-1-2 0 0,2-1 0 15,0 2-7936 1,-3-5-1616-16,-4-5-336 0,0 3-64 0</inkml:trace>
  <inkml:trace contextRef="#ctx0" brushRef="#br0" timeOffset="162254.29">26257 15505 13823 0,'0'0'608'0,"0"0"128"0,0 0-592 0,5-4-144 0,-1-1 0 0,-4 5 0 0,4-7 2384 0,0 3 448 16,-2-2 96-16,1-1 16 0,-3 7-1152 0,0 0-240 16,3-4-32-16,-3 4-16 0,2-6 288 0,-2 6 64 15,0 0 16-15,0 0 0 0,0 0 96 0,0 0 16 16,0 0 0-16,0 0 0 0,-1 10-448 0,-2 1-96 16,1 4-16-16,-1 5 0 0,0 0-448 0,1 0-80 15,-1 4-32-15,1 0 0 0,-1 2-384 0,2 0-80 16,-1-2-16-16,0 2 0 0,0-3-224 0,1-2-160 0,0 2 192 15,1-4-192-15,1-2 208 0,2 0-64 16,1-4-16-16,1-2 0 0,1-1-128 0,1 0 0 0,0-7 0 0,-7-3-176 31,6 3-656-31,1 0-128 0,-1-6-16 0,-1 0-16 16,1 0-1568-16,-1-1-304 0,-1 1-64 0,0-4-10208 0,0 3-2048 0</inkml:trace>
  <inkml:trace contextRef="#ctx0" brushRef="#br0" timeOffset="162435.23">26403 15682 21359 0,'0'0'944'0,"0"0"208"0,2-7-928 0,-2 7-224 0,-2-9 0 0,2 9 0 16,-6-8 3072-16,-2 1 576 0,-1 4 128 0,-6 0 0 16,0 3-3008-16,-2 3-624 0,0-2-144 15,-2 1 3312-15,0 2 624 0,-2 0 128 0,1 2 32 16,0-5-3264-16,1 4-656 0,-1-1-176 0,3-1 0 16,1 1 0-16,5-2 0 0,-1 0 0 0,3 0 0 31,0 1-512-31,9-3-192 0,0 0-64 0,0 0 0 0,0 0-5952 0,0 0-1216 0,6-3-224 0,3 1-48 15</inkml:trace>
  <inkml:trace contextRef="#ctx0" brushRef="#br0" timeOffset="164016.42">26597 15395 27647 0,'0'0'608'0,"0"0"128"0,0 0 32 0,0 0 0 0,-1-7-624 0,1 7-144 16,1-6 0-16,-1 6 0 0,2-7 2080 0,-2 7 384 0,0 0 80 0,4-6 16 16,-1 2-1024-16,-3 4-208 15,6-6-48-15,-6 6 0 0,8-4-192 0,1 2-64 16,0 1 0-16,1 1 0 0,1 0-608 0,3 0-128 16,1 0-32-16,2 0 0 0,0 0 176 0,2 0 16 15,1-3 16-15,0 3 0 0,-1-3-464 0,-2 2 0 16,0-2 0-16,0-1-160 0,-1 2 160 0,-2-2 144 15,0 0-16-15,-3-1-128 0,1-2 0 0,-3 3 0 0,0 0 0 0,-1 2 0 16,-8 2 0-16,0 0 0 0,0 0 0 16,0 0 0-16,0 0-192 0,0 0 192 0,3 9-208 0,-3 4 80 15,-4 1 320-15,-4 13 64 0,-1 3 224 16,0 2-160-16,-2 5-16 0,1 1-16 0,1 1 0 16,-2 1-112-16,-1 0-32 0,2-3 0 0,1 0 0 15,1-1-144-15,1-3 0 0,1-3 0 0,1-2 0 0,1 0 272 16,1-1 32-16,2-4 0 0,1-2 0 0,0-1-496 0,1-3-80 15,0-1-32-15,1-3 0 0,2 0 512 0,0-3 112 16,-1-3 0-16,1-3 16 0,-4-4-336 0,7 2 0 16,-7-2-160-16,8-2 160 15,-2-1-2400-15,2-1-368 0,-1-4-80 0,-1-1-16 16</inkml:trace>
  <inkml:trace contextRef="#ctx0" brushRef="#br0" timeOffset="164173.17">27206 15751 15663 0,'0'0'688'0,"0"0"144"0,7-5-656 0,-2 1-176 16,0-3 0-16,-5 7 0 0,4-6 2176 0,0-1 416 15,-1 1 80-15,-1-1 16 0,0-1-2208 0,-2 8-480 0,0-6 0 0,0 6 0 16</inkml:trace>
  <inkml:trace contextRef="#ctx0" brushRef="#br0" timeOffset="164759.22">27236 15642 2751 0,'0'0'256'0,"0"0"-256"0,0 0 0 0,0 0 0 15,0 0 5536-15,0 0 1056 0,0 0 224 0,0 0 32 16,2-8-3216-16,-2 2-656 0,0-3-128 0,0 2-32 16,0 1-1184-16,0 6-240 0,0 0-48 0,0 0-16 15,0 0-240-15,0 0-64 0,0 0 0 0,0 0 0 16,0 0 0-16,-4 6 0 0,1 1 0 0,1 2 0 0,-1 1-384 15,-1 6-64-15,1-1-32 0,1 0 0 0,-1 2-256 16,1 0-48-16,-1-4-16 0,-1 2 0 0,1 0 80 16,1-1 16-16,-1-4 0 0,0-1 0 0,2 2-96 0,0-5-16 15,1-6 0-15,0 0 0 0,0 0-208 0,0 0 144 16,0 0-144-16,0 0 128 0,0 0-128 0,0 0 0 16,-3-6 0-16,2-1 0 0,0-3 0 0,2 1 0 15,2-5 0-15,-1-3-176 0,2 0 176 0,1-5 0 16,1 1 0-16,0-2 0 0,1 0 0 0,1 0 0 15,-2-1 0-15,1 3 0 0,-1-1 0 0,1 1 0 16,-1-1 0-16,1 5-128 0,-2 0 128 0,0 1 0 16,1 3 0-16,-1 2 0 0,0 1 0 15,0 1 0-15,-1 5 0 0,-4 4 0 0,0 0 0 16,0 0 0-16,0 0 0 0,0 0 0 0,0 0 0 16,0 0 0-16,0 0 0 0,0 0 0 0,0 0 0 0,0 0 0 0,-6 0 0 15,-1 2 0-15,1 0 128 0,-1 0-128 16,0 2 128-16,1-1-128 0,1 3 0 0,-1-2-128 15,1 3 128-15,-1 2 0 0,0 2 0 0,1-1 0 16,0 3 0-16,2 3-288 0,-1 1 32 0,2 0 0 0,-1 3 0 16,1-1 256-16,-1 2 0 15,0 5 0-15,-1 1 0 0,2-3 0 0,-1 3 0 0,0 1 0 0,1 0 0 16,-1-2 256-16,1 0 128 0,-2-2 0 0,0-1 16 16,0-2-272-16,0 2-128 0,0-4 0 0,0-2 128 15,0 0-128-15,0-1 0 0,0-5 0 0,2-1 0 16,-1 1 0-16,3-11 0 0,0 0 0 0,0 0 0 15,0 0-320-15,0 0-112 16,0 0-16-16,0 0 0 0,1-8 448 0,3-4 0 0,0 0 0 0,0-4 0 16,0 3-512-1,1-4-32-15,1 2 0 0,-1 0 0 0,0-2-2752 0,-1 1-544 16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57.35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252 4 1839 0 0,'9'-3'16800'0'0,"-10"7"-16621"0"0,1 0 0 0 0,-1 0 0 0 0,0 0 0 0 0,-1 0-1 0 0,1 0 1 0 0,-1 0 0 0 0,0 0 0 0 0,1 0 0 0 0,-2-1 0 0 0,1 1 0 0 0,0-1-1 0 0,-1 1 1 0 0,1-1 0 0 0,-1 0 0 0 0,-6 5 0 0 0,-7 6 104 0 0,-32 22-1 0 0,38-30-160 0 0,-104 66 501 0 0,111-70-613 0 0,-5 2 12 0 0,1 0 0 0 0,-11 10 0 0 0,16-13 122 0 0,4 0-61 0 0,0 1-71 0 0,0 0 1 0 0,0 0-1 0 0,0 0 1 0 0,1 0-1 0 0,-1 0 0 0 0,1-1 1 0 0,-1 1-1 0 0,1-1 1 0 0,0 1-1 0 0,-1-1 0 0 0,1 0 1 0 0,0 0-1 0 0,5 0 1 0 0,1 2 2 0 0,13 3 2 0 0,-10-2 10 0 0,0 0 0 0 0,0-1-1 0 0,14 1 1 0 0,20 1-12 0 0,77 4 99 0 0,-77-11-322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10:58.1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74 919 0 0,'4'-9'2086'0'0,"-2"-1"882"0"0,0-1 1 0 0,4-33 10352 0 0,3 239-11009 0 0,-6-89-1816 0 0,-1 47-109 0 0,1 10-46 0 0,2-126-2202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01T21:04:05.51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43 20,'0'0,"-19"-9,-5-2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4:07.3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276 136 7167 0 0,'0'0'5807'0'0,"8"-7"-4287"0"0,-4 3-990 0 0,0 0 0 0 0,0 0 0 0 0,-1-1 0 0 0,0 1 0 0 0,6-10 0 0 0,-8 11-502 0 0,0 0-1 0 0,0 0 1 0 0,0 1 0 0 0,0-1 0 0 0,-1 0 0 0 0,1 0-1 0 0,-1 0 1 0 0,0 0 0 0 0,1 0 0 0 0,-1 0 0 0 0,-1 0 0 0 0,1 0-1 0 0,-1-3 1 0 0,0 3-21 0 0,-1 0 0 0 0,0 0-1 0 0,0 1 1 0 0,0-1 0 0 0,0 1-1 0 0,-1-1 1 0 0,1 1 0 0 0,-1 0-1 0 0,1 0 1 0 0,-1 0 0 0 0,-3-2-1 0 0,1 1-2 0 0,0 1 0 0 0,0-1 0 0 0,0 1 0 0 0,0 0-1 0 0,0 1 1 0 0,0-1 0 0 0,0 1 0 0 0,0 0 0 0 0,-1 1 0 0 0,1-1 0 0 0,0 1-1 0 0,-1 0 1 0 0,1 0 0 0 0,0 1 0 0 0,-1-1 0 0 0,1 1 0 0 0,0 0 0 0 0,0 1-1 0 0,-1-1 1 0 0,-8 5 0 0 0,1 0 160 0 0,1 0 0 0 0,0 1 0 0 0,0 1 0 0 0,0 0 0 0 0,1 0 0 0 0,-19 20 1 0 0,23-22-138 0 0,1 1 0 0 0,0 0 0 0 0,0 1 0 0 0,1-1 0 0 0,0 1 0 0 0,0 0 0 0 0,1 0 0 0 0,0 1 0 0 0,1-1 0 0 0,0 1 0 0 0,0 0 0 0 0,0 0 0 0 0,1 0 0 0 0,1 0 0 0 0,0 0 0 0 0,0 0 0 0 0,1 1 0 0 0,0-1 0 0 0,0 0 0 0 0,1 0 0 0 0,0 1 0 0 0,1-1 0 0 0,0 0 0 0 0,0 0 0 0 0,1 0 0 0 0,0-1 0 0 0,1 1 0 0 0,0-1 0 0 0,6 10 0 0 0,-7-14-23 0 0,0 1 0 0 0,0-1 0 0 0,1 1 0 0 0,0-1 0 0 0,0-1 0 0 0,0 1 1 0 0,0 0-1 0 0,1-1 0 0 0,5 3 0 0 0,-7-4-3 0 0,-1-1 0 0 0,1 1 1 0 0,0-1-1 0 0,0 0 0 0 0,0 0 1 0 0,0 0-1 0 0,0 0 0 0 0,0-1 0 0 0,0 1 1 0 0,0-1-1 0 0,0 0 0 0 0,0 1 1 0 0,0-2-1 0 0,0 1 0 0 0,0 0 1 0 0,1-1-1 0 0,4 0 0 0 0,1-4-1 0 0,1 1 0 0 0,-1-1 0 0 0,0-1 0 0 0,0 1 0 0 0,0-2 0 0 0,-1 1 0 0 0,0-1 0 0 0,14-15-1 0 0,3-7-81 0 0,22-35-1 0 0,-38 51 28 0 0,-4 6 57 0 0,15-21 18 0 0,0 0 0 0 0,-3-1 0 0 0,20-42 1555 0 0,-38 73-1263 0 0,-32 156 1464 0 0,22-84-740 0 0,-2 115 0 0 0,15 121-420 0 0,-1-297-643 0 0,12-27-522 0 0,-3 4-837 0 0,17-12-9832 0 0,-12 14 6750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8-20T14:31:31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10135 0 0,'0'0'778'0'0,"0"0"-488"0"0,0 0-168 0 0,0 0-24 0 0,0 0-2 0 0,0 0-28 0 0,0 0-872 0 0,0 0-3068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4:07.6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76 2 5983 0 0,'0'0'464'0'0,"12"-1"4582"0"0,-10 1-4570 0 0,-1 0 1 0 0,1 0 0 0 0,-1 0-1 0 0,0 0 1 0 0,1 0 0 0 0,-1 0-1 0 0,1 1 1 0 0,-1-1 0 0 0,1 1-1 0 0,-1-1 1 0 0,0 1 0 0 0,1 0-1 0 0,-1-1 1 0 0,0 1 0 0 0,0 0-1 0 0,4 3 1431 0 0,-3-2-1430 0 0,-1 0-275 0 0,0 0 1 0 0,0 1 0 0 0,1-1-1 0 0,-2 0 1 0 0,1 0 0 0 0,0 1 0 0 0,0-1-1 0 0,-1 1 1 0 0,1-1 0 0 0,-1 0 0 0 0,0 4-1 0 0,0 4-210 0 0,0 1 0 0 0,-1 0 0 0 0,-1 0 0 0 0,-3 15 0 0 0,-30 103 379 0 0,-19 95 239 0 0,42-159-276 0 0,-4 127-1 0 0,16-186-330 0 0,-1 22 103 0 0,2 1 0 0 0,2-1 0 0 0,6 33 0 0 0,-9-59-562 0 0,1-4-199 0 0,4-10-1407 0 0,-1-3-3300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4:12.55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15663 0 0,'0'0'5399'0'0,"3"0"-5047"0"0,5 1-220 0 0,0 1 1 0 0,-1 0-1 0 0,1 0 1 0 0,-1 0-1 0 0,1 1 1 0 0,13 7-1 0 0,20 8 94 0 0,-23-13-204 0 0,0-1-1 0 0,1 0 1 0 0,0-2-1 0 0,0 0 1 0 0,0-1 0 0 0,0-1-1 0 0,-1-1 1 0 0,1 0-1 0 0,0-1 1 0 0,36-10-1 0 0,-39 7-119 0 0,2 0 121 0 0,0 0 0 0 0,25-2 0 0 0,-42 7-7 0 0,0 0-1 0 0,-1 0 1 0 0,1 0 0 0 0,0 0-1 0 0,0 0 1 0 0,-1 0 0 0 0,1 0-1 0 0,0 0 1 0 0,-1 1 0 0 0,1-1-1 0 0,0 0 1 0 0,0 0 0 0 0,-1 1-1 0 0,1-1 1 0 0,-1 1-1 0 0,1-1 1 0 0,0 0 0 0 0,-1 1-1 0 0,1-1 1 0 0,-1 1 0 0 0,1-1-1 0 0,-1 1 1 0 0,1 0 0 0 0,-1-1-1 0 0,1 1 1 0 0,-1-1 0 0 0,0 1-1 0 0,1 0 1 0 0,-1-1 0 0 0,0 1-1 0 0,1 0 1 0 0,-1 0-1 0 0,0-1 1 0 0,0 1 0 0 0,0 0-1 0 0,0 0 1 0 0,0-1 0 0 0,0 1-1 0 0,0 0 1 0 0,0 1 0 0 0,0 3 13 0 0,0-1 0 0 0,0 1 1 0 0,-1 0-1 0 0,-2 8 0 0 0,-7 21 212 0 0,-25 54-1 0 0,28-72-186 0 0,-32 65-33 0 0,23-51 76 0 0,1 1-1 0 0,2 1 0 0 0,-12 42 0 0 0,20-53 32 0 0,1 1-1 0 0,-3 28 1 0 0,7-44-106 0 0,0 1 1 0 0,0 0-1 0 0,0-1 0 0 0,1 1 1 0 0,0 0-1 0 0,0-1 0 0 0,1 1 1 0 0,-1-1-1 0 0,1 0 1 0 0,1 1-1 0 0,-1-1 0 0 0,5 6 1 0 0,-6-11-66 0 0,0 1-1 0 0,0-1 1 0 0,0 0 0 0 0,0 0 0 0 0,0 1-1 0 0,0-1 1 0 0,0 0 0 0 0,1 0 0 0 0,-1 0 0 0 0,0 0-1 0 0,1-1 1 0 0,-1 1 0 0 0,1 0 0 0 0,-1 0-1 0 0,1-1 1 0 0,-1 1 0 0 0,1-1 0 0 0,-1 0 0 0 0,3 1-1 0 0,13-1-3747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4:13.1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473 126 13847 0 0,'4'-1'315'0'0,"-3"1"-286"0"0,0 0-1 0 0,0 0 1 0 0,0 0-1 0 0,0-1 1 0 0,0 1 0 0 0,0 0-1 0 0,0-1 1 0 0,0 1-1 0 0,0-1 1 0 0,-1 1 0 0 0,1-1-1 0 0,0 0 1 0 0,0 1-1 0 0,0-1 1 0 0,-1 0 0 0 0,1 1-1 0 0,0-1 1 0 0,-1 0 0 0 0,1 0-1 0 0,-1 0 1 0 0,1 0-1 0 0,-1 1 1 0 0,1-3 0 0 0,0 0 14 0 0,0 1 0 0 0,-1-1 0 0 0,0 1 0 0 0,0-1 1 0 0,1 1-1 0 0,-1-1 0 0 0,-1 1 0 0 0,1-1 1 0 0,0 1-1 0 0,-1 0 0 0 0,-1-6 0 0 0,1 4 50 0 0,-1 1 0 0 0,0-1-1 0 0,0 0 1 0 0,0 1 0 0 0,0-1 0 0 0,-1 1-1 0 0,1 0 1 0 0,-1 0 0 0 0,0 0 0 0 0,0 0-1 0 0,0 0 1 0 0,0 0 0 0 0,-1 1 0 0 0,1 0-1 0 0,-1-1 1 0 0,1 1 0 0 0,-1 1 0 0 0,0-1-1 0 0,0 0 1 0 0,-6-1 0 0 0,-4-1 326 0 0,0 1-1 0 0,-1 0 1 0 0,1 1 0 0 0,-24-1 0 0 0,11 3-338 0 0,0 1 1 0 0,0 2 0 0 0,0 0 0 0 0,1 2 0 0 0,-1 1 0 0 0,1 0-1 0 0,-32 14 1 0 0,51-17-57 0 0,1 0 0 0 0,-1 1 0 0 0,1-1 0 0 0,0 1 0 0 0,0 0 0 0 0,0 1-1 0 0,1-1 1 0 0,0 1 0 0 0,0 0 0 0 0,0 0 0 0 0,0 1 0 0 0,1 0 0 0 0,0-1 0 0 0,-5 10 0 0 0,9-14 33 0 0,-1 0 0 0 0,1 0 0 0 0,0 0 0 0 0,0 1 0 0 0,0-1 0 0 0,0 0 0 0 0,0 0 0 0 0,0 0 0 0 0,0 0 0 0 0,0 1 0 0 0,0-1 0 0 0,1 0 0 0 0,-1 0 0 0 0,0 0 0 0 0,1 0 0 0 0,0 2 0 0 0,9 14 510 0 0,-5-11-401 0 0,0 0 0 0 0,0 0 0 0 0,1 0-1 0 0,0-1 1 0 0,0 0 0 0 0,0 0 0 0 0,1-1 0 0 0,12 7-1 0 0,8 2-165 0 0,29 10 0 0 0,-7-4 44 0 0,1 2 7 0 0,-18-9-46 0 0,-1 2-1 0 0,-1 1 1 0 0,0 1-1 0 0,38 28 1 0 0,-65-41 7 0 0,1 0 0 0 0,-1 1-1 0 0,0-1 1 0 0,-1 1 0 0 0,1-1-1 0 0,0 1 1 0 0,-1 0 0 0 0,0 0-1 0 0,0 0 1 0 0,0 0 0 0 0,-1 1-1 0 0,1-1 1 0 0,-1 0 0 0 0,0 1-1 0 0,0-1 1 0 0,-1 1 0 0 0,1-1-1 0 0,-1 1 1 0 0,0-1 0 0 0,0 1-1 0 0,0-1 1 0 0,-2 9 0 0 0,0-3-2 0 0,-1-1 1 0 0,1 1 0 0 0,-1-1-1 0 0,-1 1 1 0 0,0-1 0 0 0,0 0-1 0 0,-1-1 1 0 0,0 1 0 0 0,-9 11-1 0 0,8-13-7 0 0,0 0-1 0 0,0-1 0 0 0,-1 0 1 0 0,0 0-1 0 0,0 0 1 0 0,-1-1-1 0 0,1 0 1 0 0,-1 0-1 0 0,0-1 1 0 0,-1 0-1 0 0,1 0 1 0 0,-1-1-1 0 0,1 0 1 0 0,-1-1-1 0 0,0 0 0 0 0,0 0 1 0 0,0-1-1 0 0,0 0 1 0 0,-1 0-1 0 0,1-1 1 0 0,-12-2-1 0 0,12 1-3 0 0,1 0 0 0 0,-1-1 0 0 0,1 0 0 0 0,-1 0 0 0 0,1-1 0 0 0,0 0 0 0 0,0 0 0 0 0,0-1 0 0 0,0 0 0 0 0,1-1 0 0 0,0 0 0 0 0,0 0 0 0 0,-13-12 0 0 0,16 13 0 0 0,0 0 0 0 0,0-1 0 0 0,0 0 0 0 0,1 0 0 0 0,0 0 0 0 0,0 0 0 0 0,0 0 0 0 0,1-1 0 0 0,0 1 0 0 0,0-1 0 0 0,0 1 0 0 0,0-1 0 0 0,1 0 0 0 0,0 0 0 0 0,0 0 0 0 0,1 0 0 0 0,0 1 0 0 0,0-1 0 0 0,0 0 0 0 0,1 0 0 0 0,1-9 0 0 0,0 7 15 0 0,1 1 0 0 0,-1-1 1 0 0,1 1-1 0 0,1 0 0 0 0,-1 0 0 0 0,1 0 0 0 0,1 0 0 0 0,-1 1 0 0 0,1-1 1 0 0,0 1-1 0 0,1 1 0 0 0,-1-1 0 0 0,1 1 0 0 0,0 0 0 0 0,0 0 1 0 0,9-5-1 0 0,10-4 76 0 0,1 0 0 0 0,1 2 0 0 0,29-10 0 0 0,-16 6-52 0 0,115-39-256 0 0,-120 44-888 0 0,-18 4-1106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4:13.5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94 154 15407 0 0,'2'0'704'0'0,"74"-16"1372"0"0,7-2 2552 0 0,-72 17-4420 0 0,-1 0 0 0 0,1 1-1 0 0,-1 0 1 0 0,1 0 0 0 0,0 1 0 0 0,11 3 0 0 0,-11-2-174 0 0,0 1 0 0 0,0 0 0 0 0,-1 1 0 0 0,1 0 0 0 0,-1 1 1 0 0,0 0-1 0 0,0 0 0 0 0,-1 1 0 0 0,0 0 0 0 0,0 1 0 0 0,0 0 0 0 0,-1 0 1 0 0,0 1-1 0 0,13 16 0 0 0,-13-14-36 0 0,-1 0 0 0 0,-1 1 0 0 0,0 0 0 0 0,0 0 0 0 0,-1 0 0 0 0,-1 1-1 0 0,0-1 1 0 0,0 1 0 0 0,-1 0 0 0 0,-1 0 0 0 0,0 1 0 0 0,-1-1 0 0 0,0 0 0 0 0,-1 22 0 0 0,-2-18 2 0 0,-1 0 0 0 0,0-1 0 0 0,-1 1 0 0 0,0-1 0 0 0,-10 21 0 0 0,3-13 0 0 0,0 0 0 0 0,-24 34 0 0 0,25-42 6 0 0,-2 0 0 0 0,0 0-1 0 0,0-1 1 0 0,-1-1 0 0 0,-30 24 0 0 0,37-33-20 0 0,0 0 0 0 0,0 0 1 0 0,-1 0-1 0 0,0-1 0 0 0,0 0 1 0 0,0 0-1 0 0,0-1 1 0 0,0 0-1 0 0,0 0 0 0 0,-1-1 1 0 0,1 0-1 0 0,-1 0 1 0 0,1-1-1 0 0,-1 1 0 0 0,1-2 1 0 0,-1 1-1 0 0,-13-4 0 0 0,7 1 6 0 0,1-1-1 0 0,-1-1 0 0 0,1 0 1 0 0,0-1-1 0 0,0 0 0 0 0,1-1 1 0 0,0 0-1 0 0,0-1 0 0 0,-19-17 1 0 0,23 18 8 0 0,1 0 1 0 0,0-1 0 0 0,1 0-1 0 0,-1 0 1 0 0,1 0 0 0 0,1-1 0 0 0,0 0-1 0 0,0 0 1 0 0,1 0 0 0 0,0-1 0 0 0,0 0-1 0 0,1 0 1 0 0,1 0 0 0 0,-3-12-1 0 0,4 5 70 0 0,1 0 0 0 0,0 0 0 0 0,1 0-1 0 0,1 0 1 0 0,0 0 0 0 0,1 0-1 0 0,1 0 1 0 0,1 1 0 0 0,0 0-1 0 0,1 0 1 0 0,1 0 0 0 0,16-27-1 0 0,-8 19-37 0 0,1 1 1 0 0,0 1-1 0 0,2 1 0 0 0,0 0 0 0 0,2 1 0 0 0,0 1 0 0 0,27-19 0 0 0,81-46 177 0 0,-88 59-1138 0 0,-27 16-1255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4:16.39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815 180 9327 0 0,'9'26'11644'0'0,"-6"-31"-13046"0"0,0-2 1470 0 0,0 0 0 0 0,0 1 0 0 0,0-1 0 0 0,-1 0 0 0 0,0 0 0 0 0,-1 0 0 0 0,1 0 0 0 0,-1 0 0 0 0,0-12 0 0 0,-2 2-65 0 0,0 0 1 0 0,0 0 0 0 0,-5-17-1 0 0,7 32-3 0 0,-1 2 0 0 0,0-1 0 0 0,0 0 0 0 0,0 1 0 0 0,0-1 0 0 0,0 1 0 0 0,0-1 0 0 0,0 0 0 0 0,-1 1 0 0 0,1-1 0 0 0,0 1 0 0 0,0-1 0 0 0,0 1 0 0 0,-1-1 0 0 0,1 1 0 0 0,0-1 0 0 0,0 1 0 0 0,-1-1 0 0 0,1 1 0 0 0,0-1 0 0 0,-1 1 0 0 0,1-1 0 0 0,-1 1 0 0 0,1 0 0 0 0,0-1 0 0 0,-2 0 0 0 0,0-1-1 0 0,1 1 0 0 0,0-1 0 0 0,0 1 0 0 0,-1 0 1 0 0,1 0-1 0 0,0 0 0 0 0,-1 0 0 0 0,1 0 0 0 0,-1 1 0 0 0,1-1 1 0 0,-1 0-1 0 0,0 1 0 0 0,1-1 0 0 0,-1 1 0 0 0,1-1 0 0 0,-3 1 1 0 0,0-1 7 0 0,-1 0 1 0 0,0 0 0 0 0,1 1-1 0 0,-1-1 1 0 0,1 1 0 0 0,-1 0 0 0 0,0 1-1 0 0,1-1 1 0 0,-1 1 0 0 0,1 0 0 0 0,-1 0-1 0 0,-7 3 1 0 0,-3 2 330 0 0,-1 1 0 0 0,-16 11 0 0 0,-9 4 57 0 0,3-6-258 0 0,-1-1 1 0 0,0-2-1 0 0,-1-2 1 0 0,0-1 0 0 0,-46 4-1 0 0,-8-12-38 0 0,10 0 86 0 0,79-2-106 0 0,2 0-50 0 0,0 0 0 0 0,0 0 1 0 0,0 1-1 0 0,0-1 0 0 0,0 1 1 0 0,0 0-1 0 0,1 0 0 0 0,-1 0 1 0 0,0 0-1 0 0,1 0 0 0 0,-1 0 1 0 0,0 1-1 0 0,1-1 0 0 0,0 1 1 0 0,-1 0-1 0 0,1 0 0 0 0,0 0 1 0 0,-3 3-1 0 0,-40 42 35 0 0,42-46-64 0 0,0 0 0 0 0,-11 15 0 0 0,13-14 0 0 0,-19 16 0 0 0,14-12 0 0 0,0-1 0 0 0,1 1 0 0 0,0 0 0 0 0,0 0 11 0 0,4-3 31 0 0,-1 4-31 0 0,1 0-11 0 0,3 1 0 0 0,-1-6-3 0 0,-1-1 1 0 0,0 0-1 0 0,1 0 0 0 0,-1 0 1 0 0,1 0-1 0 0,0 0 0 0 0,-1 0 1 0 0,1 0-1 0 0,0 0 0 0 0,-1-1 1 0 0,1 1-1 0 0,0 0 0 0 0,0 0 1 0 0,0 0-1 0 0,0-1 0 0 0,0 1 1 0 0,0 0-1 0 0,0-1 0 0 0,0 1 1 0 0,0-1-1 0 0,1 1 0 0 0,1 0-18 0 0,5 4-43 0 0,13 6 43 0 0,-3-6 79 0 0,20 9 193 0 0,-22-6-32 0 0,22 13-1 0 0,-25-12-155 0 0,1-2 1 0 0,19 9-1 0 0,-14-9-55 0 0,0-2-1 0 0,1 0 1 0 0,27 3 0 0 0,60 0 13 0 0,-81-7-20 0 0,-15-1-1 0 0,1 2 0 0 0,0 0 0 0 0,-1 0 0 0 0,1 1 0 0 0,-1 0 0 0 0,0 1 0 0 0,0 0 0 0 0,11 7 0 0 0,-21-11 0 0 0,0 0 0 0 0,0 1 0 0 0,0-1 0 0 0,0 0 0 0 0,-1 1 0 0 0,1-1 0 0 0,0 1 0 0 0,0-1 0 0 0,0 1 0 0 0,-1-1 0 0 0,1 1 0 0 0,0-1 0 0 0,-1 1 0 0 0,1 0 0 0 0,0 0 0 0 0,-1-1 0 0 0,1 1 0 0 0,0 1 0 0 0,0 1 0 0 0,0-2 2 0 0,1 1 0 0 0,-1-1 0 0 0,0 1 0 0 0,0 0 0 0 0,0 0 0 0 0,0-1 0 0 0,-1 1 0 0 0,1 0 0 0 0,0 0 0 0 0,-1 0 0 0 0,1 0 0 0 0,-1 0 0 0 0,0 0 0 0 0,0 0 0 0 0,1 0 0 0 0,-1 0 0 0 0,0 0 0 0 0,-1-1 0 0 0,1 1 0 0 0,0 0 0 0 0,-1 0 0 0 0,1 0 0 0 0,-1 0 0 0 0,1 0 0 0 0,-1 0 0 0 0,0 0 0 0 0,0-1 0 0 0,0 1 0 0 0,0 0-1 0 0,0-1 1 0 0,-2 3 0 0 0,1-1-1 0 0,-8 10-1 0 0,-1 0 0 0 0,0-1 1 0 0,-1 0-1 0 0,-25 19 0 0 0,14-11 10 0 0,-68 50 16 0 0,62-50-19 0 0,2 0 0 0 0,1 3-1 0 0,-36 36 1 0 0,47-40 4 0 0,0-1-1 0 0,1 2 1 0 0,1 0 0 0 0,0 1-1 0 0,-16 40 1 0 0,19-40 1 0 0,7-15-5 0 0,0 1-1 0 0,0-1 1 0 0,1 1-1 0 0,-1 0 1 0 0,1-1-1 0 0,1 1 1 0 0,-2 13-1 0 0,3-11-6 0 0,1-1 0 0 0,5-2 0 0 0,-5-5 0 0 0,0 0 0 0 0,0-1 0 0 0,0 1 0 0 0,0 0 0 0 0,0-1 0 0 0,0 1 0 0 0,0 0 0 0 0,0-1 0 0 0,0 0 0 0 0,1 1 0 0 0,-1-1 0 0 0,0 0 0 0 0,0 1 0 0 0,0-1 0 0 0,0 0 0 0 0,1 0 0 0 0,1 0 0 0 0,1-1 0 0 0,25 3 0 0 0,1-1 0 0 0,35-4 0 0 0,21 0 0 0 0,12 0 0 0 0,-37-1 0 0 0,76-2 0 0 0,181-30 0 0 0,-308 35 0 0 0,-3-1 11 0 0,-4 1 31 0 0,5-2-31 0 0,0 0-11 0 0,-1-1 0 0 0,-1-1 0 0 0,1-4 0 0 0,-5 6-2 0 0,0 0 0 0 0,0-1 0 0 0,0 1 0 0 0,0-1 0 0 0,0 0 0 0 0,-1 1 0 0 0,1-1 0 0 0,-1 0 0 0 0,0 0 0 0 0,0 0 0 0 0,-1 0 0 0 0,1 0 0 0 0,-1-4 0 0 0,0-7-9 0 0,0 0-1 0 0,-4-17 1 0 0,3 21 9 0 0,-10-47 2 0 0,7 41 0 0 0,1-1 0 0 0,1 0 0 0 0,0 0 0 0 0,1-24 0 0 0,8 5-371 0 0,-7 35-45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4:18.8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910 232 919 0 0,'12'-26'18093'0'0,"-9"23"-16868"0"0,-1-1-2611 0 0,-2-8 1451 0 0,-1 0 0 0 0,-1 1 0 0 0,-3-19 0 0 0,2 21-36 0 0,0-6-22 0 0,-1 0 0 0 0,-1 0 0 0 0,0 0 0 0 0,-13-24 0 0 0,17 36-7 0 0,-2-1 5 0 0,-9-8 65 0 0,10 11-27 0 0,-6-2-19 0 0,7 3-16 0 0,0-1 0 0 0,0 1 0 0 0,0 0-1 0 0,0-1 1 0 0,0 1 0 0 0,0 0 0 0 0,0 0 0 0 0,0 0 0 0 0,0 0 0 0 0,0 0 0 0 0,0 0 0 0 0,0 0 0 0 0,0 0 0 0 0,0 0 0 0 0,0 0 0 0 0,0 0 0 0 0,0 1 0 0 0,0-1 0 0 0,-1 1 0 0 0,-3 0 22 0 0,-1 1 72 0 0,1 0 1 0 0,-1-1 0 0 0,0 2-1 0 0,1-1 1 0 0,0 1-1 0 0,-1 0 1 0 0,-5 4-1 0 0,-9 4 171 0 0,6-4-208 0 0,-1-1 0 0 0,0-1 0 0 0,0-1 0 0 0,0 0 0 0 0,-22 3 0 0 0,-82 2-114 0 0,48-6 122 0 0,-156 27 65 0 0,204-24-112 0 0,-1 1-1 0 0,1 1 1 0 0,1 1 0 0 0,-29 15-1 0 0,27-11 39 0 0,-39 36 75 0 0,62-48-22 0 0,40 10-53 0 0,40-1 29 0 0,19 4-5 0 0,-18 2-50 0 0,107 34-1 0 0,-147-37-37 0 0,-13-5 0 0 0,47 22 0 0 0,-65-26 0 0 0,-3 4 0 0 0,-6-6 2 0 0,0-1 0 0 0,0 1-1 0 0,-1 0 1 0 0,1 0 0 0 0,0 0-1 0 0,-1 0 1 0 0,1-1 0 0 0,-1 1 0 0 0,1 0-1 0 0,-1-1 1 0 0,0 1 0 0 0,0 0-1 0 0,1-1 1 0 0,-1 1 0 0 0,-1-1 0 0 0,1 1-1 0 0,0-1 1 0 0,0 1 0 0 0,0-1-1 0 0,-3 2 1 0 0,-1 1 5 0 0,0 1 1 0 0,-1-1-1 0 0,1 0 0 0 0,-8 3 0 0 0,-64 31 3 0 0,45-24 0 0 0,1 2-1 0 0,0 1 1 0 0,-53 40-1 0 0,52-29-36 0 0,2 1 1 0 0,-33 41-1 0 0,40-44 25 0 0,15-18 4 0 0,1 1 0 0 0,-1 0 0 0 0,2 0 0 0 0,-1 1-1 0 0,1 0 1 0 0,0 0 0 0 0,1 0 0 0 0,1 1-1 0 0,-6 17 1 0 0,9-27-2 0 0,1-1 1 0 0,0 1-1 0 0,0 0 0 0 0,0 0 1 0 0,0 0-1 0 0,0-1 0 0 0,0 1 0 0 0,0 0 1 0 0,0 0-1 0 0,0 0 0 0 0,0-1 1 0 0,0 1-1 0 0,0 0 0 0 0,1 0 0 0 0,-1-1 1 0 0,0 1-1 0 0,0 0 0 0 0,1 0 1 0 0,-1-1-1 0 0,1 1 0 0 0,-1 0 0 0 0,0-1 1 0 0,1 1-1 0 0,-1-1 0 0 0,1 1 1 0 0,0 0-1 0 0,0 0 0 0 0,2 1-2 0 0,-1 0 1 0 0,1-1-1 0 0,0 1 0 0 0,0-1 0 0 0,1 1 1 0 0,-1-1-1 0 0,0 0 0 0 0,5 1 0 0 0,4 0 2 0 0,0 0 0 0 0,15 0 0 0 0,4 1 0 0 0,253 22 62 0 0,-246-22-60 0 0,175 6 51 0 0,-156-3 244 0 0,23 0-351 0 0,-79-6 277 0 0,18 1-633 0 0,-17-3 426 0 0,0 1 0 0 0,1-1-1 0 0,-1 0 1 0 0,0 0-1 0 0,0 0 1 0 0,-1 0-1 0 0,1 0 1 0 0,0 0-1 0 0,-1 0 1 0 0,1 0-1 0 0,-1-1 1 0 0,0 1-1 0 0,1-1 1 0 0,-1 1-1 0 0,0-1 1 0 0,0-3-1 0 0,-1 5 492 0 0,7-19-384 0 0,-2 2-175 0 0,-1 0 0 0 0,-1-1 0 0 0,0 1 0 0 0,-2-1 0 0 0,0 0 1 0 0,-1 0-1 0 0,-1 0 0 0 0,-1 1 0 0 0,0-1 0 0 0,-8-27 0 0 0,-4 18-239 0 0,7 16-1162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4:23.70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 91 6503 0 0,'0'0'483'0'0,"4"-10"1188"0"0,1-5-1066 0 0,-4 6-588 0 0,-1-9 5837 0 0,1 19-5236 0 0,1 7-302 0 0,-1 0-1 0 0,0 0 1 0 0,0-1-1 0 0,0 1 0 0 0,-1 0 1 0 0,0 0-1 0 0,-3 13 1 0 0,1 14 888 0 0,-3 16-456 0 0,5-49-706 0 0,-1 0-1 0 0,1 0 1 0 0,-1 1-1 0 0,1-1 1 0 0,-1 0 0 0 0,0 0-1 0 0,0 0 1 0 0,1 0-1 0 0,-2 0 1 0 0,1 0-1 0 0,-2 3 1 0 0,3-6-38 0 0,-1-1 0 0 0,0 1 0 0 0,1 0 1 0 0,-1 0-1 0 0,0 0 0 0 0,1 0 0 0 0,-1-1 0 0 0,1 1 0 0 0,0 0 0 0 0,-1 0 1 0 0,1-1-1 0 0,0 1 0 0 0,0 0 0 0 0,0-2 0 0 0,-1 2-1 0 0,2-8-4 0 0,-1 1 1 0 0,1 0-1 0 0,0 0 0 0 0,1 0 1 0 0,0 0-1 0 0,0 0 0 0 0,1 1 1 0 0,0-1-1 0 0,4-8 0 0 0,-4 9-4 0 0,1-1 51 0 0,1 0 0 0 0,0 0-1 0 0,0 0 1 0 0,0 1 0 0 0,1-1 0 0 0,0 1-1 0 0,1 1 1 0 0,-1-1 0 0 0,1 1 0 0 0,1 0-1 0 0,-1 1 1 0 0,1 0 0 0 0,0 0 0 0 0,0 0-1 0 0,18-6 1 0 0,-24 9-46 0 0,2 0 0 0 0,11 3 0 0 0,-12-1 26 0 0,0 0 1 0 0,0 1-1 0 0,0 0 0 0 0,0-1 0 0 0,0 1 1 0 0,0 0-1 0 0,-1 0 0 0 0,1 1 0 0 0,0-1 1 0 0,0 1-1 0 0,-1-1 0 0 0,1 1 0 0 0,-1 0 1 0 0,5 4-1 0 0,-4-3 61 0 0,-1 1-1 0 0,1-1 1 0 0,0 1-1 0 0,-1 0 1 0 0,0 0 0 0 0,0 0-1 0 0,0 0 1 0 0,0 0 0 0 0,1 6-1 0 0,-1 3 124 0 0,1 0 0 0 0,-2 0 0 0 0,0 0 0 0 0,0 1 0 0 0,-3 24 0 0 0,1-35-208 0 0,1 29-67 0 0,11-33-1740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4:24.05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15551 0 0,'0'0'1559'0'0,"1"1"-1428"0"0,0 1-36 0 0,1-1 0 0 0,-1 1 0 0 0,1-1 0 0 0,0 0 1 0 0,-1 0-1 0 0,1 0 0 0 0,0 0 0 0 0,0 0 0 0 0,0-1 1 0 0,0 1-1 0 0,0-1 0 0 0,0 1 0 0 0,0-1 0 0 0,0 1 1 0 0,0-1-1 0 0,0 0 0 0 0,3 0 0 0 0,4 0 387 0 0,1 1 0 0 0,16-3-1 0 0,-8-1-283 0 0,1 0 0 0 0,-1 2 1 0 0,0 0-1 0 0,31 3 0 0 0,-42 2-1563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4:24.4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12007 0 0,'0'0'576'0'0,"8"9"150"0"0,-3-3-577 0 0,-4-5 101 0 0,1 1 0 0 0,0 0 0 0 0,0-1 0 0 0,-1 1 0 0 0,1-1 0 0 0,0 0 0 0 0,0 0 0 0 0,1 0 0 0 0,-1 0 0 0 0,0 0 0 0 0,0 0 0 0 0,0 0 0 0 0,1-1 0 0 0,-1 1 0 0 0,0-1 0 0 0,5 1 1 0 0,1-1 207 0 0,-1 0 0 0 0,1 0 0 0 0,11-3 0 0 0,4 1-320 0 0,0 1 0 0 0,0 1 1 0 0,1 1-1 0 0,-1 1 1 0 0,26 6-1 0 0,-44-7-128 0 0,11 2-85 0 0,8 1-23 0 0,-7-4-2840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4:24.7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9991 0 0,'5'8'6875'0'0,"-3"-6"-6418"0"0,-1 1 1 0 0,1 0-1 0 0,-1 0 1 0 0,0 1-1 0 0,0-1 1 0 0,0 0-1 0 0,-1 0 1 0 0,1 7-1 0 0,0 29 32 0 0,-1-24-84 0 0,9 134 1221 0 0,-6-129-1754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6:37:03.82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19076 13667 32015 0,'0'0'704'0,"0"0"128"0,0 0 48 0,16-10 32 0,-16 10-720 0,0 0-192 16,0 0 0-16,0 0 0 0,0 0 640 0,0 0 112 15,0 0 16-15,7 4 0 0,-7-4-464 0,0 0-96 16,0 0-16-16,0 0 0 0,0 0-192 0,0 0 0 16,0 0 0-16,0 0 0 0,0 0 448 0,0 0 64 15,0 0 0-15,0 0 0 0,0 0 352 0,2 9 80 16,-1 1 16-16,0 1 0 0,1-2 144 0,-2 2 48 0,0-1 0 0,0-1 0 16,-2 4-624-16,1 0-112 0,0 2-32 0,-1 1 0 15,0-2 64-15,2 6 0 0,-2-1 0 0,2 1 0 16,-1 1-448-16,1 1 0 0,0-1 0 0,0-1 0 15,1-1 128-15,1 1-128 0,-4 0 128 0,1-3-128 16,0 2 0-16,1-4 0 0,0-2 0 0,1 2 0 16,0-3 128-16,1 1-128 0,-1 0 128 0,0-2-128 15,1 1 0-15,0 1 0 0,1-1 0 0,-2-1 0 16,1 3 128-16,0 0-128 0,1 3 128 0,-1-1-128 16,1-3 192-16,-2 1-64 0,2-1 0 0,0 3 0 15,-1-2-128-15,1 2-176 0,-2-1 48 0,0 3 0 16,1-4 128-16,-1 3 0 0,-1 0 0 0,0 2 0 0,0-2 0 15,0 0 0-15,0 0 128 0,0-2-128 0,1-4 0 0,-1 2 0 16,0-3 0-16,0 0-128 16,0 0 128-16,0 1 0 0,0-1 0 0,-1-1 0 0,1 0 0 0,1-1 0 15,-1-1 0-15,0-1 0 0,0 1 0 0,0-1 0 16,0 1 0-16,0 0 0 0,-1-1 0 16,1 1 0-16,0-1 128 0,0 2-128 0,0-1 0 0,0 2-128 15,0-3 0-15,0 2 0 0,-3-1 128 0,3 2 0 16,-1-3 128-16,0 2-128 0,-2-1 0 0,1-2 0 15,0 3 0-15,0-1-128 0,-1-2 128 0,3-5 0 16,-3 4 0-16,3-4 0 0,-4 6 0 0,2-2 0 16,2-4 0-16,-5 3 0 0,1 1-128 0,0 0 0 15,0-2 0-15,-1 2 0 0,-2-1 128 0,0-1 0 16,-2 0 0-16,1 0 0 0,-1 0 0 0,1 0 0 16,1-2 0-16,-1 3 0 0,-1-3 0 0,-1 0 0 15,1 0 0-15,0 0 0 0,-1-3 0 0,0 3 0 16,1 3 128-16,0-3-128 0,0 0 0 0,0 0 0 0,0 0 0 0,-2 0 0 15,-1 0 0-15,2 0 0 0,-1 0 0 0,2 0 0 16,-1 0 0-16,1 0 0 0,1 0 0 0,0 0 0 16,0 0 0-16,0 0 0 0,0-3 0 0,0 3 0 15,1 0 0-15,-1 0 0 0,0 0 0 0,-1 0-128 16,-1-2 128-16,1 0 0 0,0 0 128 0,0 2-128 16,-3 0 0-16,2 0 0 0,-2 0 0 0,0 2 0 15,0-2 0-15,-1 0 0 0,0 2 0 0,0 0-128 16,-1-2 128-16,1 3 0 0,-1-3 0 0,1 1 0 15,2 2 0-15,-4-3 0 0,2 2 0 0,0-2 0 16,1 2 0-16,-1 0 0 0,0-2 128 0,0 3-128 16,1-3 0-16,-1 0 0 0,0 0 0 0,-1 0-128 15,-1 0 128-15,-1 1 0 0,-1 2 128 0,0-3-128 16,3 0 0-16,1 0 0 0,0 0 0 0,0 3 0 16,-2-2 0-16,3 1 0 0,1 1 0 0,-1-2 0 0,0 2 0 0,0 1 0 15,1-1 0-15,-1 0 0 0,0 0 0 0,-1 1 0 16,0 0 0-16,0 1 0 0,0-1 0 0,-2 0 0 15,1 1 0-15,-1-3-128 0,-4 2 128 0,-1 1-128 16,2-1 128-16,3-2-128 0,1 2-208 0,-1-1-48 16,1-2 0-16,0 2 0 0,1 1 672 0,-1-2 128 0,1 2 32 0,-2-1 0 15,-2 1-448-15,5-2 0 16,0 0 0-16,-1 0 0 0,-1 1 0 0,0-3 0 16,3 4 0-16,-2-1 0 0,-1-2 0 0,0 1 0 0,0 1 0 0,-1-2 0 15,1 2 0-15,-4 1 0 0,-2-1 0 0,3-3 0 16,0 2 0-16,1 0 0 0,0-2 0 15,1 2 0-15,-1-2 0 0,0 1 0 0,-1 2 0 16,2 0 0-16,-1-3 0 0,1 0 0 0,1 1 0 0,0 2 0 16,-1-3 128-16,2 0-128 0,-1 2 128 0,1 0-128 15,-2 0 0-15,2-2 0 0,-1 3 0 0,1-2 0 16,-1-1 0-16,1 3 0 0,-1-1 0 0,0 0 0 16,-2-2 0-16,1 0 0 0,1 0 0 0,0 0 0 15,-1-2 0-15,1 2 0 0,-1 0 0 0,1 0 0 16,0 0 0-16,-1 0 0 0,-1 0 0 0,1 2 0 15,-2-2 0-15,2 2 0 0,0-2 0 0,0 3 0 16,-1-2 0-16,2-1 0 0,0 3 0 0,-2-3 0 16,0 1 0-16,2 2 0 0,-1-1 0 0,2-2 0 15,-1 0 0-15,0 4 0 0,0-4 192 0,0 0-64 16,0 3-128-16,-1-3 0 0,1 1 0 0,-1 2 0 0,4-3 0 16,-3 2 0-16,-1-2 0 0,0 0-176 0,2 0 176 0,-1 0 0 15,-1 0 0-15,1 0 0 0,0 0 0 0,-1 0 0 16,2 0 128-16,0 0-128 0,-1 0 0 0,-3 0 0 15,0 0 0-15,1 0 0 0,1 0 128 0,0 0-128 16,2 0 128-16,0 0-128 0,-1-2 0 0,1 2-128 16,2 0 0-16,-1 0 0 0,-1-3 128 0,0 2 0 15,0 1 128-15,-1 0-128 0,1-3 0 0,0 3 0 16,1-2 0-16,-1 0-128 0,2 2 0 0,-1 0 0 16,-1-2 0-16,1 2 0 0,0 0 128 0,0-3 0 0,1 3 0 0,-1 0 0 15,0 0 0-15,0-1 0 16,0 1 128-16,1-3-128 0,-3 3 0 0,1-1 0 15,-1-2 0-15,1 3-128 0,-2-2 128 0,2 2 0 0,2-2 128 0,-3 0-128 16,0 2 0-16,0-3 0 16,1 3 0-16,-2 0 0 0,1 0 0 0,-1 0 0 15,2 0 0-15,0-1 0 0,0 1 128 0,-1 0-128 0,3 0 128 0,1 0-128 16,-1-3 128-16,-1 3-128 0,-1 0 128 16,0 0-128-16,1 0 0 0,-1 0-128 0,0-2 0 0,0 0 0 15,-1 2 128-15,-1 0 176 0,1-2-48 0,-2-1 0 16,-1 2-128-16,2 1 0 0,0-3 0 0,1 3-176 15,-2 0 176-15,0 0-128 0,1 0 128 0,-2-3-128 16,-1 2 128-16,-4 1 176 0,1 0-48 0,2 0 0 16,-1-2-128-16,2 2 0 0,-1 0 0 0,1 0-176 15,1 0 176-15,0 0-128 0,0-2 128 0,1 2-128 16,0 0 128-16,1 0 0 0,2 0 128 0,0 0-128 16,-1 0 0-16,1 2-128 0,-1-2 0 0,0 0 0 15,-2 0 304-15,1 0 64 0,2 0 16 0,-4 0 0 0,2 0-256 0,0 0-256 16,1 0 48-16,-1 0 16 0,1 0 192 0,0 0 0 15,-1 0 0-15,1 0 160 0,-1 0-160 0,1 0 0 16,0-2 0-16,-1 0-176 0,-2 2 176 0,1-3 0 16,1 3 0-16,0-1 0 0,1-2 0 0,1 0 0 15,0 3 0-15,1-1 0 0,0-2 0 0,0 0 0 16,-1 0 0-16,3 3 0 0,2-3 0 0,-1 2 0 0,-2-2 0 16,1-1 0-16,-1 4 0 0,2-2 0 15,1 2 0-15,0-3 0 0,1 2 0 0,0 1-128 16,0-3 128-16,1 2-128 0,-1-2 128 0,1 3 0 0,-1-2 0 0,1 2 0 15,-1-2 0-15,1 0 0 16,0 2 128-16,1-3-128 0,-1-1 0 0,-2 2 0 16,1-2 0-16,2 1-128 0,5 3 128 0,-5-1 0 0,-3-4 0 15,3 1 0-15,1 0 0 0,0 0 0 0,0-3 0 16,1 2 0-16,1 1 0 0,-1 0 176 0,2-1-48 16,-1 1 0-16,1 0-128 0,0-3 0 0,-1 1 0 0,1-1 0 15,0 1 0-15,-1-1 0 0,1 1 0 0,0-1 0 16,0 1 0-16,1-1 0 0,0 1 0 0,0-1 0 31,0 2-432-31,0-4-112 0,0 2-32 0,0 0 0 0,0-2 832 0,0 1 144 0,1-1 48 0,-1 3 0 16,0-5-256-16,0 1-64 0,0-1 0 0,0 0 0 15,-1 0-128-15,-1 1 0 0,1-4 0 0,0 4-176 16,-1-3 176-16,1 2 0 0,0-2 128 0,-1 4-128 16,1-1 0-16,0 1 0 0,-1-2 0 0,0-6 0 0,-1 1 0 15,1-1 0-15,0 4 0 0,0-1 0 0,0 1 0 16,2 0 0-16,-1-3-128 0,-2 3 128 0,2 1 0 15,1-1 128-15,0 0-128 0,-1 2 0 0,1 0 0 16,-2 0 0-16,1 1-128 0,0 0 128 0,0 0 0 16,1 1 128-16,-2-2-128 0,2 11 0 0,-1-8 0 15,0-5 0-15,1 4-128 0,0-1 128 0,0 0 176 16,-2 4-48-16,1-5 0 0,1 1-128 0,-1 0 0 16,1 10 0-16,-2-12 0 0,2 1 0 0,0-2 0 15,-1 3 0-15,1-1 0 0,0 2 0 0,0 1 0 16,-1-1 0-16,1 0-176 0,-2 2 176 0,2-1 176 15,0 2-48-15,0-3 0 0,0 1-128 0,0 8 0 0,0-7 0 0,0-2-176 16,0 3 176-16,0-2 0 0,2-1 0 0,-1 2 0 16,-1 0 0-16,0 0-128 0,0-3 128 0,1 4-128 15,-1-3 128-15,2 1 0 0,-2 1 128 0,1-2-128 16,2 1 0-16,-2-1 0 0,0 3 0 0,1-2-128 16,-1-1 128-16,-1-1-128 0,0 3 128 0,0-3-128 15,0 2 128-15,0-1 0 0,0 3 0 0,-1-1 0 16,-1 1 0-16,1-1 176 0,0-3-48 0,1 3 0 15,-2 1-128-15,2-1 0 0,0 0 0 0,0 1 0 16,0-1 0-16,0 3 0 0,0-2 0 0,0-1 0 0,0 3 0 16,0-2 0-16,0-1 0 0,0 1 0 15,0-1 0-15,0 3 0 0,0-2 0 0,2-1 0 0,-1 3 0 0,0-1 128 16,1-2-128-16,-1 0 128 0,0 0-128 0,2 1 0 16,-2-1 0-16,0 0 0 0,-1 7 0 0,3-6 0 15,0-1 0-15,-1 1-176 0,0-1 176 0,-1 1 192 16,-1 6-32-16,0 0-16 0,1-7-144 0,2 1 0 15,-1-2 0-15,-2 8 0 0,2-7 0 0,0 1 0 16,1-1 0-16,0 3 0 0,-3 4 0 0,0 0 0 16,1-6 0-16,-1 6 0 0,0 0 0 0,4-7 0 15,-4 7 128-15,5-6-128 0,-5 6 0 0,7-3 0 16,-1-1 0-16,-1 1 0 0,-5 3 0 0,8-2 0 16,-1 0 0-16,-1 2 192 0,-6 0-192 0,8 0 0 15,0 0-192-15,-1 0 192 0,-1 0 0 0,1 2 128 16,-1 0 32-16,1-2 0 0,-1 3-160 0,1-2 0 15,-1-1 0-15,2 0 0 0,1 0 0 0,-1 0-176 16,0 0 48-16,1 0 0 0,1 0 128 0,-3 0 0 0,0 0 0 0,-1 0 0 16,1 0 0-16,1 3 176 0,-2-3-48 0,2 0 0 15,-1 0-128-15,-1 3 0 0,4-3 0 0,-3 1 0 16,1-1 0-16,0 0 0 0,1 0 0 0,2 0 0 16,1 0 0-16,3 0-224 0,1 0 48 0,-2 0 16 15,1-1 160-15,-2 1 0 0,0 0 0 0,-1 0 0 16,0 0 0-16,-1 0 0 0,1 0 0 0,0 0 0 15,-2 0 0-15,1 0 0 0,-1 0 0 0,1 0 0 16,-2 1 0-16,2 1 0 0,-2-2 0 0,0 3 0 16,-3-3 0-16,2 1 0 0,1-2 0 0,1 1 128 15,0 0-128-15,-1 1 0 0,0-1 0 0,2-1 0 16,-2 1 0-16,2 0 0 0,-1-3 0 0,0 3 0 0,1 0 0 0,-1-2 0 16,1 2 0-16,1 0 0 0,-2-1 0 0,1-2 176 15,-2 6-48-15,1-6 0 0,2 3-128 0,1-3 0 16,-1 3 0-16,-4 0 0 0,-2-1 0 0,4 1-176 15,0 1 48-15,2 2 0 0,0-3 128 0,-1 0 176 16,0 0-48-16,2 0 0 0,0 0-128 0,0 0 0 16,-2 0 0-16,-1 0 0 0,1 0 0 0,-1 0-176 15,1 0 48-15,-1 0 0 0,0 0 128 0,2-3 0 16,0 2 0-16,4 1 0 0,-1 0 0 0,-1 0 176 16,-1 0-48-16,0-3 0 0,0 3-128 0,0-2-176 15,-1 0 48-15,0 2 0 0,-1 0 128 0,1 0 0 16,0-2 0-16,1 2 0 0,-3 2 0 0,1-2 176 15,-1 0-48-15,2-2 0 0,1 2-128 0,-1-2 0 0,-1 0 0 0,-4 4 0 16,-7-2 0-16,8 0-176 0,7-2 48 0,-5 2 0 16,-10 0 128-16,9 0 0 0,11-3 0 0,0 3 0 15,-6 0 0-15,0 0 0 0,2 0 0 0,-3 0 0 16,-2 0 0-16,-1 0 0 0,1 0 0 0,-1-1 0 16,-1-2 0-16,2 3 176 0,1 0-48 0,-1 0 0 15,1 0-128-15,0-2-176 0,0 4 48 0,1-2 0 16,-3 0 128-16,2 0 0 0,-1-2 0 0,0 2 0 15,2 2 0-15,1-2 0 0,-1 0 0 0,0 0 0 16,2 0 0-16,0 0 0 0,-1 0 0 0,1 0 0 16,-1 0 0-16,-1 0 176 0,-2 0-48 0,0 0 0 15,1 0-128-15,0 0 0 0,0 0 0 0,0 0 0 0,-1 3 0 16,1-3 0-16,0 0 0 0,2 0 0 16,-2 0 0-16,1 1 0 0,3-1 0 0,-3 3 0 0,0-3 0 0,0 0 0 15,3 0 0-15,0 2 0 0,-1 0 0 0,1-2 0 16,-4 0 0-16,1 0 0 0,1 2 0 0,0 0 0 15,-1-2 0-15,0 2 0 0,1-2 0 0,1 0 0 16,-1 0 0-16,2 0 0 0,-2 3 0 0,0-3 0 16,1 0 0-16,3 0 0 0,-2 0 0 0,-2-3 0 15,-1 3 0-15,1-2 0 0,-1 0 0 0,0 2 0 16,0 0 0-16,0 0 0 0,-1 0 0 0,1 0 0 16,0 0 0-16,0 0 0 0,0 0 0 0,0 0 0 0,0 0 0 0,0 2 0 15,0 0 0-15,1-2 0 16,0 3 0-16,0-2 0 0,2-1 0 0,0 3 0 15,-3-3 0-15,1 0 0 0,2 3 0 0,4 0 0 16,-3-3 0-16,-3 3 0 0,2-2 0 0,0 2 0 0,-2 0 0 0,2-2 0 16,-1 2 0-16,1-1 0 15,0-2 0-15,1 1 0 0,-1 2 0 0,1 0 0 0,0-2 0 0,4-1 0 16,-2 0 0-16,1 0 0 0,0 3 0 0,-2 1 0 16,-1-4 0-16,0 2 0 0,0-2 0 0,-1 1 0 15,-1-1 0-15,-3 0 0 0,1 0 0 0,0 0 0 16,2 3 0-16,-1-3 0 0,1 0 0 0,0 0 0 15,1 0 0-15,4 0 0 0,-3 0 0 0,-2 0 0 16,1 0 0-16,0 0 0 0,-2 0 0 0,1 0 0 16,-1 0 0-16,0 0 0 0,1-3 0 0,-2 3 0 15,0 0 0-15,0 3 0 0,2-3 0 0,-1 0 0 16,-1 0 0-16,0 3 0 0,0-3 0 0,0 1 0 0,-1-1 0 0,0 0 0 16,1 0 0-16,0 0 0 0,0-1 0 0,2 1 0 15,-4 0 0-15,2-3 0 0,1 3 0 0,-1-3 0 16,-2 2 0-16,3 1 0 0,-1 0 0 0,-2-2 0 15,1 2 0-15,1-3 0 0,2 2 0 0,-1 1 0 16,1 0 0-16,4 0 0 0,1 0 0 0,-2 0 0 16,1 0 0-16,-1 0 0 0,-1 0 0 0,-3 0 0 15,2 0 0-15,0 0 0 0,-2 0 0 0,1 0 0 16,-1 0 0-16,0 0 0 0,-1-3 0 0,4 3 0 16,-1-1 0-16,0-2 0 0,-2 3 0 0,3-3 0 15,-4 3 0-15,2-1 0 0,-1-1 0 0,1 2 0 16,-1-3 0-16,0 2 0 0,1 1 0 0,1-3 0 15,-2 0 0-15,0 2 0 0,1 1 0 0,-1-3 0 0,1 3 0 16,2 0 0-16,-3 0 0 0,-1 0 0 16,0-2 0-16,0 2 0 0,-2 0 0 0,-1 2 0 0,1-4 0 0,-1 2 0 15,-1 0 0-15,1 0 0 0,-3 0 0 0,0 2 0 16,-7-2 0-16,8 0 0 0,-2 3 0 0,1-2 0 16,-7-1 0-16,8 3 0 0,-2 0 0 0,1-2 0 15,-7-1 0-15,6 3 0 0,-6-3 0 0,8 2 0 16,-1-1 0-16,-7-1 0 0,0 0 0 0,6 6 0 15,0-2 0-15,-6-4 0 0,6 0 0 0,-6 0 0 16,0 0 0-16,7 4 0 0,-1-4 0 0,-6 0 0 16,7 2 0-16,-7-2 0 0,0 0 0 0,0 0 0 15,8 0 0-15,-3 1 0 0,-5-1 0 0,0 0 0 16,0 0 0-16,6 3 0 0,-6-3 0 0,6 3 0 16,-6-3 0-16,0 0 0 0,5 4 0 0,-1 2 0 0,-4-6 0 0,0 0 0 15,2 11 0-15,0-2 0 0,0 1 0 0,0 1 0 16,-2-2 0-16,0 4 128 0,-2-2-384 0,1 2-96 15,0-5-16-15,-1 1 0 16,1 0-2976-16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4:29.1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10655 0 0,'0'0'5414'0'0,"0"9"-5030"0"0,1 99 2004 0 0,-2-69-1363 0 0,4 39-1 0 0,3-5 278 0 0,-5-65-1276 0 0,-1-7 68 0 0,4-13-3993 0 0,-1 1 1868 0 0,-1-1-16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4:29.7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56 12031 0 0,'0'0'6048'0'0,"1"-1"-5968"0"0,3-4-48 0 0,1 1 0 0 0,-1 0 0 0 0,1 1 0 0 0,0-1 0 0 0,10-4 0 0 0,2-3 792 0 0,-14 9-806 0 0,1 0 0 0 0,-1 0-1 0 0,1 1 1 0 0,0-1 0 0 0,-1 1 0 0 0,1-1 0 0 0,0 1-1 0 0,0 0 1 0 0,0 1 0 0 0,-1-1 0 0 0,1 1-1 0 0,0-1 1 0 0,0 1 0 0 0,0 0 0 0 0,0 1-1 0 0,0-1 1 0 0,0 1 0 0 0,0-1 0 0 0,0 1-1 0 0,0 0 1 0 0,-1 1 0 0 0,1-1 0 0 0,0 1-1 0 0,5 3 1 0 0,-5-3-6 0 0,-1 0-1 0 0,0 0 0 0 0,0 0 1 0 0,0 1-1 0 0,0-1 1 0 0,0 1-1 0 0,-1-1 0 0 0,1 1 1 0 0,-1 0-1 0 0,0 0 1 0 0,0 0-1 0 0,0 0 1 0 0,0 1-1 0 0,0-1 0 0 0,-1 0 1 0 0,1 1-1 0 0,-1 0 1 0 0,0-1-1 0 0,0 1 0 0 0,0-1 1 0 0,-1 1-1 0 0,1 0 1 0 0,-1 0-1 0 0,0-1 0 0 0,0 1 1 0 0,-1 4-1 0 0,-3 9 18 0 0,0-1 0 0 0,-2 1 0 0 0,0-1 0 0 0,-15 29 1 0 0,7-15 98 0 0,9-18-254 0 0,-1 0 0 0 0,0-1 1 0 0,0 0-1 0 0,-15 20 1 0 0,15-25 119 0 0,5-5 434 0 0,5-2-271 0 0,-1 1 0 0 0,1-1 0 0 0,0 0 0 0 0,-1 0 0 0 0,7-3-1 0 0,8-2 155 0 0,1 2 86 0 0,0 0-1 0 0,0 2 1 0 0,29 0-1 0 0,58 7 330 0 0,-94-5-726 0 0,-3 0 0 0 0,-3-2-379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4:39.9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44 6447 0 0,'0'0'586'0'0,"1"-1"-486"0"0,33-40 6392 0 0,-34 41-6449 0 0,0 0 0 0 0,0 0 0 0 0,0 0 1 0 0,0 0-1 0 0,1-1 0 0 0,-1 1 0 0 0,0 0 1 0 0,0 0-1 0 0,0 0 0 0 0,0 0 0 0 0,1 0 1 0 0,-1 0-1 0 0,0 0 0 0 0,0 0 0 0 0,1 0 1 0 0,-1 0-1 0 0,0 0 0 0 0,0 0 1 0 0,0 0-1 0 0,1 0 0 0 0,-1 0 0 0 0,0 0 1 0 0,0 0-1 0 0,0 0 0 0 0,1 0 0 0 0,-1 0 1 0 0,0 0-1 0 0,0 0 0 0 0,0 0 0 0 0,1 0 1 0 0,-1 0-1 0 0,0 0 0 0 0,0 1 0 0 0,1-1 1 0 0,5 9 728 0 0,1 11 508 0 0,-6-8-740 0 0,-1-1 0 0 0,-1 1 1 0 0,0 0-1 0 0,-4 14 0 0 0,-14 48 107 0 0,13-51-329 0 0,1-5 8 0 0,0 0-222 0 0,0-1 0 0 0,-2 30 0 0 0,6-32-104 0 0,3-11 0 0 0,0-2 0 0 0,-1 0 3 0 0,0 0 0 0 0,1 1-1 0 0,-1-1 1 0 0,0 0 0 0 0,1 0-1 0 0,0 0 1 0 0,-1-1 0 0 0,1 1-1 0 0,0 0 1 0 0,0-1 0 0 0,0 1-1 0 0,0-1 1 0 0,0 1 0 0 0,0-1-1 0 0,0 0 1 0 0,1 0 0 0 0,-1 0 0 0 0,0 0-1 0 0,1-1 1 0 0,-1 1 0 0 0,0 0-1 0 0,1-1 1 0 0,-1 0 0 0 0,1 1-1 0 0,-1-1 1 0 0,1 0 0 0 0,4-1-1 0 0,2 1-13 0 0,5 1 11 0 0,1-1 0 0 0,0-1 0 0 0,-1 0 0 0 0,22-5 0 0 0,-28 4 0 0 0,0 0 0 0 0,0-1 0 0 0,0 1 0 0 0,0-2 0 0 0,0 1 0 0 0,-1-1 0 0 0,0 0 0 0 0,0-1 0 0 0,8-6 0 0 0,-12 9-470 0 0,-1-1 0 0 0,0 1 0 0 0,0-1 0 0 0,0 1 0 0 0,4-7 0 0 0,-5 7-488 0 0,0-1-1 0 0,0 1 0 0 0,0 0 1 0 0,0-1-1 0 0,0 0 1 0 0,0 1-1 0 0,-1-1 1 0 0,0 1-1 0 0,1-1 1 0 0,-1 0-1 0 0,0 0 1 0 0,0-4-1 0 0,-2-4-2760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4:40.33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16383 0 0,'0'0'1250'0'0,"0"3"-856"0"0,0 0-324 0 0,3 16 16 0 0,2 11 587 0 0,-1-1-1 0 0,-1 1 0 0 0,-2 0 0 0 0,-3 42 1 0 0,0-1-551 0 0,2-67-105 0 0,7 172 530 0 0,-4-151-488 0 0,9 60-38 0 0,-4-34-21 0 0,-6-33 0 0 0,8 31 0 0 0,-7-42-59 0 0,-3-6-247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4:40.7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 18 13903 0 0,'0'0'638'0'0,"0"2"-14"0"0,4 10 314 0 0,-1 1 0 0 0,-1-1 1 0 0,0 1-1 0 0,-1 0 1 0 0,0 20-1 0 0,-9 69 791 0 0,1-21-1910 0 0,7-7 1012 0 0,6-90-969 0 0,-2 7 125 0 0,20-82-341 0 0,-17 61 379 0 0,1 0-1 0 0,14-35 1 0 0,-21 64-25 0 0,5-15 5 0 0,2 0 0 0 0,0 0 0 0 0,14-19 0 0 0,-19 31-4 0 0,0 0 0 0 0,0 1 1 0 0,0-1-1 0 0,0 1 0 0 0,1 0 0 0 0,-1 0 0 0 0,1 0 0 0 0,0 0 0 0 0,0 1 0 0 0,0-1 0 0 0,0 1 1 0 0,0 0-1 0 0,1 0 0 0 0,-1 1 0 0 0,1-1 0 0 0,-1 1 0 0 0,10-1 0 0 0,-11 2 16 0 0,0 0 0 0 0,0 0 0 0 0,0 1-1 0 0,0-1 1 0 0,0 1 0 0 0,0 0 0 0 0,0-1 0 0 0,0 1 0 0 0,0 1-1 0 0,-1-1 1 0 0,1 0 0 0 0,0 1 0 0 0,-1 0 0 0 0,1-1 0 0 0,-1 1-1 0 0,1 0 1 0 0,-1 0 0 0 0,0 0 0 0 0,0 1 0 0 0,0-1 0 0 0,0 0-1 0 0,0 1 1 0 0,1 3 0 0 0,3 3 50 0 0,-1 1 1 0 0,0 0-1 0 0,-1 0 0 0 0,0 0 1 0 0,3 12-1 0 0,2 17 137 0 0,6 78 1 0 0,-8-48 146 0 0,-5-50-325 0 0,-1-10-27 0 0,0 0 1 0 0,0 0 0 0 0,1 0-1 0 0,4 13 1 0 0,-3-16-59 0 0,-3-6 20 0 0,1 1 0 0 0,-1-1 1 0 0,1 0-1 0 0,-1 1 0 0 0,1-1 0 0 0,-1 0 0 0 0,1 0 0 0 0,-1 1 0 0 0,1-1 0 0 0,-1 0 0 0 0,1 0 0 0 0,-1 0 0 0 0,1 0 0 0 0,-1 0 0 0 0,1 0 0 0 0,-1 0 0 0 0,1 0 0 0 0,-1 0 0 0 0,1 0 0 0 0,-1 0 0 0 0,1 0 0 0 0,0 0 0 0 0,14-3-637 0 0,-14 2 411 0 0,1 1-145 0 0,0-1-1 0 0,-1 1 1 0 0,1-1 0 0 0,-1 0 0 0 0,1 0-1 0 0,-1 0 1 0 0,1 0 0 0 0,-1 0-1 0 0,1 0 1 0 0,-1 0 0 0 0,1-1-1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4:41.1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12063 0 0,'1'12'9044'0'0,"1"-10"-8895"0"0,0 1 0 0 0,0-1-1 0 0,1 0 1 0 0,-1 0 0 0 0,1 0-1 0 0,0 0 1 0 0,-1-1 0 0 0,1 1 0 0 0,0-1-1 0 0,0 1 1 0 0,0-1 0 0 0,0 0-1 0 0,0 0 1 0 0,0-1 0 0 0,0 1-1 0 0,0-1 1 0 0,1 1 0 0 0,-1-1 0 0 0,4 0-1 0 0,9 0-48 0 0,0 0 0 0 0,24-4-1 0 0,-11-1-471 0 0,26-3 886 0 0,-19 6-6679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4:41.6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59 90 16383 0 0,'0'0'2195'0'0,"10"-7"-704"0"0,-10 5-1459 0 0,10-14 173 0 0,-7 13-122 0 0,-1-1 0 0 0,1 1-1 0 0,0 0 1 0 0,0 0 0 0 0,0 0 0 0 0,1 1 0 0 0,-1-1 0 0 0,1 1 0 0 0,-1-1 0 0 0,1 1-1 0 0,0 0 1 0 0,5-2 0 0 0,14-3 80 0 0,1 1 0 0 0,31-5-1 0 0,-42 9-110 0 0,1 1-1 0 0,-1 0 1 0 0,1 2-1 0 0,-1-1 1 0 0,24 5-1 0 0,-34-4-42 0 0,-1-1-1 0 0,1 1 1 0 0,-1 0-1 0 0,1-1 0 0 0,-1 1 1 0 0,1 0-1 0 0,-1 1 1 0 0,1-1-1 0 0,-1 0 0 0 0,0 1 1 0 0,0-1-1 0 0,0 1 1 0 0,0 0-1 0 0,0 0 0 0 0,0-1 1 0 0,0 1-1 0 0,-1 1 1 0 0,1-1-1 0 0,-1 0 0 0 0,1 0 1 0 0,-1 0-1 0 0,0 1 1 0 0,0-1-1 0 0,0 1 0 0 0,0-1 1 0 0,1 5-1 0 0,-2-1 32 0 0,1 0-1 0 0,-1-1 1 0 0,0 1-1 0 0,0-1 1 0 0,-1 1-1 0 0,0 0 1 0 0,0-1 0 0 0,0 1-1 0 0,-1-1 1 0 0,1 0-1 0 0,-5 8 1 0 0,0 1 52 0 0,-1-2 1 0 0,-1 1-1 0 0,0-1 0 0 0,0 0 1 0 0,-1-1-1 0 0,-13 13 1 0 0,0-3-67 0 0,-48 35-1 0 0,62-50-23 0 0,-1 0-1 0 0,0 0 0 0 0,0-1 0 0 0,0-1 0 0 0,0 1 0 0 0,-1-1 0 0 0,0-1 0 0 0,0 0 0 0 0,-13 2 0 0 0,23-5-1 0 0,0 0 1 0 0,0 0-1 0 0,0 0 0 0 0,0 0 0 0 0,0 0 1 0 0,0 0-1 0 0,0 0 0 0 0,0 0 0 0 0,0 0 1 0 0,0 0-1 0 0,0 0 0 0 0,0 0 1 0 0,0 0-1 0 0,0 0 0 0 0,0 0 0 0 0,0 0 1 0 0,0 0-1 0 0,0 0 0 0 0,0 0 0 0 0,-1 0 1 0 0,1 0-1 0 0,0 0 0 0 0,0 0 0 0 0,0 0 1 0 0,0 0-1 0 0,0-1 0 0 0,0 1 0 0 0,0 0 1 0 0,0 0-1 0 0,0 0 0 0 0,0 0 0 0 0,0 0 1 0 0,0 0-1 0 0,0 0 0 0 0,0 0 0 0 0,0 0 1 0 0,0 0-1 0 0,0 0 0 0 0,0 0 1 0 0,0 0-1 0 0,0 0 0 0 0,0 0 0 0 0,0 0 1 0 0,0 0-1 0 0,0 0 0 0 0,-1 0 0 0 0,1 0 1 0 0,0 0-1 0 0,7-3 77 0 0,9-3 146 0 0,11 2 276 0 0,1 0 0 0 0,0 2-1 0 0,1 1 1 0 0,33 3-1 0 0,-40-1-548 0 0,2-1 78 0 0,1 1-1 0 0,-1 2 0 0 0,0 0 1 0 0,24 7-1 0 0,-42-8-29 0 0,-1 1-1 0 0,0-1 0 0 0,0 1 0 0 0,0 0 0 0 0,0 0 1 0 0,-1 1-1 0 0,1-1 0 0 0,-1 1 0 0 0,0 0 1 0 0,0 0-1 0 0,0 0 0 0 0,0 1 0 0 0,-1 0 0 0 0,1-1 1 0 0,-2 1-1 0 0,1 0 0 0 0,0 0 0 0 0,-1 1 0 0 0,0-1 1 0 0,0 1-1 0 0,0-1 0 0 0,-1 1 0 0 0,0-1 1 0 0,0 1-1 0 0,0 0 0 0 0,-1-1 0 0 0,0 1 0 0 0,0 0 1 0 0,0 0-1 0 0,-1-1 0 0 0,0 1 0 0 0,-2 8 0 0 0,-1-2 11 0 0,0-1 0 0 0,-1 0 0 0 0,-1 0 0 0 0,1 0 0 0 0,-2-1 0 0 0,0 1 0 0 0,0-1 0 0 0,0-1 0 0 0,-2 0 0 0 0,1 0 0 0 0,-1 0 0 0 0,0-1 0 0 0,-1-1 0 0 0,-15 11 0 0 0,12-10-4 0 0,-1 0 0 0 0,0-1 0 0 0,-1-1 0 0 0,1 0 0 0 0,-1 0 0 0 0,0-2 0 0 0,0 0-1 0 0,-1-1 1 0 0,1 0 0 0 0,-31 0 0 0 0,24-2 33 0 0,0-2 1 0 0,0-1-1 0 0,-41-8 1 0 0,56 9-193 0 0,1-1 1 0 0,-1 0-1 0 0,1-1 1 0 0,0 1-1 0 0,0-1 1 0 0,0 0-1 0 0,1-1 1 0 0,-1 1 0 0 0,1-1-1 0 0,0 0 1 0 0,0-1-1 0 0,0 1 1 0 0,0-1-1 0 0,1 0 1 0 0,0 0-1 0 0,0 0 1 0 0,-5-9-1 0 0,8 13-230 0 0,0-1-1 0 0,1 1 0 0 0,-1 0 1 0 0,1-1-1 0 0,-1 1 0 0 0,0-1 1 0 0,1 1-1 0 0,0-1 0 0 0,-1 1 1 0 0,1-1-1 0 0,0 1 0 0 0,0-1 1 0 0,0 1-1 0 0,0-3 0 0 0,7-6-2610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4:43.8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 20 6503 0 0,'0'0'483'0'0,"-7"-17"7105"0"0,7 18-7091 0 0,3 24 546 0 0,-2-1 0 0 0,-3 49 0 0 0,0-11-249 0 0,0-20-301 0 0,4-57-493 0 0,0 0 0 0 0,1 0 0 0 0,7-23 0 0 0,-1 6 0 0 0,-5 19 0 0 0,0 1 0 0 0,0 1 0 0 0,7-13 0 0 0,-8 18 0 0 0,0 0 0 0 0,0 1 0 0 0,1 0 0 0 0,-1-1 0 0 0,1 1 0 0 0,1 1 0 0 0,8-10 0 0 0,-5 10 0 0 0,2 5 0 0 0,-8 0 3 0 0,1 1 0 0 0,-1-1-1 0 0,1 0 1 0 0,-1 1 0 0 0,0 0-1 0 0,1-1 1 0 0,-1 1 0 0 0,0 0-1 0 0,0 0 1 0 0,0 0 0 0 0,0 0 0 0 0,-1 1-1 0 0,1-1 1 0 0,-1 1 0 0 0,1-1-1 0 0,-1 1 1 0 0,1 2 0 0 0,4 8 124 0 0,-2-1 0 0 0,4 16 1 0 0,-1-1 62 0 0,-2 0 0 0 0,3 38 1 0 0,-2-39 702 0 0,-4-26-883 0 0,-1 0 1 0 0,1-1-1 0 0,0 1 1 0 0,-1-1 0 0 0,1 0-1 0 0,-1 1 1 0 0,1-1-1 0 0,-1 0 1 0 0,3-1-1 0 0,3-3-647 0 0,0-1 0 0 0,-1 0-1 0 0,0 0 1 0 0,0 0 0 0 0,9-12-1 0 0,-8 9-770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4:44.22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24 8287 0 0,'0'0'1770'0'0,"19"0"1978"0"0,14-8-887 0 0,-15 4-2014 0 0,0 0 0 0 0,1 1 0 0 0,21-1 0 0 0,-28 3-662 0 0,-12 1-186 0 0,1 0 1 0 0,-1 0-1 0 0,1 0 0 0 0,-1 0 1 0 0,1 0-1 0 0,-1 0 1 0 0,1 0-1 0 0,-1 0 0 0 0,1 1 1 0 0,-1-1-1 0 0,0 0 0 0 0,1 0 1 0 0,-1 0-1 0 0,1 0 0 0 0,-1 1 1 0 0,0-1-1 0 0,1 0 0 0 0,-1 0 1 0 0,1 1-1 0 0,-1-1 1 0 0,6 4 13 0 0,-3-2-29 0 0,0 0-537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4:44.5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1 300 14279 0 0,'0'0'1432'0'0,"1"0"-1309"0"0,15 3 580 0 0,-1-1 0 0 0,21 0 0 0 0,6 1-27 0 0,-36-3-492 0 0,0 0-1 0 0,-1 0 1 0 0,10-1-1 0 0,-9 0-151 0 0,0 1 0 0 0,0-1-1 0 0,0 1 1 0 0,6 1-1 0 0,-7 0-273 0 0,17 3 292 0 0,-9 2-5251 0 0</inkml:trace>
  <inkml:trace contextRef="#ctx0" brushRef="#br0" timeOffset="1">488 1 13847 0 0,'0'0'1254'0'0,"9"8"-125"0"0,-7-5-817 0 0,1 0 1 0 0,-1 1-1 0 0,0-1 1 0 0,0 1-1 0 0,0-1 0 0 0,-1 1 1 0 0,1 0-1 0 0,-1 0 1 0 0,0 0-1 0 0,0 0 0 0 0,0 0 1 0 0,0 0-1 0 0,-1 0 1 0 0,0 0-1 0 0,0 6 1 0 0,9 181 717 0 0,-7-168-1030 0 0,3 53-505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6:39:11.46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4724 7357 17503 0,'0'0'1552'0,"0"0"-1232"16,0 0-320-16,0 0 0 0,0 0 3584 0,0 0 672 15,0 0 128-15,0 0 32 0,0 0-2496 0,0 0-512 16,0 0-80-16,0 0-32 0,0-6-416 0,0 6-96 16,7-3-16-16,-1-3 0 0,1 2-208 0,1 0-48 15,1 1-16-15,3-1 0 0,4 2-160 0,1-1-16 16,2 2-16-16,2-2 0 0,0-1-160 0,1 4-16 15,2 0-128-15,1 0 192 0,2-3-192 0,1 3 128 16,1-3-128-16,-1 0 0 0,-1-1 0 0,-4 1 128 0,-2 3-128 0,-2-1 0 16,-4-2 0-16,-4 3 176 0,-2 0-176 0,-3 3 160 15,-6-3 48-15,0 0 16 0,0 0 0 0,0 0 0 16,-5 4-224-16,-8 3 128 0,-5-4-128 0,-7 4 0 16,-8 0 176-16,-4-1-176 0,-4-2 192 0,-3 1-192 15,1-3 144-15,0-2-144 0,0 0 0 0,3 0 144 16,2 0-144-16,6 2 0 0,-1-2 0 0,5 3 128 15,4-2-128-15,1 2 128 0,4-3-128 0,3 1 128 16,2-1 48-16,3 3 0 0,3-3 0 0,8 0 0 16,0 0-32-16,0 0 0 0,0 0 0 0,0 0 0 15,0 0 32-15,11 0 0 0,-1 0 0 0,3 0 0 0,3 0-48 0,4 0 0 16,2 0 0-16,3-4 0 0,1 1-128 0,4 2 0 16,4-4 0-16,3 3 0 0,-1-3 0 0,1-1 0 15,0-1 0-15,-3-1 0 0,-1-1 0 0,-3-2 0 16,-3 1 0-16,-3-2 0 0,-3 2 0 0,-4-1 0 15,-3 2 0-15,-3 1 0 0,-3 2-192 0,-5-1 192 16,-3 7-160-16,0 0 160 0,-6-6 0 0,-5 3 0 16,-4 2 0-16,-8 1 0 0,-4 4 272 0,-4-2 0 15,-4 2 0-15,-1-4 0 0,-2 3-112 0,0-3-32 16,1 0 0-16,3 0 0 0,-3-3-128 0,7 3 0 16,3-3 0-16,2 3 0 0,3-3 0 0,3 0 0 15,4 2 128-15,2-2-128 0,2-1 0 0,3-1 0 16,3 1 0-16,5 4-176 0,-4-7 176 0,4 7 192 15,4-6-32-15,4-1-16 0,4-1-16 0,2 2-128 16,3 1 192-16,4 1-64 0,5-3-128 0,6-1 128 16,4 2-128-16,5-3 128 0,-1-2-128 0,1 2 0 15,0 1 0-15,-1-1 0 0,-2-2 0 0,-5 5 0 16,-4-3 0-16,-4 2 0 0,-6 3 0 0,-6 0 0 0,-5 2 0 0,-8 2 0 16,-5 6 0-16,-11 1 0 0,-10 3 128 0,-9 3-128 15,-10 3 384-15,-2-2 32 0,0 0 16 0,1-4 0 16,2 2-176-16,0-2-16 0,5-2-16 0,1 1 0 15,1 1-224-15,5-3 0 0,2 0 0 0,6-4 0 16,3 0 0-16,8-3 128 0,2 3-128 0,5-3 0 16,6 0 0-16,0 0 0 0,0 0 0 0,8-3-15872 15,5 0-3136-15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4:52.35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9 5671 0 0,'-1'-8'13748'0'0,"30"15"-12819"0"0,-20-5-739 0 0,-1 0 0 0 0,1 0 0 0 0,0-1-1 0 0,-1 0 1 0 0,14 0 0 0 0,12-2-190 0 0,-13 0 22 0 0,0 0-1 0 0,36 5 0 0 0,-53-4 16 0 0,-1 1 0 0 0,1 0 0 0 0,0 0 0 0 0,-1 0 0 0 0,1 0 0 0 0,-1 1 0 0 0,6 2 1 0 0,-7-3 33 0 0,0 1 36 0 0,-1-1-99 0 0,0 1 1 0 0,0 0-1 0 0,-1-1 1 0 0,1 1-1 0 0,0 0 1 0 0,-1 0-1 0 0,1-1 1 0 0,-1 1-1 0 0,1 0 1 0 0,-1 0-1 0 0,0 0 1 0 0,0 0 0 0 0,0 0-1 0 0,0 0 1 0 0,0 0-1 0 0,0-1 1 0 0,0 1-1 0 0,-2 4 1 0 0,1 0 57 0 0,-3 14-33 0 0,-2 0-1 0 0,0-1 1 0 0,-9 21 0 0 0,-2 2 85 0 0,12-25 54 0 0,0-1 0 0 0,0 1 0 0 0,1-1 0 0 0,1 1 0 0 0,0 18 0 0 0,3-25-140 0 0,2-1-32 0 0,3 2-132 0 0,-2-10-790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4:56.7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57 12895 0 0,'0'0'4862'0'0,"1"0"-5013"0"0,19-4 830 0 0,0-2 0 0 0,22-8 0 0 0,-24 7-710 0 0,-1 1 0 0 0,1 1 0 0 0,29-5 0 0 0,-19 7 310 0 0,32 2-1 0 0,-49 1-260 0 0,0 1 0 0 0,1 0 0 0 0,-1 1-1 0 0,0 0 1 0 0,18 7 0 0 0,-26-8 30 0 0,-1 0 1 0 0,0 0-1 0 0,1 0 0 0 0,-1 0 0 0 0,0 1 0 0 0,0-1 0 0 0,1 1 1 0 0,-1-1-1 0 0,0 1 0 0 0,-1 0 0 0 0,1 0 0 0 0,0 0 1 0 0,0 0-1 0 0,-1 0 0 0 0,1 0 0 0 0,-1 1 0 0 0,0-1 0 0 0,0 0 1 0 0,0 1-1 0 0,0-1 0 0 0,0 1 0 0 0,0-1 0 0 0,-1 1 0 0 0,1 0 1 0 0,-1-1-1 0 0,1 1 0 0 0,-1-1 0 0 0,0 1 0 0 0,0 0 1 0 0,-1-1-1 0 0,1 1 0 0 0,-1 4 0 0 0,-2 4 0 0 0,0 0 1 0 0,-1 0-1 0 0,0 0 0 0 0,0 0 1 0 0,-12 19-1 0 0,5-11 168 0 0,-1-1 0 0 0,-1 0 0 0 0,0-1 0 0 0,-2 0 0 0 0,1-1 0 0 0,-32 25 0 0 0,38-34-216 0 0,8-7 0 0 0,0 1 0 0 0,-1-1 0 0 0,1 0 0 0 0,0 0 0 0 0,-1 1 0 0 0,1-1 0 0 0,0 0 0 0 0,0 1 0 0 0,-1-1 0 0 0,1 0 0 0 0,0 1 0 0 0,0-1 0 0 0,-1 1 0 0 0,1-1 0 0 0,0 0 0 0 0,0 1 0 0 0,0-1 0 0 0,0 1 0 0 0,0-1 0 0 0,0 1 0 0 0,0-1 0 0 0,0 0 0 0 0,0 1 0 0 0,0-1 0 0 0,0 1 0 0 0,0-1 0 0 0,0 1 0 0 0,0-1 0 0 0,0 0 0 0 0,0 2 0 0 0,5 0 0 0 0,1 1 0 0 0,-1 0 0 0 0,1 0 0 0 0,0-1 0 0 0,1 0 0 0 0,-1 0 0 0 0,0-1 0 0 0,0 0 0 0 0,1 0 0 0 0,6 0 0 0 0,26 6 0 0 0,-23-4 70 0 0,-1 1 0 0 0,1 1-1 0 0,-1 1 1 0 0,0 0 0 0 0,0 1-1 0 0,23 16 1 0 0,-36-22-64 0 0,0 1 0 0 0,0 0 0 0 0,0 0 0 0 0,0 0 0 0 0,0 0 0 0 0,0 0 0 0 0,-1 0 0 0 0,1 1-1 0 0,-1-1 1 0 0,1 0 0 0 0,-1 1 0 0 0,0-1 0 0 0,0 1 0 0 0,0-1 0 0 0,0 1 0 0 0,0 5 0 0 0,0-4 5 0 0,-1 0-1 0 0,0 0 1 0 0,-1 0 0 0 0,1-1 0 0 0,-1 1 0 0 0,0 0-1 0 0,0 0 1 0 0,0 0 0 0 0,0-1 0 0 0,-3 7 0 0 0,-3 1 25 0 0,1 0 0 0 0,-1 0 0 0 0,-1-1 0 0 0,0 0 0 0 0,-1 0 0 0 0,-10 8 0 0 0,7-6-24 0 0,-1-1-1 0 0,0-1 1 0 0,-17 10-1 0 0,23-16-10 0 0,0 0 0 0 0,-1 0 0 0 0,0-1 1 0 0,0 0-1 0 0,0-1 0 0 0,0 1 0 0 0,0-1 0 0 0,-10 0 0 0 0,15-1-4 0 0,2-1 2 0 0,0 0-1 0 0,0 0 0 0 0,0 0 0 0 0,0 0 0 0 0,0 0 0 0 0,0 0 0 0 0,0 0 0 0 0,0 0 0 0 0,0 0 0 0 0,0 0 0 0 0,0 0 0 0 0,0-1 1 0 0,0 1-1 0 0,0 0 0 0 0,0-1 0 0 0,1 1 0 0 0,-1-1 0 0 0,0 1 0 0 0,0-1 0 0 0,0 1 0 0 0,1-1 0 0 0,-1 0 0 0 0,0 1 0 0 0,0-1 1 0 0,1 0-1 0 0,-1 0 0 0 0,1 1 0 0 0,-1-1 0 0 0,1 0 0 0 0,-1 0 0 0 0,0-2 0 0 0,0 1-115 0 0,0 1 0 0 0,1-1 0 0 0,-1 0 1 0 0,1 0-1 0 0,-1 0 0 0 0,1-1 0 0 0,0 1 0 0 0,-1 0 0 0 0,1 0 0 0 0,0 0 0 0 0,1 0 1 0 0,-1 0-1 0 0,0 0 0 0 0,0 0 0 0 0,1 0 0 0 0,-1 0 0 0 0,1 0 0 0 0,0 0 0 0 0,1-3 0 0 0,1-1-833 0 0,1 0-1 0 0,-1 0 1 0 0,1 1-1 0 0,0 0 1 0 0,5-6-1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4:57.3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62 10591 0 0,'0'0'964'0'0,"2"-1"-794"0"0,49-26 10079 0 0,-48 55-9074 0 0,-1 46 1 0 0,-1-21-846 0 0,-1-36-237 0 0,-4 27-1 0 0,2-27-20 0 0,1 30-1 0 0,2-39-36 0 0,-1-4-18 0 0,1 1 0 0 0,-2-1 0 0 0,1 0 0 0 0,0 1 0 0 0,-1-1 1 0 0,-2 9-1 0 0,3-11 77 0 0,5-24-152 0 0,9-25 333 0 0,-2 4-549 0 0,-7 25 222 0 0,1 1 1 0 0,0 0-1 0 0,1 0 0 0 0,0 1 1 0 0,1 0-1 0 0,1 0 0 0 0,20-26 1 0 0,-21 33 66 0 0,0 0 0 0 0,1 1 1 0 0,0 0-1 0 0,0 0 1 0 0,1 1-1 0 0,0 0 0 0 0,21-10 1 0 0,-25 14 29 0 0,0 0 1 0 0,1 0 0 0 0,-1 1 0 0 0,1 0 0 0 0,-1 0 0 0 0,1 1-1 0 0,0 0 1 0 0,-1 0 0 0 0,1 1 0 0 0,0 0 0 0 0,0 0-1 0 0,-1 0 1 0 0,1 1 0 0 0,0 0 0 0 0,9 2 0 0 0,-13-2-45 0 0,0 1 1 0 0,0-1-1 0 0,0 0 1 0 0,-1 1-1 0 0,1-1 0 0 0,-1 1 1 0 0,1 0-1 0 0,-1 0 1 0 0,0 0-1 0 0,1 0 1 0 0,-1 0-1 0 0,0 1 0 0 0,0-1 1 0 0,-1 0-1 0 0,1 1 1 0 0,0 0-1 0 0,-1-1 1 0 0,0 1-1 0 0,1 0 1 0 0,-1 0-1 0 0,0 0 0 0 0,-1 0 1 0 0,1-1-1 0 0,0 5 1 0 0,1 6-3 0 0,-2 1 0 0 0,1-1 0 0 0,-2 1 0 0 0,-2 16 0 0 0,1 0-1 0 0,1-16 2 0 0,1 0 0 0 0,0 0 0 0 0,1 1 0 0 0,1-1 0 0 0,5 22 0 0 0,-5-31 0 0 0,0 1 0 0 0,0-1 0 0 0,0 0 0 0 0,1 1 0 0 0,-1-1 0 0 0,1-1 0 0 0,0 1 0 0 0,1 0 0 0 0,-1-1 0 0 0,1 0 0 0 0,0 1 0 0 0,0-2 0 0 0,1 1 0 0 0,-1 0 0 0 0,1-1 0 0 0,9 6 0 0 0,-8-6-327 0 0,0 0 1 0 0,1-1-1 0 0,-1 1 1 0 0,1-1-1 0 0,-1-1 0 0 0,1 1 1 0 0,0-1-1 0 0,11 1 0 0 0,-17-2 191 0 0,1 0-1 0 0,0 0 0 0 0,0 0 0 0 0,0-1 1 0 0,-1 1-1 0 0,1 0 0 0 0,0-1 0 0 0,0 1 0 0 0,-1-1 1 0 0,1 0-1 0 0,0 1 0 0 0,-1-1 0 0 0,1 0 1 0 0,-1 0-1 0 0,1 0 0 0 0,-1 0 0 0 0,1 0 0 0 0,-1 0 1 0 0,0-1-1 0 0,1 1 0 0 0,-1 0 0 0 0,0-1 1 0 0,0 1-1 0 0,0-1 0 0 0,0 1 0 0 0,0-1 0 0 0,0 1 1 0 0,-1-1-1 0 0,1 0 0 0 0,0 0 0 0 0,-1 1 1 0 0,1-1-1 0 0,-1 0 0 0 0,0 0 0 0 0,0 1 0 0 0,0-1 1 0 0,0-3-1 0 0,-1-16-4435 0 0,-2-2-47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5:09.2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329 81 7367 0 0,'0'0'166'0'0,"4"-10"399"0"0,4-5-416 0 0,-8 14-19 0 0,1 0 0 0 0,-1 0-1 0 0,1 0 1 0 0,-1 0 0 0 0,0-1 0 0 0,0 1-1 0 0,0 0 1 0 0,1 0 0 0 0,-1 0-1 0 0,0-1 1 0 0,0 1 0 0 0,-1 0-1 0 0,1 0 1 0 0,0 0 0 0 0,0-1 0 0 0,-1 1-1 0 0,1 0 1 0 0,0 0 0 0 0,-1 0-1 0 0,1 0 1 0 0,-2-2 0 0 0,1 1 41 0 0,-1 1 0 0 0,1-1-1 0 0,-1 1 1 0 0,1-1 0 0 0,-1 1 0 0 0,0 0 0 0 0,0-1 0 0 0,0 1 0 0 0,1 0 0 0 0,-1 0 0 0 0,-2-1 0 0 0,-4 0 214 0 0,1 0 0 0 0,-1 0 0 0 0,0 0 1 0 0,1 1-1 0 0,-11-1 0 0 0,3 2 13 0 0,-1 1 0 0 0,1 0 0 0 0,0 2-1 0 0,0-1 1 0 0,0 2 0 0 0,0 0 0 0 0,0 1-1 0 0,1 0 1 0 0,-1 1 0 0 0,2 1 0 0 0,-21 12 0 0 0,28-15-320 0 0,1 0 1 0 0,-1 0 0 0 0,1 0 0 0 0,0 1 0 0 0,1 0 0 0 0,-1 0 0 0 0,1 0 0 0 0,0 0-1 0 0,0 1 1 0 0,-5 8 0 0 0,8-11-68 0 0,0-1 0 0 0,0 0 0 0 0,0 0-1 0 0,1 1 1 0 0,-1-1 0 0 0,0 1 0 0 0,1-1 0 0 0,0 1-1 0 0,-1-1 1 0 0,1 0 0 0 0,0 1 0 0 0,0-1 0 0 0,1 1-1 0 0,-1-1 1 0 0,0 1 0 0 0,1-1 0 0 0,-1 1 0 0 0,1-1-1 0 0,0 0 1 0 0,0 1 0 0 0,0-1 0 0 0,0 0 0 0 0,0 0-1 0 0,1 0 1 0 0,-1 0 0 0 0,1 0 0 0 0,-1 0 0 0 0,1 0-1 0 0,0 0 1 0 0,-1-1 0 0 0,3 3 0 0 0,18 11 2 0 0,0 0 1 0 0,1-2-1 0 0,27 13 1 0 0,18 10-671 0 0,-61-33 567 0 0,10 7 121 0 0,0 0-1 0 0,-1 1 0 0 0,19 17 1 0 0,-31-23-3 0 0,1-1 0 0 0,-1 1 0 0 0,0 0 0 0 0,0 1-1 0 0,0-1 1 0 0,-1 1 0 0 0,0 0 0 0 0,0-1 0 0 0,0 2 0 0 0,-1-1 0 0 0,0 0 0 0 0,0 0 0 0 0,1 11 0 0 0,-2-10-18 0 0,0 0-1 0 0,-1 0 1 0 0,0 0 0 0 0,0 0-1 0 0,-1 0 1 0 0,0 0 0 0 0,0 0 0 0 0,-1 0-1 0 0,0 0 1 0 0,0 0 0 0 0,0-1 0 0 0,-1 1-1 0 0,0-1 1 0 0,0 0 0 0 0,-1 0 0 0 0,0 0-1 0 0,-6 9 1 0 0,2-7-2 0 0,0 1 0 0 0,-1-1 1 0 0,0 0-1 0 0,0-1 0 0 0,-1 0 0 0 0,1-1 1 0 0,-2 1-1 0 0,1-2 0 0 0,-19 8 0 0 0,23-11-8 0 0,1-1 0 0 0,-1 1 0 0 0,0-1 0 0 0,1 0 0 0 0,-1-1 0 0 0,0 0 0 0 0,0 0 0 0 0,0 0 0 0 0,1 0 0 0 0,-1-1 0 0 0,0 0 0 0 0,0 0 0 0 0,1 0 0 0 0,-1-1 0 0 0,1 0 0 0 0,-9-4 0 0 0,13 5-14 0 0,0 1 1 0 0,0-1-1 0 0,0 0 0 0 0,0 1 1 0 0,0-1-1 0 0,0 0 0 0 0,0 0 0 0 0,0 0 1 0 0,0 0-1 0 0,0 0 0 0 0,1 0 1 0 0,-1 0-1 0 0,0 0 0 0 0,1 0 1 0 0,-1 0-1 0 0,1 0 0 0 0,-1-1 0 0 0,1 1 1 0 0,-1 0-1 0 0,1 0 0 0 0,0 0 1 0 0,0-1-1 0 0,-1 1 0 0 0,1 0 0 0 0,0-1 1 0 0,0 1-1 0 0,0 0 0 0 0,1 0 1 0 0,-1-1-1 0 0,0 1 0 0 0,0 0 0 0 0,1 0 1 0 0,-1-1-1 0 0,0 1 0 0 0,1 0 1 0 0,0 0-1 0 0,0-2 0 0 0,1 0-13 0 0,0-1 0 0 0,1 1 0 0 0,-1-1 0 0 0,1 1 0 0 0,0 0 0 0 0,-1 0 0 0 0,2 0 0 0 0,-1 0 0 0 0,0 0 0 0 0,5-2 0 0 0,9-5 16 0 0,1 2 1 0 0,0 0 0 0 0,1 1 0 0 0,21-6 0 0 0,79-11-209 0 0,-76 16 203 0 0,76-23 0 0 0,-115 30 15 0 0,20-7 0 0 0,-1-1 0 0 0,35-20 0 0 0,-51 26-16 0 0,-1-1-1 0 0,0-1 1 0 0,-1 1 0 0 0,1-1-1 0 0,-1 0 1 0 0,0 0 0 0 0,0 0-1 0 0,0-1 1 0 0,-1 0 0 0 0,1 0-1 0 0,-2 0 1 0 0,1 0 0 0 0,4-12 0 0 0,-6 14 10 0 0,-1 1 0 0 0,0-1-1 0 0,0 0 1 0 0,-1-1 0 0 0,1 1 0 0 0,-1 0 0 0 0,0 0 0 0 0,0 0 0 0 0,0 0 0 0 0,-1 0 0 0 0,1 0 0 0 0,-1 0 0 0 0,0 0 0 0 0,0 0 0 0 0,-1 0 0 0 0,1 0 0 0 0,-4-6 0 0 0,4 8 14 0 0,0 0-1 0 0,-1 0 0 0 0,1 1 1 0 0,-1-1-1 0 0,1 0 0 0 0,-1 0 1 0 0,0 1-1 0 0,1-1 0 0 0,-1 1 1 0 0,0 0-1 0 0,0-1 0 0 0,0 1 1 0 0,0 0-1 0 0,0 0 0 0 0,0 0 1 0 0,-1 0-1 0 0,1 1 0 0 0,0-1 1 0 0,0 1-1 0 0,-1-1 0 0 0,1 1 1 0 0,0 0-1 0 0,-1 0 0 0 0,1 0 1 0 0,0 0-1 0 0,-1 0 0 0 0,1 0 1 0 0,0 1-1 0 0,-1-1 0 0 0,1 1 1 0 0,0 0-1 0 0,-3 0 0 0 0,-3 3 74 0 0,0 0 0 0 0,0 0 0 0 0,0 1 0 0 0,0-1 0 0 0,1 2 0 0 0,0-1 0 0 0,0 1 0 0 0,0 0 0 0 0,1 1 0 0 0,0-1 0 0 0,0 1-1 0 0,-5 9 1 0 0,5-8-25 0 0,0 1-1 0 0,1 0 0 0 0,1 0 0 0 0,0 1 1 0 0,0-1-1 0 0,1 1 0 0 0,0 0 0 0 0,0 0 1 0 0,1 0-1 0 0,-1 15 0 0 0,3-17-44 0 0,1 0 0 0 0,0 0 0 0 0,0-1 0 0 0,1 1 0 0 0,0-1-1 0 0,0 1 1 0 0,1-1 0 0 0,0 0 0 0 0,0 1 0 0 0,1-2 0 0 0,0 1 0 0 0,0 0 0 0 0,0-1 0 0 0,1 0-1 0 0,0 0 1 0 0,8 8 0 0 0,-7-9-52 0 0,0-1 0 0 0,0 1 0 0 0,0-1 0 0 0,1 0 0 0 0,0 0 0 0 0,0-1 0 0 0,0 1 0 0 0,0-2 0 0 0,0 1 0 0 0,1-1 0 0 0,-1 0 0 0 0,13 1 0 0 0,7 0-368 0 0,0-2 1 0 0,33-1 0 0 0,-13-5-2562 0 0,-24 1 1436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5:09.67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299 140 13847 0 0,'0'0'675'0'0,"1"-8"40"0"0,-1 2-556 0 0,-1 0 0 0 0,0 1 0 0 0,0-1 0 0 0,0 0 0 0 0,-1 1 1 0 0,0-1-1 0 0,0 1 0 0 0,-1 0 0 0 0,1-1 0 0 0,-1 1 0 0 0,0 0 0 0 0,-1 0 1 0 0,1 1-1 0 0,-1-1 0 0 0,-8-7 0 0 0,8 8-55 0 0,0 1 0 0 0,0-1-1 0 0,0 0 1 0 0,-1 1 0 0 0,0 0-1 0 0,0 0 1 0 0,0 1 0 0 0,0-1-1 0 0,0 1 1 0 0,0 0 0 0 0,-1 1-1 0 0,1-1 1 0 0,-1 1 0 0 0,1 0-1 0 0,-1 0 1 0 0,-9 0 0 0 0,9 2-57 0 0,0 0 0 0 0,1 0 0 0 0,-1 0 0 0 0,0 0-1 0 0,0 1 1 0 0,0 0 0 0 0,1 1 0 0 0,-1-1 0 0 0,1 1 0 0 0,0 0 0 0 0,-10 7 0 0 0,9-5 46 0 0,-1 1 0 0 0,1 0 0 0 0,0 1 0 0 0,1-1 0 0 0,-1 1 0 0 0,1 0 0 0 0,-7 14 0 0 0,7-10-37 0 0,0 0 0 0 0,0 1 1 0 0,1-1-1 0 0,1 1 0 0 0,0 0 0 0 0,0 0 0 0 0,2 0 0 0 0,-1 1 1 0 0,1-1-1 0 0,1 0 0 0 0,2 23 0 0 0,-1-30-57 0 0,0-1 0 0 0,0 1 0 0 0,0-1 0 0 0,1 1 0 0 0,-1-1 0 0 0,1 0-1 0 0,0 0 1 0 0,0 0 0 0 0,1 0 0 0 0,-1 0 0 0 0,6 6 0 0 0,-7-9-37 0 0,1 1 1 0 0,0-1-1 0 0,-1 1 0 0 0,1-1 0 0 0,0 1 1 0 0,0-1-1 0 0,0 0 0 0 0,0 0 1 0 0,0 0-1 0 0,0 0 0 0 0,0-1 1 0 0,0 1-1 0 0,0-1 0 0 0,1 1 0 0 0,-1-1 1 0 0,0 1-1 0 0,0-1 0 0 0,1 0 1 0 0,-1 0-1 0 0,0 0 0 0 0,0-1 1 0 0,0 1-1 0 0,1 0 0 0 0,-1-1 1 0 0,3-1-1 0 0,3-1-210 0 0,0 0-1 0 0,0 0 1 0 0,-1-1 0 0 0,0 0 0 0 0,1-1-1 0 0,-2 0 1 0 0,1 0 0 0 0,0 0 0 0 0,5-7 0 0 0,3-5-239 0 0,26-37 1 0 0,-12 14 17 0 0,-14 22 1318 0 0,-16 42 101 0 0,-2 1-1 0 0,0-1 1 0 0,-11 33-1 0 0,-3 27-456 0 0,11-42-343 0 0,-14 110 249 0 0,18-116-292 0 0,1 0-1 0 0,4 45 1 0 0,-3-77-127 0 0,1-1 0 0 0,-1 1-1 0 0,1-1 1 0 0,0 1-1 0 0,0 0 1 0 0,0-1 0 0 0,3 6-1 0 0,-3-8-76 0 0,1-1 1 0 0,7-1-1188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5:10.1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32 17591 0 0,'0'0'1766'0'0,"0"2"-1620"0"0,1 44 597 0 0,-2 51 2463 0 0,0-79-3197 0 0,0-1-1 0 0,2 1 0 0 0,0-1 0 0 0,1 1 0 0 0,1-1 1 0 0,1 0-1 0 0,0 0 0 0 0,1 0 0 0 0,1-1 1 0 0,0 1-1 0 0,1-1 0 0 0,10 15 0 0 0,-15-28-5 0 0,1 1-1 0 0,-1 0 1 0 0,1-1-1 0 0,0 0 0 0 0,0 1 1 0 0,0-1-1 0 0,0 0 1 0 0,0-1-1 0 0,1 1 1 0 0,-1-1-1 0 0,1 1 1 0 0,4 1-1 0 0,-6-3-1 0 0,0 0 1 0 0,1-1-1 0 0,-1 1 0 0 0,0-1 1 0 0,0 1-1 0 0,1-1 0 0 0,-1 0 0 0 0,0 0 1 0 0,1 0-1 0 0,-1 0 0 0 0,0 0 1 0 0,0 0-1 0 0,1-1 0 0 0,-1 1 0 0 0,0-1 1 0 0,0 0-1 0 0,1 0 0 0 0,-1 1 0 0 0,0-1 1 0 0,0-1-1 0 0,0 1 0 0 0,0 0 1 0 0,0 0-1 0 0,2-3 0 0 0,4-3-44 0 0,-1-1-1 0 0,0 1 0 0 0,-1-1 1 0 0,0-1-1 0 0,0 1 0 0 0,-1-1 1 0 0,0 0-1 0 0,0 0 0 0 0,-1-1 1 0 0,5-16-1 0 0,0-7-208 0 0,10-63 0 0 0,4-98 301 0 0,-23 185-2 0 0,0 7-100 0 0,-3 13 123 0 0,-3 17 89 0 0,1-1-1 0 0,2 0 0 0 0,1 1 0 0 0,2 30 0 0 0,0-36-142 0 0,5 39 0 0 0,-3-52-12 0 0,0 0 0 0 0,0 0 0 0 0,1 0 0 0 0,0 0 0 0 0,0-1 0 0 0,1 1 0 0 0,5 8 0 0 0,-6-12-4 0 0,-2-4 0 0 0,-1 1 0 0 0,1-1 0 0 0,1 1 0 0 0,-1-1 0 0 0,0 0 0 0 0,0 1 0 0 0,1-1 0 0 0,-1 0 0 0 0,0 0 0 0 0,1 0 0 0 0,-1 1 0 0 0,4 0 0 0 0,-2 0-49 0 0,1 0 0 0 0,0 0 0 0 0,0-1 0 0 0,0 1 0 0 0,0-1-1 0 0,1 0 1 0 0,-1 0 0 0 0,0-1 0 0 0,1 1 0 0 0,-1-1 0 0 0,0 0 0 0 0,0 0 0 0 0,9-1-1 0 0,-5 0-192 0 0,1 0-1 0 0,-1-1 0 0 0,1 0 0 0 0,-1-1 0 0 0,16-7 0 0 0,-7 4-3101 0 0,-8 2 1617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5:10.9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0 216 10855 0 0,'0'0'980'0'0,"2"0"-662"0"0,10 1 156 0 0,0 0 1 0 0,0-1-1 0 0,0-1 1 0 0,0 0-1 0 0,-1 0 1 0 0,1-1-1 0 0,12-4 1 0 0,-15 4-120 0 0,0-1 1 0 0,0 0-1 0 0,-1-1 1 0 0,1 0-1 0 0,0 0 0 0 0,-1-1 1 0 0,0 0-1 0 0,0-1 1 0 0,10-9-1 0 0,-12 9-355 0 0,0 0 0 0 0,0-1 0 0 0,-1 0 0 0 0,0 0 0 0 0,0 0 0 0 0,5-11 0 0 0,-9 16 0 0 0,-1 1 0 0 0,1 0 0 0 0,0-1 0 0 0,-1 0 0 0 0,1 1 0 0 0,-1-1 0 0 0,0 1 0 0 0,1-1 0 0 0,-1 1 0 0 0,0-1 0 0 0,0 0 0 0 0,0 1 0 0 0,0-1 0 0 0,0 0 0 0 0,-1 1 0 0 0,1-1 0 0 0,0 1 0 0 0,-1-1 0 0 0,1 1 0 0 0,-1-1 0 0 0,0 1 0 0 0,1-1 0 0 0,-1 1 0 0 0,0-1 0 0 0,0 1 0 0 0,0 0 0 0 0,0-1 0 0 0,0 1 0 0 0,0 0 0 0 0,0 0 0 0 0,0 0 0 0 0,-1 0 0 0 0,1 0 0 0 0,0 0 0 0 0,-1 0 0 0 0,1 0 0 0 0,-1 0 0 0 0,1 1 0 0 0,-1-1 0 0 0,1 1 0 0 0,-3-1 0 0 0,0 0 0 0 0,0 0 0 0 0,0 0 0 0 0,-1 1 0 0 0,1-1 0 0 0,0 1 0 0 0,0 0 0 0 0,0 1 0 0 0,0-1 0 0 0,0 1 0 0 0,-1 0 0 0 0,1 0 0 0 0,0 0 0 0 0,1 0 0 0 0,-6 3 0 0 0,-2 0 0 0 0,1 1 0 0 0,0 1 0 0 0,0 0 0 0 0,-9 7 0 0 0,13-7 31 0 0,-1 0-1 0 0,1 0 1 0 0,-1 1-1 0 0,2 0 1 0 0,-1 0-1 0 0,1 0 1 0 0,0 1-1 0 0,1 0 1 0 0,-1 0-1 0 0,2 0 1 0 0,-1 0-1 0 0,1 1 1 0 0,0-1-1 0 0,1 1 1 0 0,-3 16-1 0 0,5-19-11 0 0,-1 0 0 0 0,1-1 0 0 0,0 1-1 0 0,0 0 1 0 0,0 0 0 0 0,1-1 0 0 0,0 1-1 0 0,0 0 1 0 0,1-1 0 0 0,-1 1 0 0 0,1-1-1 0 0,0 0 1 0 0,1 1 0 0 0,-1-1 0 0 0,1 0 0 0 0,0 0-1 0 0,1-1 1 0 0,-1 1 0 0 0,1-1 0 0 0,0 1-1 0 0,0-1 1 0 0,0 0 0 0 0,0-1 0 0 0,1 1-1 0 0,7 4 1 0 0,0-1-127 0 0,0-2 0 0 0,0 1 0 0 0,0-2 0 0 0,1 0 0 0 0,0 0-1 0 0,0-1 1 0 0,0-1 0 0 0,0 0 0 0 0,0 0 0 0 0,0-2 0 0 0,1 1 0 0 0,-1-2 0 0 0,0 0-1 0 0,0 0 1 0 0,0-1 0 0 0,0-1 0 0 0,0 0 0 0 0,0-1 0 0 0,-1-1 0 0 0,1 0 0 0 0,-1 0-1 0 0,0-1 1 0 0,-1 0 0 0 0,0-1 0 0 0,0-1 0 0 0,0 0 0 0 0,-1 0 0 0 0,0-1-1 0 0,0 0 1 0 0,9-13 0 0 0,-9 8-64 0 0,0 0 0 0 0,-1 0 0 0 0,-1-1 0 0 0,0-1 0 0 0,-1 1 0 0 0,0-1 0 0 0,-1-1 0 0 0,-1 1 0 0 0,-1-1 0 0 0,-1 0 0 0 0,0 0 0 0 0,-1 0 0 0 0,0-22 0 0 0,-3 22 204 0 0,-15 32 592 0 0,10-6-266 0 0,0 0 0 0 0,0 0 0 0 0,1 1 0 0 0,0 0-1 0 0,0 0 1 0 0,-3 13 0 0 0,-14 64 1528 0 0,10-14-663 0 0,11-63-1161 0 0,0 1 0 0 0,1-1 0 0 0,0 1 0 0 0,3 19 0 0 0,-1-24-30 0 0,9-17-228 0 0,-3-4 152 0 0,-1 0-1 0 0,0 0 1 0 0,-1-1-1 0 0,0 0 1 0 0,4-21-1 0 0,9-24 16 0 0,-14 46-29 0 0,2 1-1 0 0,0-1 1 0 0,1 1-1 0 0,0 0 1 0 0,1 1-1 0 0,1 0 1 0 0,0 1-1 0 0,22-22 1 0 0,-29 32 46 0 0,0-1 1 0 0,0 1 0 0 0,0 0 0 0 0,1 0-1 0 0,-1 0 1 0 0,1 0 0 0 0,0 0 0 0 0,-1 1 0 0 0,1 0-1 0 0,0 0 1 0 0,0 0 0 0 0,7-1 0 0 0,-8 2 23 0 0,0 0 1 0 0,0 0-1 0 0,0 0 0 0 0,-1 0 1 0 0,1 0-1 0 0,0 1 0 0 0,0-1 1 0 0,0 1-1 0 0,0 0 1 0 0,-1 0-1 0 0,1 0 0 0 0,0 0 1 0 0,-1 0-1 0 0,1 1 0 0 0,-1-1 1 0 0,1 1-1 0 0,-1-1 0 0 0,3 3 1 0 0,0 2 78 0 0,0-1 0 0 0,-1 0 0 0 0,1 1 0 0 0,-1 0 0 0 0,0 0 0 0 0,-1 0 0 0 0,0 1 0 0 0,0-1 0 0 0,0 1 0 0 0,0 0 0 0 0,-1 0 0 0 0,0 0 0 0 0,-1 0 0 0 0,0 0 0 0 0,0 0 0 0 0,0 0 0 0 0,-1 12 1 0 0,2 28 488 0 0,0 17-74 0 0,-2-61-501 0 0,-1-1-1 0 0,1 1 1 0 0,0-1-1 0 0,0 1 1 0 0,1 0 0 0 0,-1-1-1 0 0,0 1 1 0 0,1-1-1 0 0,0 0 1 0 0,-1 1-1 0 0,1-1 1 0 0,0 1 0 0 0,0-1-1 0 0,0 0 1 0 0,1 0-1 0 0,-1 0 1 0 0,1 1-1 0 0,-1-1 1 0 0,1-1 0 0 0,-1 1-1 0 0,1 0 1 0 0,0 0-1 0 0,0-1 1 0 0,3 3-1 0 0,-1-2-5 0 0,0 0-1 0 0,1 0 0 0 0,-1-1 0 0 0,0 0 0 0 0,1 0 1 0 0,0 0-1 0 0,-1 0 0 0 0,1 0 0 0 0,-1-1 0 0 0,1 0 0 0 0,0 0 1 0 0,6-1-1 0 0,10-2-630 0 0,0 0 0 0 0,33-10 1 0 0,-35 7-933 0 0,-1-1 1 0 0,0-1 0 0 0,17-10 0 0 0,-15 8-284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5:11.6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182 19 13879 0 0,'0'0'315'0'0,"7"5"426"0"0,-4-2-599 0 0,8 11 175 0 0,-8-8-312 0 0,1 1 589 0 0,0 1-1 0 0,-1-1 1 0 0,0 1-1 0 0,-1 0 1 0 0,0 0-1 0 0,0 0 0 0 0,-1 0 1 0 0,0 1-1 0 0,0 16 770 0 0,-1-27-1200 0 0,-6-13-158 0 0,3 2-25 0 0,-2-1 0 0 0,0 2 0 0 0,0-1-1 0 0,-1 1 1 0 0,-9-14 0 0 0,13 24 16 0 0,0-1-1 0 0,0 0 1 0 0,0 1-1 0 0,0-1 1 0 0,-1 1 0 0 0,1 0-1 0 0,-1 0 1 0 0,0 0-1 0 0,1 0 1 0 0,-1 0 0 0 0,0 1-1 0 0,0-1 1 0 0,0 1-1 0 0,-1-1 1 0 0,1 1 0 0 0,0 1-1 0 0,0-1 1 0 0,-1 0-1 0 0,1 1 1 0 0,0-1 0 0 0,-1 1-1 0 0,1 0 1 0 0,0 0-1 0 0,-1 0 1 0 0,1 1 0 0 0,-6 1-1 0 0,4-1 11 0 0,0 0 0 0 0,0 0 0 0 0,0 1 0 0 0,0 0 0 0 0,0 0 0 0 0,1 1 0 0 0,-1-1 1 0 0,1 1-1 0 0,0 0 0 0 0,0 0 0 0 0,0 0 0 0 0,0 1 0 0 0,0-1 0 0 0,1 1 0 0 0,-1 0 0 0 0,1 0 0 0 0,0 0 0 0 0,0 1 0 0 0,1-1 0 0 0,-1 0 0 0 0,1 1 0 0 0,0 0 0 0 0,-2 7 0 0 0,2-3 7 0 0,0 0-1 0 0,1 0 1 0 0,0 0-1 0 0,0 0 1 0 0,1 0-1 0 0,0 1 1 0 0,0-1-1 0 0,1 0 1 0 0,0 0 0 0 0,1 0-1 0 0,0 0 1 0 0,5 12-1 0 0,-3-10-3 0 0,1 0-1 0 0,0-1 1 0 0,0 0 0 0 0,1 0-1 0 0,0-1 1 0 0,1 1 0 0 0,0-1-1 0 0,0-1 1 0 0,1 1 0 0 0,0-1-1 0 0,1-1 1 0 0,0 1 0 0 0,0-2-1 0 0,0 1 1 0 0,1-1 0 0 0,0-1-1 0 0,18 8 1 0 0,-12-7-27 0 0,0-1 0 0 0,0-1-1 0 0,0 0 1 0 0,1-2 0 0 0,-1 1-1 0 0,1-2 1 0 0,-1-1 0 0 0,1 0-1 0 0,0 0 1 0 0,-1-2 0 0 0,1 0-1 0 0,-1-1 1 0 0,0-1 0 0 0,0 0 0 0 0,0-1-1 0 0,19-9 1 0 0,-21 7 0 0 0,0 0 1 0 0,-1 0-1 0 0,0-2 0 0 0,0 1 1 0 0,-1-2-1 0 0,0 0 0 0 0,19-19 0 0 0,-23 20 20 0 0,-1-1 0 0 0,0 1 0 0 0,0-1 0 0 0,-1-1 0 0 0,-1 1 0 0 0,1-1 0 0 0,-2 0 0 0 0,1 0-1 0 0,-2 0 1 0 0,5-20 0 0 0,-7 27-5 0 0,-1 0 0 0 0,1 0 0 0 0,-1 0 0 0 0,0 0 0 0 0,0 0 0 0 0,0 0 1 0 0,-1 0-1 0 0,0 0 0 0 0,1 0 0 0 0,-1 0 0 0 0,-1 0 0 0 0,1 0 0 0 0,-1 0 0 0 0,-1-4 0 0 0,1 6-9 0 0,1 1 1 0 0,0-1-1 0 0,0 0 0 0 0,-1 1 0 0 0,1-1 1 0 0,-1 1-1 0 0,1 0 0 0 0,-1-1 1 0 0,0 1-1 0 0,1 0 0 0 0,-1 0 1 0 0,0 0-1 0 0,0 0 0 0 0,0 1 1 0 0,0-1-1 0 0,0 0 0 0 0,0 1 1 0 0,0-1-1 0 0,0 1 0 0 0,0 0 1 0 0,0 0-1 0 0,0-1 0 0 0,0 1 1 0 0,0 1-1 0 0,0-1 0 0 0,0 0 1 0 0,0 0-1 0 0,0 1 0 0 0,-3 1 1 0 0,-2 0 32 0 0,0 0 0 0 0,0 1 1 0 0,0 0-1 0 0,1 1 0 0 0,0 0 1 0 0,-1 0-1 0 0,1 0 0 0 0,1 0 1 0 0,-1 1-1 0 0,1 0 1 0 0,0 0-1 0 0,0 1 0 0 0,0-1 1 0 0,1 1-1 0 0,-1 0 0 0 0,1 1 1 0 0,1-1-1 0 0,0 0 1 0 0,-1 1-1 0 0,2 0 0 0 0,-5 13 1 0 0,6-14-16 0 0,-1 0 1 0 0,1 1 0 0 0,0-1-1 0 0,0 0 1 0 0,1 1-1 0 0,0-1 1 0 0,0 1 0 0 0,1-1-1 0 0,-1 1 1 0 0,1-1 0 0 0,1 0-1 0 0,-1 0 1 0 0,1 1 0 0 0,0-1-1 0 0,1 0 1 0 0,-1-1-1 0 0,1 1 1 0 0,0 0 0 0 0,1-1-1 0 0,-1 1 1 0 0,1-1 0 0 0,0 0-1 0 0,0 0 1 0 0,1-1 0 0 0,5 5-1 0 0,3 0-25 0 0,-1-1 0 0 0,1 0 0 0 0,1-1 0 0 0,0-1 0 0 0,0 0 0 0 0,0-1 1 0 0,0-1-1 0 0,1 0 0 0 0,0-1 0 0 0,0 0 0 0 0,0-1 0 0 0,0-1 0 0 0,0 0 0 0 0,0-1 0 0 0,0-1 0 0 0,0 0 0 0 0,0-1 0 0 0,24-7 0 0 0,-16 1-1277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5:12.81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 15087 0 0,'0'0'1754'0'0,"6"2"438"0"0,12-1-1637 0 0,0 0 1 0 0,1-1-1 0 0,19-2 1 0 0,16 0 172 0 0,-48 2-733 0 0,22-1-1204 0 0,1 1 1 0 0,-1 2 0 0 0,0 1 0 0 0,52 12 0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5:13.4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 50 2759 0 0,'0'0'126'0'0,"1"-9"1495"0"0,6-32 10877 0 0,-6 59-9927 0 0,-2 29-1453 0 0,-2-1 0 0 0,-15 75-1 0 0,9-76-778 0 0,-4 63 0 0 0,12-94-339 0 0,1 0-1 0 0,0 0 0 0 0,1 0 0 0 0,1 0 1 0 0,0 0-1 0 0,0 0 0 0 0,2-1 1 0 0,0 1-1 0 0,6 14 0 0 0,-8-24-13 0 0,1 1 0 0 0,-1-1 0 0 0,1 0 1 0 0,0 0-1 0 0,0 0 0 0 0,1 0 0 0 0,-1 0 0 0 0,1-1 0 0 0,-1 0 0 0 0,1 1 0 0 0,0-1 0 0 0,8 4 0 0 0,-5-4-27 0 0,-1 0 0 0 0,1 0-1 0 0,0-1 1 0 0,0 0 0 0 0,0 0-1 0 0,0-1 1 0 0,0 0 0 0 0,9 0-1 0 0,-4 0-432 0 0,0-2 1 0 0,0 0-1 0 0,0 0 0 0 0,-1-1 1 0 0,1 0-1 0 0,0-1 0 0 0,-1-1 0 0 0,0 1 1 0 0,0-2-1 0 0,18-9 0 0 0,-17 6 333 0 0,-1 0 1 0 0,1-1-1 0 0,-1-1 0 0 0,-1 1 0 0 0,0-2 0 0 0,-1 0 0 0 0,0 0 0 0 0,0 0 0 0 0,-1-1 1 0 0,-1 0-1 0 0,0-1 0 0 0,0 0 0 0 0,-1 0 0 0 0,-1 0 0 0 0,-1-1 0 0 0,1 1 0 0 0,-2-1 1 0 0,0 0-1 0 0,-1-1 0 0 0,0 1 0 0 0,-1 0 0 0 0,-2-24 0 0 0,-1 4 2363 0 0,-3 36-1028 0 0,4-2-1147 0 0,1 1-1 0 0,-1-1 1 0 0,1 0-1 0 0,-1 0 1 0 0,1 0 0 0 0,0 0-1 0 0,-1 1 1 0 0,1-1-1 0 0,-1 0 1 0 0,1 0-1 0 0,0 1 1 0 0,-1-1-1 0 0,1 0 1 0 0,-1 1-1 0 0,1-1 1 0 0,0 0-1 0 0,0 1 1 0 0,-1 0-1 0 0,-2 4 177 0 0,0 0-1 0 0,1 0 0 0 0,0 1 0 0 0,0 0 1 0 0,0-1-1 0 0,0 1 0 0 0,1 0 1 0 0,0-1-1 0 0,1 1 0 0 0,-1 8 0 0 0,1 8 180 0 0,4 30 0 0 0,-4-45-364 0 0,1 3 2 0 0,1-1 0 0 0,0 1 0 0 0,0 0 0 0 0,1-1 1 0 0,0 0-1 0 0,1 1 0 0 0,0-1 0 0 0,0-1 0 0 0,1 1 0 0 0,9 13 0 0 0,-11-18-172 0 0,0-1-1 0 0,0 1 1 0 0,0-1-1 0 0,1 0 1 0 0,-1 0-1 0 0,1 0 1 0 0,0 0-1 0 0,0-1 0 0 0,0 1 1 0 0,0-1-1 0 0,0 0 1 0 0,0 0-1 0 0,1-1 1 0 0,-1 1-1 0 0,1-1 1 0 0,-1 0-1 0 0,1 0 1 0 0,0-1-1 0 0,-1 1 1 0 0,1-1-1 0 0,0 0 0 0 0,-1 0 1 0 0,1-1-1 0 0,5 0 1 0 0,4-2-1573 0 0,-1-1-21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6:39:12.87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7797 9738 31103 0,'0'0'1376'0,"0"0"288"0,0 0-1344 0,0 0-320 16,0 0 0-16,0 0 0 0,6-4 2064 0,1-1 352 16,1 1 64-16,1 0 16 0,1 2-1184 0,1-5-224 15,1 1-64-15,1 2 0 0,3-3-256 0,2 3-48 16,2 2-16-16,3-5 0 0,3 3-400 0,6 1-96 16,3 1-16-16,3 1 0 0,3-2-192 0,2 3 144 15,1 0-144-15,1 0 128 0,-2 3 0 0,0-2 0 16,-2 4 0-16,-3-1 0 0,-4 3-128 0,-4-1 0 15,-5 1 0-15,-4-1 0 0,-5 1 0 0,-6-1 128 16,-5 1-128-16,-3 1 128 0,-5-2-128 0,-3 3 128 16,-5-2-128-16,-6 1 128 0,-4 1-128 0,-4-2 0 15,-4-4 0-15,-2 3-176 0,-2-5 176 0,-1-1 0 16,-1-1 0-16,-1-2 0 0,1-3 0 0,2 2-128 16,2-3 128-16,2 2-128 0,3-2 128 0,2 3 0 15,3 0 0-15,4 0 0 0,3 2 0 0,2-1 0 16,3-1 128-16,2 4-128 0,7 0 128 0,0 0-128 0,0 0 128 0,0 0-128 15,0 0 176-15,0 0-48 0,4 7 0 0,4-1 0 16,4 1 0-16,4-3 0 0,3 2 0 0,5-2 0 16,3 2 0-16,6-5 0 0,1 2 0 0,4-3 0 15,3 0-128-15,1 0 0 0,0 0 0 0,-2 0 0 16,1 0 0-16,-3 0 0 0,-3 3 0 0,-2 0 0 0,-4 0 0 16,-6 1 0-16,-4 0 0 0,-6-2 0 0,-5-1 0 0,-8-1 0 15,-4 6 0-15,-7 2 0 0,-6-2 192 0,-5 3 0 16,-7-2 0-16,-5 1 0 0,-4-2-192 0,-3 1 0 15,-2-5 0-15,0 2 0 0,0-4 0 0,0 0 128 16,-1 0-128-16,2-1 128 0,3-2-128 0,4-1 0 16,3-1 0-16,6 1-176 0,5 2 176 0,4 0 0 15,4 0 0-15,3-2 0 0,3 1 128 0,7 3 48 16,0 0 16-16,0 0 0 0,0 0-192 0,8 0 0 16,2-2 0-16,5 0 0 0,2 2 128 0,5 0 0 15,6 0 0-15,3 0 0 0,4 0-128 0,5-2 128 16,2-2-128-16,0 0 128 0,-2-1-128 0,-2 1 0 15,-3-3 0-15,-3 1 0 0,-7-1 0 0,-6 3 0 16,-5-2 0-16,-7 2 0 0,-7 4 0 0,-2-7 0 16,-9 2 0-16,-7 3 0 0,-8 0 0 0,-8 2 0 15,-8 2 0-15,-4-2-176 0,-2 2 176 0,-1-2-128 16,1-2 128-16,2 2-128 16,3-2-416-16,3-2-80 0,5-3-16 0,5 1-21440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5:13.9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218 54 12495 0 0,'0'0'946'0'0,"0"-2"-642"0"0,1 0-234 0 0,-1 1-63 0 0,0 0 0 0 0,1 0 0 0 0,-1 0 0 0 0,0 0 0 0 0,0 0 0 0 0,0 0 0 0 0,0 0 0 0 0,0 0 0 0 0,0-1 0 0 0,0 1 0 0 0,-1 0 0 0 0,1 0 0 0 0,0 0 0 0 0,0 0 0 0 0,-1 0 0 0 0,1 0 0 0 0,-1 0 0 0 0,1 0 0 0 0,-1 0 0 0 0,1 0 0 0 0,-2 0 0 0 0,1-1 149 0 0,0 0 1 0 0,0 0 0 0 0,-1 0 0 0 0,1 1 0 0 0,-1-1 0 0 0,1 0 0 0 0,-1 1-1 0 0,0-1 1 0 0,0 1 0 0 0,0 0 0 0 0,0 0 0 0 0,1 0 0 0 0,-1 0 0 0 0,-1 0-1 0 0,1 0 1 0 0,0 0 0 0 0,0 1 0 0 0,0-1 0 0 0,0 1 0 0 0,-1-1 0 0 0,1 1-1 0 0,0 0 1 0 0,0 0 0 0 0,0 0 0 0 0,-1 0 0 0 0,1 0 0 0 0,0 1 0 0 0,-3 0-1 0 0,-7 1 81 0 0,1 2-1 0 0,-1-1 0 0 0,1 2 0 0 0,-12 5 0 0 0,8-3-28 0 0,10-5-194 0 0,0 0 0 0 0,1 1 0 0 0,0-1 0 0 0,-1 1 0 0 0,1 0 1 0 0,0 1-1 0 0,1-1 0 0 0,-1 1 0 0 0,0 0 0 0 0,1 0 0 0 0,0 0 0 0 0,0 0 0 0 0,0 0 1 0 0,1 1-1 0 0,-1-1 0 0 0,1 1 0 0 0,0 0 0 0 0,1-1 0 0 0,-3 9 0 0 0,3-9 16 0 0,0 0 0 0 0,1 1 0 0 0,-1-1 0 0 0,1 0 0 0 0,0 0 0 0 0,0 0 0 0 0,0 0 0 0 0,1 1 0 0 0,-1-1 0 0 0,1 0-1 0 0,0 0 1 0 0,0 0 0 0 0,1 0 0 0 0,-1 0 0 0 0,1-1 0 0 0,0 1 0 0 0,0 0 0 0 0,0-1 0 0 0,0 1 0 0 0,1-1 0 0 0,-1 0 0 0 0,1 1 0 0 0,0-1 0 0 0,5 3 0 0 0,7 7 173 0 0,-2-3-98 0 0,1 0 0 0 0,15 10 0 0 0,-15-13-101 0 0,0 0-6 0 0,0 1 1 0 0,-1 0-1 0 0,-1 1 0 0 0,13 11 0 0 0,-22-18 5 0 0,0 1-1 0 0,-1 0 1 0 0,1 0 0 0 0,-1 0-1 0 0,0 0 1 0 0,1 0 0 0 0,-1 0-1 0 0,-1 1 1 0 0,1-1 0 0 0,0 1-1 0 0,-1 0 1 0 0,0-1 0 0 0,0 1-1 0 0,0 0 1 0 0,0 0 0 0 0,0 0-1 0 0,-1-1 1 0 0,0 1 0 0 0,0 0-1 0 0,0 0 1 0 0,-1 5 0 0 0,0-4-2 0 0,0 0 0 0 0,0 0 0 0 0,-1 0 0 0 0,0 0 0 0 0,0 0 0 0 0,0 0 0 0 0,-1 0 0 0 0,0-1 0 0 0,0 0 0 0 0,0 1 0 0 0,0-1 0 0 0,-1 0 1 0 0,1 0-1 0 0,-5 3 0 0 0,5-5-6 0 0,1 0 1 0 0,-1 0 0 0 0,0 0 0 0 0,1 0 0 0 0,-1-1-1 0 0,0 1 1 0 0,0-1 0 0 0,0 0 0 0 0,0 1-1 0 0,-1-2 1 0 0,1 1 0 0 0,0 0 0 0 0,0-1-1 0 0,0 1 1 0 0,-1-1 0 0 0,1 0 0 0 0,0 0 0 0 0,-1 0-1 0 0,1 0 1 0 0,0-1 0 0 0,0 1 0 0 0,0-1-1 0 0,-5-2 1 0 0,6 2 22 0 0,0 0 1 0 0,-1 0-1 0 0,1-1 0 0 0,0 1 0 0 0,0-1 1 0 0,0 0-1 0 0,0 1 0 0 0,1-1 0 0 0,-1 0 0 0 0,0 0 1 0 0,1 0-1 0 0,-1 0 0 0 0,1-1 0 0 0,0 1 1 0 0,-2-4-1 0 0,-5-16-1391 0 0,5 2-4460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5:14.2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8751 0 0,'0'0'674'0'0,"3"7"-96"0"0,0 1 889 0 0,0-1 0 0 0,-1 1 0 0 0,0 0 0 0 0,-1 0 0 0 0,1 0 0 0 0,-1 11 0 0 0,-2 52 668 0 0,-1-22-1211 0 0,1 23-720 0 0,-1-22 60 0 0,3 0 0 0 0,13 99 0 0 0,-13-143-369 0 0,1 1-1 0 0,0-1 1 0 0,0 1 0 0 0,0-1-1 0 0,1 0 1 0 0,0 0 0 0 0,0 0-1 0 0,0 0 1 0 0,1-1 0 0 0,0 1-1 0 0,0-1 1 0 0,8 8 0 0 0,-7-9-60 0 0,-1 0-1 0 0,2 0 1 0 0,-1-1 0 0 0,0 0 0 0 0,1 0-1 0 0,0 0 1 0 0,-1-1 0 0 0,1 0 0 0 0,0 0-1 0 0,0 0 1 0 0,0-1 0 0 0,1 0 0 0 0,8 1 0 0 0,9-2-1747 0 0,-1-2-22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5:14.62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1254 469 15751 0 0,'-10'-3'251'0'0,"1"0"-1"0"0,-1 1 1 0 0,0 0 0 0 0,0 1-1 0 0,-10 0 1 0 0,-51 2 30 0 0,36 1-202 0 0,21-2 309 0 0,-293-2 3728 0 0,293 2-4348 0 0,1-1 0 0 0,0-1 0 0 0,0 0-1 0 0,0-1 1 0 0,-23-8 0 0 0,24 4-327 0 0</inkml:trace>
  <inkml:trace contextRef="#ctx0" brushRef="#br0" timeOffset="1">0 0 13847 0 0,'0'0'2016'0'0,"7"5"-816"0"0,2-3-592 0 0,0-2-1496 0 0,12-3-296 0 0,-13-1-1304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5:15.25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28 124 9671 0 0,'0'0'726'0'0,"-15"-18"1740"0"0,14 17-2345 0 0,1 0 0 0 0,-1-1-1 0 0,0 1 1 0 0,1 0 0 0 0,-1-1-1 0 0,1 1 1 0 0,0 0 0 0 0,-1-1-1 0 0,1 1 1 0 0,0 0 0 0 0,0-1-1 0 0,0 1 1 0 0,0 0 0 0 0,0-1-1 0 0,0 1 1 0 0,1-1 0 0 0,-1 1-1 0 0,1-3 1 0 0,8-23 306 0 0,-7 23-388 0 0,0 1-1 0 0,1 0 1 0 0,-1 0-1 0 0,0-1 1 0 0,1 1-1 0 0,0 1 1 0 0,0-1-1 0 0,0 0 1 0 0,0 1-1 0 0,0-1 1 0 0,1 1 0 0 0,-1 0-1 0 0,0 0 1 0 0,1 1-1 0 0,0-1 1 0 0,6-2-1 0 0,-4 3 63 0 0,-1 0 0 0 0,1 0 0 0 0,0 0 0 0 0,-1 0 0 0 0,1 1 0 0 0,0 0 0 0 0,0 0 0 0 0,-1 1 0 0 0,1-1 0 0 0,0 1 0 0 0,7 3 0 0 0,-9-2-31 0 0,1 0 0 0 0,-1 0 0 0 0,1 1 0 0 0,-1-1 0 0 0,0 1 0 0 0,0 0 1 0 0,0 0-1 0 0,-1 1 0 0 0,1-1 0 0 0,-1 1 0 0 0,0 0 0 0 0,0 0 0 0 0,0 0 0 0 0,0 0 0 0 0,2 7 0 0 0,0-1 114 0 0,0 1-1 0 0,-1-1 0 0 0,0 1 0 0 0,-1 0 0 0 0,3 19 0 0 0,-4-19-127 0 0,-1-1-1 0 0,-1 1 1 0 0,0-1-1 0 0,0 1 1 0 0,-1-1 0 0 0,0 0-1 0 0,-1 1 1 0 0,0-1 0 0 0,-1 0-1 0 0,0 0 1 0 0,-1 0 0 0 0,0 0-1 0 0,0 0 1 0 0,-1-1 0 0 0,0 0-1 0 0,-1 0 1 0 0,0 0 0 0 0,-13 13-1 0 0,16-19-59 0 0,0 0 0 0 0,0 0 1 0 0,-1-1-1 0 0,1 1 0 0 0,-1-1 0 0 0,0 0 0 0 0,1 0 0 0 0,-1 0 1 0 0,0-1-1 0 0,0 1 0 0 0,0-1 0 0 0,-1 0 0 0 0,1 0 0 0 0,0 0 0 0 0,0-1 1 0 0,-8 1-1 0 0,9-2-10 0 0,-1 1 1 0 0,1 0 0 0 0,-1-1-1 0 0,1 0 1 0 0,-1 0 0 0 0,1 0-1 0 0,0 0 1 0 0,0 0 0 0 0,-1-1-1 0 0,1 0 1 0 0,0 1 0 0 0,0-1 0 0 0,0 0-1 0 0,1 0 1 0 0,-1-1 0 0 0,0 1-1 0 0,1-1 1 0 0,0 1 0 0 0,-1-1-1 0 0,-2-4 1 0 0,0-3-8 0 0,-1 1 0 0 0,1-1 1 0 0,1 0-1 0 0,0 0 0 0 0,1-1 0 0 0,-1 1 1 0 0,2-1-1 0 0,0 0 0 0 0,0 0 0 0 0,1 0 0 0 0,0 0 1 0 0,1 0-1 0 0,2-17 0 0 0,-2 20 0 0 0,2 0 0 0 0,-1 0 0 0 0,1 0-1 0 0,0 1 1 0 0,1-1 0 0 0,0 1 0 0 0,0-1 0 0 0,1 1-1 0 0,0 0 1 0 0,0 0 0 0 0,0 1 0 0 0,1-1 0 0 0,0 1-1 0 0,0 0 1 0 0,1 0 0 0 0,-1 1 0 0 0,2 0 0 0 0,-1 0-1 0 0,8-5 1 0 0,20-8-799 0 0,-16 10 404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5:15.6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48 919 0 0,'0'0'80'0'0,"8"-2"-80"0"0,17-16 6888 0 0,-20 11-3848 0 0,-1-3-2880 0 0,-1-1-72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5:16.00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262 177 2759 0 0,'0'-2'4628'0'0,"-2"-10"-2400"0"0,-1 0 0 0 0,-5-12 0 0 0,4 12-1367 0 0,-1 1 1 0 0,-8-14-1 0 0,9 18-747 0 0,-1 0 0 0 0,1 0 0 0 0,-1 1 0 0 0,0 0 0 0 0,-1 0 0 0 0,1 0 0 0 0,-1 1 0 0 0,-1 0 0 0 0,1 0 0 0 0,-14-8 0 0 0,18 12-92 0 0,-1 0 0 0 0,1 0 0 0 0,-1 0 1 0 0,1 1-1 0 0,-1-1 0 0 0,1 1 0 0 0,-1 0 1 0 0,1-1-1 0 0,-1 1 0 0 0,1 0 0 0 0,-1 1 1 0 0,1-1-1 0 0,-1 0 0 0 0,1 1 0 0 0,-1-1 1 0 0,1 1-1 0 0,-1 0 0 0 0,1 0 1 0 0,0 0-1 0 0,-1 0 0 0 0,1 0 0 0 0,0 1 1 0 0,0-1-1 0 0,-3 3 0 0 0,1-1 22 0 0,-1 1 0 0 0,1 0 0 0 0,1 0-1 0 0,-1 0 1 0 0,1 1 0 0 0,-1-1 0 0 0,1 1 0 0 0,0 0 0 0 0,1-1-1 0 0,-3 7 1 0 0,-2 8 97 0 0,2 0-1 0 0,0 0 1 0 0,2 0-1 0 0,-3 23 1 0 0,1 80 53 0 0,2-20-419 0 0,-2-39 859 0 0,-4 73 615 0 0,6-44-3433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5:16.3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426 89 12031 0 0,'-1'-1'554'0'0,"-1"-2"-460"0"0,-1 0 0 0 0,1 0 0 0 0,-1 0 0 0 0,0 0 0 0 0,0 1 1 0 0,0-1-1 0 0,0 1 0 0 0,0 0 0 0 0,0 0 0 0 0,-1 0 0 0 0,1 1 0 0 0,-1-1 1 0 0,1 1-1 0 0,-1-1 0 0 0,0 1 0 0 0,-4 0 0 0 0,-10-3 1143 0 0,0 2-1 0 0,-22-1 0 0 0,23 2-89 0 0,-53-1 789 0 0,-27-2-570 0 0,86 3-1534 0 0,-1-1-1 0 0,0-1 1 0 0,0 0-1 0 0,1 0 1 0 0,-22-10 0 0 0,18 3-2215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5:17.8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41 1 10799 0 0,'0'0'5067'0'0,"-4"8"-3342"0"0,2 4-1114 0 0,0 1-1 0 0,1-1 0 0 0,0 1 1 0 0,1 12-1 0 0,-1 18 80 0 0,-3 23 158 0 0,-1 2-85 0 0,-15 85 0 0 0,19-152-827 0 0,2-3 43 0 0,-1-1 0 0 0,0 1 0 0 0,1-1 0 0 0,-1 1-1 0 0,1-1 1 0 0,0 1 0 0 0,2-4 0 0 0,1-4-14 0 0,11-30-36 0 0,38-73 0 0 0,-27 60 58 0 0,-20 41-6 0 0,34-64-20 0 0,-35 68 42 0 0,1 0-1 0 0,0 0 1 0 0,0 1 0 0 0,0 0-1 0 0,1 0 1 0 0,14-10-1 0 0,-20 15 13 0 0,1 1 0 0 0,0 0-1 0 0,0 0 1 0 0,-1 0 0 0 0,1 0 0 0 0,0 0-1 0 0,0 0 1 0 0,0 1 0 0 0,0-1-1 0 0,0 1 1 0 0,0-1 0 0 0,0 1-1 0 0,0 0 1 0 0,0-1 0 0 0,0 1-1 0 0,0 0 1 0 0,0 1 0 0 0,0-1-1 0 0,4 1 1 0 0,-4 0-17 0 0,1 0-1 0 0,-1 0 1 0 0,1 0 0 0 0,-1 1-1 0 0,0-1 1 0 0,0 1 0 0 0,0 0 0 0 0,0 0-1 0 0,0-1 1 0 0,0 1 0 0 0,0 0-1 0 0,-1 0 1 0 0,3 4 0 0 0,1 2 8 0 0,-1 1 1 0 0,1 0 0 0 0,-2 0-1 0 0,1 0 1 0 0,-1 0 0 0 0,0 1-1 0 0,1 10 1 0 0,0 24 39 0 0,-1 83-1 0 0,-1-20 0 0 0,-1-98-45 0 0,0 0 0 0 0,1 0 0 0 0,0 0 0 0 0,1 0 0 0 0,3 8 0 0 0,-6-16-2 0 0,0 0-1 0 0,1-1 1 0 0,-1 1 0 0 0,0-1-1 0 0,0 1 1 0 0,1 0-1 0 0,-1-1 1 0 0,0 1 0 0 0,1-1-1 0 0,-1 1 1 0 0,0-1 0 0 0,1 1-1 0 0,-1-1 1 0 0,1 1-1 0 0,-1-1 1 0 0,1 1 0 0 0,-1-1-1 0 0,1 1 1 0 0,0-1 0 0 0,-1 0-1 0 0,1 1 1 0 0,-1-1-1 0 0,1 0 1 0 0,0 0 0 0 0,-1 0-1 0 0,1 1 1 0 0,0-1 0 0 0,-1 0-1 0 0,1 0 1 0 0,0 0-1 0 0,-1 0 1 0 0,1 0 0 0 0,1 0-1 0 0,0 0-60 0 0,1 0-159 0 0,0 0-1 0 0,0-1 1 0 0,0 1 0 0 0,1 0-1 0 0,-1-1 1 0 0,0 0 0 0 0,0 0 0 0 0,0 0-1 0 0,0 0 1 0 0,0 0 0 0 0,0-1-1 0 0,-1 1 1 0 0,1-1 0 0 0,0 0-1 0 0,3-3 1 0 0,3-2-1805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5:18.9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9 6 11599 0 0,'0'0'1054'0'0,"2"10"120"0"0,3 50 3829 0 0,-4-52-4674 0 0,-1 0 0 0 0,-1 0 0 0 0,1 0 0 0 0,-1 0 0 0 0,-4 15 0 0 0,-1 14 24 0 0,3-5-72 0 0,2 44 0 0 0,2-62-215 0 0,0-1 0 0 0,1 1 1 0 0,0-1-1 0 0,1 0 0 0 0,1 0 1 0 0,5 13-1 0 0,-8-23-68 0 0,0 0 0 0 0,1-1 1 0 0,-1 1-1 0 0,1 0 0 0 0,0-1 0 0 0,-1 0 0 0 0,1 1 0 0 0,0-1 0 0 0,1 0 0 0 0,-1 0 0 0 0,0 0 1 0 0,1 0-1 0 0,-1 0 0 0 0,1-1 0 0 0,-1 1 0 0 0,1-1 0 0 0,0 0 0 0 0,-1 0 0 0 0,1 0 1 0 0,0 0-1 0 0,0 0 0 0 0,0 0 0 0 0,0-1 0 0 0,0 1 0 0 0,0-1 0 0 0,0 0 0 0 0,0 0 0 0 0,0 0 1 0 0,0 0-1 0 0,0-1 0 0 0,0 1 0 0 0,0-1 0 0 0,0 0 0 0 0,-1 0 0 0 0,1 0 0 0 0,0 0 1 0 0,0 0-1 0 0,3-3 0 0 0,11-7-96 0 0,0 0 1 0 0,22-20-1 0 0,-32 24 38 0 0,0 0-1 0 0,-1 0 1 0 0,0-1 0 0 0,0 0-1 0 0,-1 0 1 0 0,0 0-1 0 0,6-13 1 0 0,-5 3 80 0 0,0 0 1 0 0,0-1-1 0 0,-2 1 0 0 0,0-1 1 0 0,-2 0-1 0 0,1-27 1 0 0,-2 41-13 0 0,1-13-27 0 0,-2 18 18 0 0,0 0 0 0 0,0 0 0 0 0,0 0 0 0 0,0 0 0 0 0,0 0 0 0 0,0 1 0 0 0,-1-1 0 0 0,1 0 0 0 0,0 0 0 0 0,0 0-1 0 0,0 0 1 0 0,0 0 0 0 0,0 0 0 0 0,0 0 0 0 0,0 0 0 0 0,0 0 0 0 0,-1 0 0 0 0,1 0 0 0 0,0 0 0 0 0,0 0 0 0 0,0 0 0 0 0,0 0 0 0 0,0 0 0 0 0,0 0 0 0 0,0 0 0 0 0,0 0 0 0 0,0 0 0 0 0,-1 0 0 0 0,1-1 0 0 0,0 1 0 0 0,0 0 0 0 0,0 0 0 0 0,0 0 0 0 0,0 0 0 0 0,0 0 0 0 0,0 0 0 0 0,0 0 0 0 0,0 0 0 0 0,0 0 0 0 0,0 0-1 0 0,-1 0 1 0 0,1 0 0 0 0,0-1 0 0 0,0 1 0 0 0,0 0 0 0 0,0 0 0 0 0,0 0 0 0 0,0 0 0 0 0,0 0 0 0 0,0 0 0 0 0,0 0 0 0 0,0 0 0 0 0,0 0 0 0 0,0-1 0 0 0,0 1 0 0 0,0 0 0 0 0,0 0 0 0 0,0 0 0 0 0,0 0 0 0 0,0 0 0 0 0,0 0 0 0 0,0 0 0 0 0,0 0 0 0 0,0-1 0 0 0,1 1 0 0 0,-9 12 6 0 0,-6 18-151 0 0,11-20 151 0 0,0 1 1 0 0,1 0 0 0 0,0 0-1 0 0,1 0 1 0 0,0 0 0 0 0,1 0 0 0 0,1 1-1 0 0,-1-1 1 0 0,6 22 0 0 0,-5-28-4 0 0,1 1 1 0 0,-1 0-1 0 0,2-1 1 0 0,-1 1-1 0 0,1-1 1 0 0,-1 0-1 0 0,1 0 1 0 0,1 0-1 0 0,-1 0 1 0 0,1-1-1 0 0,0 1 1 0 0,0-1-1 0 0,0 0 1 0 0,0 0-1 0 0,1 0 0 0 0,0-1 1 0 0,0 1-1 0 0,0-1 1 0 0,0 0-1 0 0,8 2 1 0 0,-8-3-88 0 0,0 0 0 0 0,0-1 0 0 0,0 1 0 0 0,1-1 0 0 0,-1-1-1 0 0,0 1 1 0 0,1-1 0 0 0,-1 0 0 0 0,0 0 0 0 0,1-1 0 0 0,-1 1 0 0 0,1-1 0 0 0,-1 0 0 0 0,0-1 0 0 0,0 1 0 0 0,0-1 0 0 0,0 0 0 0 0,0 0 0 0 0,0-1 0 0 0,0 1-1 0 0,-1-1 1 0 0,1 0 0 0 0,-1 0 0 0 0,6-6 0 0 0,-2 1-58 0 0,0-1 0 0 0,-1 1 0 0 0,0-1 0 0 0,0 0-1 0 0,-1-1 1 0 0,-1 0 0 0 0,1 0 0 0 0,-1 0 0 0 0,6-21 0 0 0,-3 3 114 0 0,-1 0 1 0 0,6-48-1 0 0,-13 71 22 0 0,4-39-84 0 0,-4 41 72 0 0,0-1 0 0 0,0 0 1 0 0,0 0-1 0 0,-1 0 0 0 0,0 0 0 0 0,0 0 1 0 0,0 0-1 0 0,-2-4 0 0 0,3 6 109 0 0,-7 14 106 0 0,2 1-74 0 0,0 0 0 0 0,1 0 0 0 0,0 0 0 0 0,-2 17 1 0 0,-3 59 402 0 0,5-50-292 0 0,-10 119 931 0 0,25-186-1295 0 0,10-68-70 0 0,4-14 142 0 0,-19 88 60 0 0,2 1 1 0 0,17-39-1 0 0,-22 53 14 0 0,1 1 1 0 0,-1 0-1 0 0,1 0 0 0 0,0 0 0 0 0,1 0 1 0 0,-1 1-1 0 0,1 0 0 0 0,11-9 1 0 0,-15 13-13 0 0,0 1 0 0 0,0 0 1 0 0,0-1-1 0 0,0 1 0 0 0,0 0 1 0 0,0 0-1 0 0,0 0 0 0 0,0 0 1 0 0,1 0-1 0 0,-1 0 0 0 0,0 0 1 0 0,0 0-1 0 0,0 0 0 0 0,0 1 1 0 0,0-1-1 0 0,0 0 1 0 0,0 1-1 0 0,0-1 0 0 0,0 1 1 0 0,0-1-1 0 0,0 1 0 0 0,0-1 1 0 0,0 1-1 0 0,0 0 0 0 0,0-1 1 0 0,0 1-1 0 0,0 0 0 0 0,-1 0 1 0 0,1 0-1 0 0,1 1 0 0 0,1 2 29 0 0,0 0 0 0 0,0 0 0 0 0,0 0 0 0 0,0 1-1 0 0,3 7 1 0 0,-1 3 40 0 0,-1 0-1 0 0,0 0 0 0 0,-1 0 1 0 0,1 21-1 0 0,-1 61 566 0 0,-4-24-559 0 0,1-75-95 0 0,1 0 1 0 0,-1 0-1 0 0,1 0 0 0 0,0 0 1 0 0,0 0-1 0 0,0 1 0 0 0,0-1 1 0 0,1-1-1 0 0,3-6-14 0 0,14-27-123 0 0,41-62 0 0 0,-53 88 37 0 0,1-1 1 0 0,0 1-1 0 0,1 1 1 0 0,10-10-1 0 0,-7 12 117 0 0,-6 8 0 0 0,-5-1 0 0 0,2 1 5 0 0,-1-1 0 0 0,1 1 0 0 0,-1 0 0 0 0,1 0 0 0 0,-1 0 1 0 0,0 0-1 0 0,1 0 0 0 0,-1 0 0 0 0,0 0 0 0 0,0 1 0 0 0,0-1 0 0 0,0 1 0 0 0,0 0 0 0 0,0 0 0 0 0,0 0 0 0 0,-1-1 0 0 0,1 2 0 0 0,0-1 0 0 0,-1 0 0 0 0,0 0 0 0 0,1 0 1 0 0,-1 1-1 0 0,0-1 0 0 0,1 5 0 0 0,2 7 97 0 0,0 0 1 0 0,-1 1-1 0 0,2 18 0 0 0,-2-10 50 0 0,0-6-59 0 0,0-1-1 0 0,1 0 1 0 0,0 1-1 0 0,2-2 1 0 0,-1 1 0 0 0,14 23-1 0 0,-18-37-145 0 0,1 0 0 0 0,-1 0 1 0 0,1 0-1 0 0,-1 0 0 0 0,1 0 0 0 0,0-1 0 0 0,0 1 0 0 0,0 0 0 0 0,0-1 0 0 0,0 0 0 0 0,0 1 1 0 0,1-1-1 0 0,-1 0 0 0 0,0 0 0 0 0,1 0 0 0 0,-1 0 0 0 0,0-1 0 0 0,1 1 0 0 0,-1-1 0 0 0,1 1 1 0 0,-1-1-1 0 0,1 0 0 0 0,-1 0 0 0 0,1 0 0 0 0,0 0 0 0 0,-1 0 0 0 0,1-1 0 0 0,-1 1 0 0 0,0-1 1 0 0,1 0-1 0 0,-1 0 0 0 0,1 0 0 0 0,-1 0 0 0 0,0 0 0 0 0,3-2 0 0 0,7-4-1723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5:19.9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68 0 12895 0 0,'-1'2'2304'0'0,"-19"80"3315"0"0,11-49-5198 0 0,1-1 1 0 0,-4 44-1 0 0,1 69-113 0 0,9-108-211 0 0,1-29-92 0 0,-1 18 29 0 0,1 0 1 0 0,1-1-1 0 0,1 1 0 0 0,7 43 0 0 0,-4-61-34 0 0,-1-4-16 0 0,-2-5-5 0 0,1 0-1 0 0,0 0 1 0 0,0 0-1 0 0,-1-1 1 0 0,1 1-1 0 0,-1-1 1 0 0,1 1-1 0 0,1-3 1 0 0,9-12-28 0 0,-1-1 1 0 0,0 0-1 0 0,12-30 1 0 0,12-19-109 0 0,-29 57 145 0 0,0 0 0 0 0,0 1 0 0 0,1 0 0 0 0,0 0 0 0 0,10-8 0 0 0,-13 13 15 0 0,-1 1-1 0 0,0 0 0 0 0,1 0 1 0 0,0 0-1 0 0,-1 0 1 0 0,1 0-1 0 0,0 1 0 0 0,0 0 1 0 0,0-1-1 0 0,0 2 1 0 0,0-1-1 0 0,0 0 0 0 0,0 1 1 0 0,8 0-1 0 0,-9 0 0 0 0,0 0 0 0 0,0 1 0 0 0,0-1-1 0 0,1 1 1 0 0,-1 0 0 0 0,0 0 0 0 0,0 0 0 0 0,0 0-1 0 0,-1 0 1 0 0,1 1 0 0 0,0 0 0 0 0,0-1 0 0 0,-1 1-1 0 0,1 0 1 0 0,-1 0 0 0 0,0 0 0 0 0,1 1 0 0 0,-1-1-1 0 0,3 5 1 0 0,-2-3 4 0 0,-1 0 0 0 0,0 0-1 0 0,0 1 1 0 0,0-1 0 0 0,0 1-1 0 0,-1 0 1 0 0,1-1 0 0 0,-1 1 0 0 0,-1 0-1 0 0,1 0 1 0 0,-1 0 0 0 0,1 0-1 0 0,-1 0 1 0 0,-1 0 0 0 0,1 0 0 0 0,-1 0-1 0 0,0-1 1 0 0,0 1 0 0 0,0 0-1 0 0,0 0 1 0 0,-1-1 0 0 0,0 1-1 0 0,0-1 1 0 0,0 1 0 0 0,-1-1 0 0 0,1 0-1 0 0,-5 5 1 0 0,1-2-10 0 0,0 0 1 0 0,0 0-1 0 0,-1 0 0 0 0,1-1 0 0 0,-2 0 1 0 0,1 0-1 0 0,-1-1 0 0 0,0 0 1 0 0,0 0-1 0 0,0-1 0 0 0,0 0 1 0 0,-1 0-1 0 0,-15 3 0 0 0,11-3-10 0 0,9-3 6 0 0,0 0 1 0 0,0 0-1 0 0,0 0 1 0 0,0 0-1 0 0,0-1 1 0 0,0 1 0 0 0,0-1-1 0 0,-1 0 1 0 0,1 0-1 0 0,0-1 1 0 0,0 1 0 0 0,0-1-1 0 0,0 0 1 0 0,0 0-1 0 0,0 0 1 0 0,0-1 0 0 0,-7-3-1 0 0,4 0 8 0 0,7 4 0 0 0,0 1 0 0 0,0 0 0 0 0,0-1 0 0 0,0 1 0 0 0,0 0 0 0 0,0-1 0 0 0,0 1 0 0 0,0 0 0 0 0,0-1 0 0 0,0 1 0 0 0,0 0 0 0 0,0-1 0 0 0,0 1 0 0 0,0 0 0 0 0,0-1 0 0 0,0 1 0 0 0,0 0 0 0 0,1-1 0 0 0,-1 1 0 0 0,0 0 0 0 0,0-1 0 0 0,0 1 0 0 0,2-2-8 0 0,0 0-1 0 0,0 0 1 0 0,0 0-1 0 0,0 1 1 0 0,0-1-1 0 0,1 1 1 0 0,-1-1-1 0 0,0 1 1 0 0,1 0-1 0 0,-1 0 1 0 0,1 0-1 0 0,3-1 1 0 0,32-6-246 0 0,-7 3 127 0 0,-1-1 0 0 0,0-1 0 0 0,-1-2-1 0 0,1 0 1 0 0,-2-2 0 0 0,1-2 0 0 0,-2 0 0 0 0,1-2-1 0 0,26-19 1 0 0,-34 20 85 0 0,-1-1-1 0 0,18-18 0 0 0,-29 25 26 0 0,0 0 0 0 0,-1-1 0 0 0,0 0 0 0 0,0 0 0 0 0,-1 0-1 0 0,8-17 1 0 0,-11 19 14 0 0,-1 1 0 0 0,0 0-1 0 0,2-10 1 0 0,-4 14 3 0 0,1-1 0 0 0,-1 1 0 0 0,0 0 0 0 0,0-1 1 0 0,0 1-1 0 0,0-1 0 0 0,0 1 0 0 0,-1 0 0 0 0,1-1 0 0 0,-1 1 0 0 0,1 0 0 0 0,-1 0 0 0 0,-1-3 0 0 0,-4 0 0 0 0,4 4 0 0 0,-1 1 0 0 0,0 0 0 0 0,1-1 0 0 0,-1 1 0 0 0,1 0 0 0 0,-1 0 0 0 0,0 1 0 0 0,1-1 0 0 0,-1 0 0 0 0,1 1 0 0 0,-1 0-1 0 0,1 0 1 0 0,-1-1 0 0 0,-4 4 0 0 0,-3 1 4 0 0,1 0 0 0 0,-10 7 0 0 0,19-11-4 0 0,-11 6 18 0 0,0 2 1 0 0,1-1-1 0 0,1 1 1 0 0,0 1-1 0 0,0 0 0 0 0,0 0 1 0 0,-8 15-1 0 0,11-16 6 0 0,1 1 1 0 0,0-1-1 0 0,1 1 0 0 0,0 0 0 0 0,0 0 0 0 0,1 0 1 0 0,1 1-1 0 0,0-1 0 0 0,-2 17 0 0 0,4-23-16 0 0,0-1-1 0 0,0 0 0 0 0,0 1 1 0 0,0-1-1 0 0,1 0 1 0 0,0 1-1 0 0,-1-1 1 0 0,1 0-1 0 0,0 0 0 0 0,1 0 1 0 0,-1 0-1 0 0,1 0 1 0 0,-1 0-1 0 0,1 0 0 0 0,0 0 1 0 0,2 3-1 0 0,0-3-3 0 0,-1 1 0 0 0,1-1 0 0 0,0 0 1 0 0,0 0-1 0 0,0 0 0 0 0,0-1 0 0 0,1 1 0 0 0,-1-1 0 0 0,10 3 0 0 0,-1-1-25 0 0,2-1 0 0 0,-1 0-1 0 0,0-1 1 0 0,0-1 0 0 0,1 0 0 0 0,21-2 0 0 0,-22 0-132 0 0,0 0 0 0 0,1-1 1 0 0,-1-1-1 0 0,0 0 0 0 0,0-1 0 0 0,-1-1 1 0 0,1 0-1 0 0,-1-1 0 0 0,0 0 0 0 0,0-1 1 0 0,-1 0-1 0 0,0-1 0 0 0,0-1 0 0 0,-1 1 1 0 0,0-2-1 0 0,0 0 0 0 0,-1 0 0 0 0,-1-1 1 0 0,1 0-1 0 0,-2-1 0 0 0,0 0 0 0 0,0 0 1 0 0,-1-1-1 0 0,6-15 0 0 0,-6 12 124 0 0,0-1-1 0 0,-1 0 0 0 0,-1 0 0 0 0,-1-1 1 0 0,-1 0-1 0 0,2-20 0 0 0,-5 36 125 0 0,-5 14 156 0 0,-3 19 217 0 0,2-1 0 0 0,1 1 0 0 0,-2 60 0 0 0,5-56-132 0 0,-7 74 342 0 0,9-99-627 0 0,0-8-104 0 0,-3-14-105 0 0,1 2 134 0 0,1 0-1 0 0,0 0 0 0 0,1-1 1 0 0,0 1-1 0 0,3-19 0 0 0,14-50-91 0 0,-14 67 126 0 0,1 1 0 0 0,1-1 0 0 0,0 1 1 0 0,0 1-1 0 0,1-1 0 0 0,1 1 0 0 0,0 0 0 0 0,0 0 0 0 0,1 1 0 0 0,0 0 0 0 0,0 0 0 0 0,1 1 0 0 0,1 0 0 0 0,-1 0 0 0 0,1 1 0 0 0,0 1 0 0 0,13-7 1 0 0,-17 11-59 0 0,0 0 1 0 0,0 0 0 0 0,0 1 0 0 0,0 0-1 0 0,1 0 1 0 0,-1 1 0 0 0,0 0-1 0 0,0 0 1 0 0,0 0 0 0 0,0 1 0 0 0,1 0-1 0 0,-1 0 1 0 0,0 0 0 0 0,0 1 0 0 0,0 0-1 0 0,-1 0 1 0 0,8 4 0 0 0,3 2-1236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6:39:20.418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11970 7359 21647 0,'0'0'464'0,"0"0"112"0,0 0 0 0,0 0 64 0,0 0-512 0,0 0-128 16,0 0 0-16,0 0 0 0,0 0 576 0,0 0 112 0,0 0 16 0,0 0 0 16,0 0-368-16,0 0-64 15,0 0-16-15,6-2 0 0,2 2 512 0,1-2 112 16,0-1 16-16,3-1 0 0,1 3 256 0,4-2 48 15,3 1 16-15,2-2 0 0,3 1-320 0,4-1-48 0,1-2-16 0,4 2 0 16,4-3-448-16,5 3-112 16,3-1-16-16,2 4 0 0,0-2-256 0,1-1 160 0,1-2-160 0,-1 0 128 15,-4 2-128-15,-1-2 0 16,-2 2 0-16,-4-3 0 0,-6 3 0 0,-4-1 0 0,-5 4 0 16,-6-2 0-16,-5 3 0 0,-4 0 0 0,-8 0 0 0,0 0 0 15,0 0 0-15,-9 0 0 0,-4 0 0 0,-4 0 0 16,-4 3 0-16,-5-2-176 0,-8 6 48 0,-6-2 0 15,-6-1 128-15,-5 0 0 0,-5-2 0 0,-2 2 0 16,1-1 0-16,2-2 0 0,4 5 128 0,1 0-128 16,1-2 224-16,5 0-32 0,2 2 0 0,5-3 0 15,5 1 0-15,4-1 0 0,6-2 0 0,5 2 0 0,2-1-192 0,6 0 144 16,9-2-144-16,0 0 128 0,0 0 64 0,8-2 0 16,4 0 0-16,5-2 0 0,5 1 48 0,4-1 16 15,4 0 0-15,5-1 0 16,38-2-4720-16,-10 0-928 0,-33 4-192 0,9 0-48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5:20.38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238 20 11575 0 0,'0'0'1047'0'0,"-2"-10"2585"0"0,-2 8-3525 0 0,0 1 0 0 0,0-1 0 0 0,0 1 0 0 0,-1 0 0 0 0,1 0 0 0 0,0 0 0 0 0,-1 1 0 0 0,1-1 0 0 0,-1 1 0 0 0,1 0 0 0 0,0 1 0 0 0,-1-1 0 0 0,-7 2 0 0 0,-1 1-74 0 0,1 0 0 0 0,-1 1 0 0 0,-18 8 1 0 0,21-8-4 0 0,0 1 1 0 0,0 0 0 0 0,1 1 0 0 0,0 0 0 0 0,0 1 0 0 0,-10 8-1 0 0,17-13 20 0 0,0 0 0 0 0,0 0-1 0 0,0 0 1 0 0,1 0-1 0 0,-1 0 1 0 0,0 1-1 0 0,1-1 1 0 0,0 0-1 0 0,-1 1 1 0 0,1-1 0 0 0,0 1-1 0 0,0-1 1 0 0,1 1-1 0 0,-1 0 1 0 0,0-1-1 0 0,1 1 1 0 0,0 0-1 0 0,0 0 1 0 0,-1-1 0 0 0,2 1-1 0 0,-1 0 1 0 0,0 0-1 0 0,0-1 1 0 0,1 1-1 0 0,0 0 1 0 0,-1-1 0 0 0,1 1-1 0 0,0 0 1 0 0,3 4-1 0 0,-1-3 9 0 0,0 0 0 0 0,0 0 1 0 0,0 0-1 0 0,1 0 0 0 0,0 0 0 0 0,-1-1 0 0 0,1 0 0 0 0,1 0 0 0 0,-1 0 1 0 0,7 4-1 0 0,9 2 98 0 0,22 9 1 0 0,-36-15-124 0 0,13 4 38 0 0,5 2 5 0 0,0 1-1 0 0,-1 1 0 0 0,31 20 1 0 0,-50-28-65 0 0,0 0 0 0 0,-1 0 0 0 0,1 0 0 0 0,-1 0 0 0 0,0 0 0 0 0,0 1 0 0 0,0 0 0 0 0,-1-1 0 0 0,1 1 0 0 0,-1 0 0 0 0,0 0 0 0 0,0 0 0 0 0,2 7 0 0 0,-3-8 2 0 0,-1 0 0 0 0,1 0 0 0 0,-1 0 0 0 0,0 0 0 0 0,0 0 0 0 0,0 0 0 0 0,0 0 0 0 0,0 0 0 0 0,-1 0 0 0 0,1 0 0 0 0,-1 0 0 0 0,0 0 0 0 0,0 0 0 0 0,0 0 0 0 0,0 0 0 0 0,-1 0 0 0 0,1-1 0 0 0,-1 1 0 0 0,0 0 0 0 0,-2 3 0 0 0,-1-2-9 0 0,1 1 1 0 0,0-1 0 0 0,-1 0 0 0 0,0 0-1 0 0,0-1 1 0 0,-1 1 0 0 0,1-1 0 0 0,-1 0-1 0 0,1 0 1 0 0,-1-1 0 0 0,0 0 0 0 0,0 0-1 0 0,0 0 1 0 0,0-1 0 0 0,0 0 0 0 0,0 0-1 0 0,-11 0 1 0 0,6 0-28 0 0,-1-2 1 0 0,1 0-1 0 0,-1 0 0 0 0,1-1 0 0 0,0 0 0 0 0,-1-1 0 0 0,1 0 0 0 0,-18-8 1 0 0,-12-12-1444 0 0,23 9 598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5:21.8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49 53 10191 0 0,'-3'-19'719'0'0,"-1"-14"6693"0"0,-1 44-6383 0 0,-2 7-516 0 0,2 0 0 0 0,1 1 0 0 0,-4 23 0 0 0,-1 58-398 0 0,8-85-114 0 0,-1 7 6 0 0,2 0 0 0 0,0 0 0 0 0,1 0 1 0 0,1 0-1 0 0,1 0 0 0 0,1 0 0 0 0,1-1 0 0 0,8 22 0 0 0,-11-37-7 0 0,-1-4 0 0 0,-1 0 0 0 0,1 0 0 0 0,0-1 0 0 0,-1 1 0 0 0,1-1 0 0 0,0 1 0 0 0,0-1 0 0 0,0 1 0 0 0,0-1 0 0 0,1 1 0 0 0,-1-1 0 0 0,0 0 0 0 0,1 0 0 0 0,-1 0 0 0 0,2 1 0 0 0,6 3 0 0 0,-7-4 0 0 0,0-1 0 0 0,1 0 0 0 0,-1 0 0 0 0,0 0 0 0 0,1 0 0 0 0,-1 0 0 0 0,0 0 0 0 0,1-1 0 0 0,-1 1 0 0 0,0-1 0 0 0,0 0 0 0 0,1 0 0 0 0,-1 0 0 0 0,0 0 0 0 0,0 0 0 0 0,0 0 0 0 0,0 0 0 0 0,0-1 0 0 0,0 1 0 0 0,-1-1 0 0 0,1 1 0 0 0,2-4 0 0 0,4-3 0 0 0,-1-1 0 0 0,-1 0 0 0 0,9-13 0 0 0,-5 1-93 0 0,-1 0 0 0 0,-1 0 1 0 0,0-1-1 0 0,-2 0 0 0 0,5-28 0 0 0,-1 5 536 0 0,-10 45-443 0 0,0 0 0 0 0,0 0 1 0 0,0 0-1 0 0,0 0 1 0 0,0 0-1 0 0,0 0 1 0 0,0 0-1 0 0,0 0 1 0 0,1 0-1 0 0,-1 0 1 0 0,0 0-1 0 0,0 0 1 0 0,0 0-1 0 0,0 1 1 0 0,0-1-1 0 0,0 0 1 0 0,0 0-1 0 0,0 0 1 0 0,0 0-1 0 0,0 0 1 0 0,0 0-1 0 0,0 0 1 0 0,0 0-1 0 0,0 0 1 0 0,0 0-1 0 0,0 0 1 0 0,0 0-1 0 0,0 0 1 0 0,0 0-1 0 0,0 0 1 0 0,0 0-1 0 0,0 0 1 0 0,0 0-1 0 0,0 0 1 0 0,0 0-1 0 0,1 0 1 0 0,-1 0-1 0 0,0 0 1 0 0,0 0-1 0 0,0 0 1 0 0,0 0-1 0 0,0 0 1 0 0,0 0-1 0 0,0 0 1 0 0,0 0-1 0 0,0 0 1 0 0,0 0-1 0 0,0 0 1 0 0,0 0-1 0 0,0 0 1 0 0,2 9 3 0 0,2 12-7 0 0,-2-4 3 0 0,0 0 0 0 0,1-1 0 0 0,1 0 0 0 0,1 1 0 0 0,0-1 0 0 0,13 24 0 0 0,-15-33 0 0 0,1-1 0 0 0,0 1 0 0 0,1-1 0 0 0,-1 0 0 0 0,1-1 0 0 0,0 1 0 0 0,1-1 0 0 0,-1 0 0 0 0,1 0 0 0 0,0-1 0 0 0,0 0 0 0 0,1 0 0 0 0,-1 0 0 0 0,1-1 0 0 0,0 0 0 0 0,0 0 0 0 0,9 2 0 0 0,-12-4 0 0 0,1 0 0 0 0,-1 0 0 0 0,0-1 0 0 0,1 0 0 0 0,-1 0 0 0 0,0 0 0 0 0,1 0 0 0 0,-1 0 0 0 0,0-1 0 0 0,0 0 0 0 0,1 0 0 0 0,-1 0 0 0 0,0-1 0 0 0,0 1 0 0 0,0-1 0 0 0,0 0 0 0 0,0 0 0 0 0,0 0 0 0 0,-1-1 0 0 0,1 1 0 0 0,-1-1 0 0 0,0 0 0 0 0,0 0 0 0 0,3-3 0 0 0,0-1 0 0 0,-1 0 0 0 0,0 0 0 0 0,0 0 0 0 0,-1-1 0 0 0,0 1 0 0 0,0-1 0 0 0,-1 0 0 0 0,0 0 0 0 0,0 0 0 0 0,-1-1 0 0 0,2-10 0 0 0,0-22 0 0 0,-1-64 0 0 0,-2 16 0 0 0,-1 86-47 0 0,0-1 1 0 0,0 0-1 0 0,1 1 0 0 0,-1-1 0 0 0,1 0 0 0 0,0 1 0 0 0,0-1 1 0 0,3-5-1 0 0,10 16-5876 0 0,-11-5 5062 0 0,11 8-2039 0 0,-6-2-19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5:22.18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 1 14135 0 0,'1'2'4786'0'0,"1"20"-3614"0"0,-1 1 1 0 0,-1 0-1 0 0,-3 24 1 0 0,0 16-1060 0 0,5-27-119 0 0,10 64 0 0 0,-12-98-407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5:22.5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13847 0 0,'0'0'1390'0'0,"0"2"-1273"0"0,1 0 72 0 0,2 7 460 0 0,1 0 1 0 0,-2 0-1 0 0,0 0 1 0 0,0 0-1 0 0,0 1 1 0 0,-1-1-1 0 0,-1 1 1 0 0,0 14 0 0 0,-11 101 550 0 0,5 138 1 0 0,6-255-1160 0 0,1 19 72 0 0,6 41 1 0 0,-6-61-137 0 0,1 0 0 0 0,0-1 0 0 0,-1 1 0 0 0,2-1 0 0 0,-1 1 0 0 0,1-1 0 0 0,0 0 1 0 0,0 0-1 0 0,1 0 0 0 0,0 0 0 0 0,7 7 0 0 0,-9-10-14 0 0,1-1 0 0 0,-1 0 1 0 0,1 0-1 0 0,0-1 0 0 0,0 1 0 0 0,0 0 0 0 0,0-1 0 0 0,0 0 1 0 0,0 0-1 0 0,0 0 0 0 0,0 0 0 0 0,0 0 0 0 0,1-1 0 0 0,-1 1 1 0 0,0-1-1 0 0,0 0 0 0 0,1 0 0 0 0,-1 0 0 0 0,0 0 0 0 0,0-1 1 0 0,5 0-1 0 0,3-2-929 0 0,-1 0 0 0 0,1-1 0 0 0,-1 0 0 0 0,0-1 0 0 0,11-6 0 0 0,30-19-4774 0 0,-38 20 2806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5:22.91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406 57 10591 0 0,'-1'-2'488'0'0,"-5"-4"-282"0"0,0 1 0 0 0,0 0 0 0 0,0 0 0 0 0,-1 1 1 0 0,0-1-1 0 0,0 1 0 0 0,0 1 0 0 0,-11-5 0 0 0,11 6 472 0 0,0 0 1 0 0,0 0 0 0 0,-1 1 0 0 0,1 0-1 0 0,-14 0 1 0 0,2 1 674 0 0,0 1 1 0 0,-35 7-1 0 0,33-3-1120 0 0,1 1 0 0 0,-1 1 0 0 0,1 1 0 0 0,-27 14 0 0 0,33-16-167 0 0,7-3-108 0 0,-1 0 1 0 0,1 1 0 0 0,-12 7-1 0 0,18-10-174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5:23.25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13823 0 0,'0'0'675'0'0,"10"1"150"0"0,-7 0-688 0 0,-1 1-1 0 0,0-1 1 0 0,0 1 0 0 0,0 0-1 0 0,0 0 1 0 0,-1-1-1 0 0,1 1 1 0 0,0 0 0 0 0,-1 1-1 0 0,1-1 1 0 0,-1 0-1 0 0,0 0 1 0 0,0 1 0 0 0,0-1-1 0 0,0 0 1 0 0,0 1-1 0 0,0-1 1 0 0,-1 1 0 0 0,1-1-1 0 0,-1 1 1 0 0,0 3-1 0 0,1 0 241 0 0,2 26 875 0 0,-2 1 0 0 0,-4 56 0 0 0,1-52-851 0 0,-1 16-260 0 0,-1 13 205 0 0,7 119 0 0 0,-3-183-347 0 0,0-1-1 0 0,1 1 0 0 0,-1-1 1 0 0,0 1-1 0 0,1-1 1 0 0,-1 1-1 0 0,1 0 0 0 0,-1-1 1 0 0,1 0-1 0 0,0 1 1 0 0,-1-1-1 0 0,3 2 1 0 0,-3-2-1 0 0,0-1 0 0 0,1 1 0 0 0,-1-1 0 0 0,1 0 0 0 0,-1 0 0 0 0,0 1 0 0 0,1-1 0 0 0,-1 0 0 0 0,1 0 0 0 0,-1 0 0 0 0,1 1 0 0 0,-1-1 0 0 0,1 0 0 0 0,-1 0 0 0 0,1 0 0 0 0,-1 0 0 0 0,1 0 0 0 0,-1 0 0 0 0,1 0 0 0 0,-1 0 0 0 0,1 0 0 0 0,-1 0 0 0 0,2-1 0 0 0,0 0-7 0 0,1 0-1 0 0,-1 0 0 0 0,1-1 0 0 0,-1 1 1 0 0,1-1-1 0 0,-1 0 0 0 0,0 0 0 0 0,2-2 1 0 0,-1 2 4 0 0,15-15-263 0 0,29-37 0 0 0,-37 41 130 0 0,1 1 0 0 0,0 0-1 0 0,0 0 1 0 0,1 1 0 0 0,1 0-1 0 0,23-15 1 0 0,-34 24 138 0 0,2-1 0 0 0,11 2 0 0 0,-13 1 7 0 0,0 0-1 0 0,1 1 0 0 0,-1-1 1 0 0,0 1-1 0 0,0-1 1 0 0,0 1-1 0 0,0 0 0 0 0,-1 0 1 0 0,1 0-1 0 0,0 0 1 0 0,0 0-1 0 0,0 0 0 0 0,-1 1 1 0 0,1-1-1 0 0,-1 0 1 0 0,1 1-1 0 0,2 3 0 0 0,2 4 51 0 0,1-1 0 0 0,6 14 0 0 0,-5-7-31 0 0,-3-7-26 0 0,4 7 0 0 0,1 0 0 0 0,22 25 0 0 0,-28-35 0 0 0,1-1 0 0 0,0 0 0 0 0,0 0 0 0 0,0 0 0 0 0,0-1 0 0 0,1 0 0 0 0,-1 0 0 0 0,1 0 0 0 0,0-1 0 0 0,0 1 0 0 0,12 2 0 0 0,-8-4 13 0 0,1 1 0 0 0,0-2 0 0 0,0 1 1 0 0,0-2-1 0 0,0 1 0 0 0,0-1 0 0 0,0-1 0 0 0,-1 0 0 0 0,13-4 0 0 0,13-6-1232 0 0,43-20-1 0 0,-58 23-354 0 0,3-2-434 0 0,-2-1-22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5:23.61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16351 0 0,'0'0'728'0'0,"0"10"144"0"0,0 1-696 0 0,1 8 3672 0 0,10-14-3848 0 0,-1-3 64 0 0,1-2-64 0 0,-1-2-1712 0 0,8-8-368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5: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160 72 13823 0 0,'1'1'2371'0'0,"2"1"-1792"0"0,0 0 0 0 0,-1 0 1 0 0,1 0-1 0 0,-1 0 0 0 0,1 1 0 0 0,-1-1 1 0 0,0 1-1 0 0,3 4 0 0 0,-4-5-456 0 0,1 1-1 0 0,-1 0 1 0 0,1 0-1 0 0,-1 0 1 0 0,0 0 0 0 0,0 0-1 0 0,0 0 1 0 0,-1 0-1 0 0,1 0 1 0 0,-1 0-1 0 0,1 1 1 0 0,-1-1 0 0 0,0 0-1 0 0,-1 6 1 0 0,3-19-120 0 0,-1 0 0 0 0,-1 0 1 0 0,1 0-1 0 0,-3-16 0 0 0,2 20 13 0 0,-1 0-1 0 0,0 1 1 0 0,0 0 0 0 0,-1-1-1 0 0,1 1 1 0 0,-1 0-1 0 0,0-1 1 0 0,0 1 0 0 0,-1 0-1 0 0,-4-5 1 0 0,6 8-19 0 0,0 1 1 0 0,0-1-1 0 0,0 1 0 0 0,0 0 1 0 0,-1 0-1 0 0,1 0 0 0 0,-1-1 1 0 0,1 1-1 0 0,-1 1 0 0 0,1-1 1 0 0,-1 0-1 0 0,1 0 0 0 0,-1 0 1 0 0,0 1-1 0 0,1-1 0 0 0,-1 1 1 0 0,0 0-1 0 0,0-1 0 0 0,1 1 1 0 0,-1 0-1 0 0,-2 0 0 0 0,1 0-2 0 0,0 1 0 0 0,0 0 0 0 0,0-1 0 0 0,0 1 0 0 0,0 1 0 0 0,0-1 0 0 0,1 0 0 0 0,-1 1 0 0 0,0-1 0 0 0,1 1 0 0 0,-4 2-1 0 0,-2 3-3 0 0,0 1-1 0 0,1-1 1 0 0,0 1-1 0 0,0 0 0 0 0,1 1 1 0 0,-6 10-1 0 0,4-3 53 0 0,0 0-1 0 0,2 0 0 0 0,0 0 1 0 0,0 1-1 0 0,2 0 0 0 0,0 0 1 0 0,1 1-1 0 0,-1 29 0 0 0,3-32-5 0 0,1 0-1 0 0,1 0 0 0 0,0-1 0 0 0,1 1 0 0 0,1 0 0 0 0,0-1 0 0 0,1 1 0 0 0,1-1 1 0 0,0 0-1 0 0,11 21 0 0 0,-11-26-106 0 0,0-1-1 0 0,1 0 1 0 0,-1-1 0 0 0,2 1 0 0 0,-1-1 0 0 0,1-1 0 0 0,13 12-1 0 0,-16-16-18 0 0,0 1 0 0 0,-1-1 1 0 0,1 0-1 0 0,0 0 0 0 0,0 0 0 0 0,0-1 0 0 0,0 1 0 0 0,0-1 0 0 0,0 0 0 0 0,0 0 0 0 0,1 0 0 0 0,-1-1 0 0 0,0 0 0 0 0,0 1 0 0 0,1-1 1 0 0,-1-1-1 0 0,0 1 0 0 0,1-1 0 0 0,6-1 0 0 0,-3-1-44 0 0,0 0 0 0 0,-1-1-1 0 0,1 0 1 0 0,-1 0 0 0 0,0-1 0 0 0,0 1 0 0 0,0-2 0 0 0,0 1-1 0 0,-1-1 1 0 0,0 0 0 0 0,0 0 0 0 0,-1-1 0 0 0,0 1 0 0 0,0-1 0 0 0,0 0-1 0 0,4-10 1 0 0,4-11-115 0 0,-1 0-1 0 0,-2 0 1 0 0,8-35 0 0 0,-11 39-142 0 0,-3 9 305 0 0,1 0 1 0 0,0 0-1 0 0,1 1 0 0 0,15-27 0 0 0,-18 37 78 0 0,-1 1 0 0 0,0-1 0 0 0,1 1 0 0 0,0 0 0 0 0,0 0 0 0 0,0 0 0 0 0,0 0 0 0 0,0 0 0 0 0,0 1 0 0 0,1 0 0 0 0,-1-1 0 0 0,1 1 0 0 0,0 1 0 0 0,0-1 0 0 0,-1 0 0 0 0,1 1 0 0 0,0 0 0 0 0,1 0 0 0 0,-1 0 0 0 0,0 0 0 0 0,0 1 0 0 0,0 0 0 0 0,7 0 0 0 0,-3 1 102 0 0,0 0 1 0 0,-1 0-1 0 0,1 1 0 0 0,0 0 0 0 0,-1 1 0 0 0,0 0 1 0 0,1 0-1 0 0,-1 0 0 0 0,0 1 0 0 0,-1 0 0 0 0,1 1 0 0 0,-1-1 1 0 0,0 1-1 0 0,0 0 0 0 0,0 1 0 0 0,0-1 0 0 0,-1 1 0 0 0,0 0 1 0 0,-1 1-1 0 0,1-1 0 0 0,4 10 0 0 0,-4-6 43 0 0,-1-1 0 0 0,0 1 1 0 0,-1-1-1 0 0,1 1 0 0 0,-2 0 0 0 0,0 0 0 0 0,0 1 0 0 0,0-1 0 0 0,-1 0 0 0 0,-1 1 1 0 0,0-1-1 0 0,-1 0 0 0 0,1 1 0 0 0,-2-1 0 0 0,-5 20 0 0 0,3-19-38 0 0,0 1 0 0 0,-1-2 0 0 0,0 1 0 0 0,-1 0 0 0 0,-1-1 0 0 0,-7 10 0 0 0,9-14-61 0 0,0 0 0 0 0,0 0-1 0 0,-1 0 1 0 0,0-1 0 0 0,0 0-1 0 0,0 0 1 0 0,-1 0 0 0 0,1-1-1 0 0,-1 0 1 0 0,-9 4-1 0 0,13-7-40 0 0,0 0 0 0 0,0 0 0 0 0,0 0 0 0 0,0-1 0 0 0,0 1 0 0 0,0-1 0 0 0,-1 0 0 0 0,1 1 0 0 0,0-2 0 0 0,0 1 0 0 0,-1 0 0 0 0,1-1 0 0 0,0 1 0 0 0,0-1 0 0 0,-6-2 0 0 0,5 1-6 0 0,1 0 1 0 0,-1 0 0 0 0,1 0-1 0 0,-1-1 1 0 0,1 1-1 0 0,0-1 1 0 0,0 0 0 0 0,0 0-1 0 0,0 0 1 0 0,1 0-1 0 0,-3-4 1 0 0,0-1-28 0 0,0-1 0 0 0,1 1 0 0 0,0-1 0 0 0,1 0 0 0 0,-1 0 0 0 0,2 0 0 0 0,-1-1 0 0 0,2 1 0 0 0,-2-19 0 0 0,2 15 34 0 0,1 1 1 0 0,1-1-1 0 0,0 0 1 0 0,1 1 0 0 0,0-1-1 0 0,1 0 1 0 0,0 1 0 0 0,8-18-1 0 0,-6 20-342 0 0,0 1 0 0 0,0 0 0 0 0,1 1 0 0 0,0-1 0 0 0,0 1 0 0 0,1 0 0 0 0,0 0-1 0 0,0 1 1 0 0,1 0 0 0 0,16-11 0 0 0,-14 11-254 0 0,0 1-1 0 0,0 0 1 0 0,1 0-1 0 0,0 1 1 0 0,0 1-1 0 0,0 0 1 0 0,1 0-1 0 0,-1 1 1 0 0,1 1-1 0 0,0 0 1 0 0,0 0-1 0 0,-1 1 1 0 0,1 1-1 0 0,0 0 1 0 0,20 3-1 0 0,-28-2 769 0 0,0 0-1 0 0,0 0 1 0 0,-1 1-1 0 0,1-1 1 0 0,0 1-1 0 0,-1 0 1 0 0,0 0-1 0 0,1 0 1 0 0,-1 0-1 0 0,0 1 0 0 0,0-1 1 0 0,0 1-1 0 0,-1 0 1 0 0,1 0-1 0 0,-1 0 1 0 0,1 0-1 0 0,-1 1 1 0 0,0-1-1 0 0,0 0 1 0 0,0 1-1 0 0,-1 0 1 0 0,1-1-1 0 0,0 6 0 0 0,3 9 1080 0 0,-1 0 0 0 0,-1 0 0 0 0,2 33-1 0 0,-4-27-863 0 0,10 158 2574 0 0,-12-182-2955 0 0,1 0-1 0 0,0 0 0 0 0,0 0 1 0 0,0 1-1 0 0,0-1 1 0 0,0 0-1 0 0,0 0 1 0 0,0 0-1 0 0,0 0 0 0 0,0 1 1 0 0,0-1-1 0 0,0 0 1 0 0,0 0-1 0 0,0 0 0 0 0,0 0 1 0 0,0 1-1 0 0,0-1 1 0 0,0 0-1 0 0,0 0 1 0 0,0 0-1 0 0,0 0 0 0 0,0 0 1 0 0,0 1-1 0 0,1-1 1 0 0,-1 0-1 0 0,0 0 1 0 0,0 0-1 0 0,0 0 0 0 0,0 0 1 0 0,0 1-1 0 0,0-1 1 0 0,0 0-1 0 0,1 0 1 0 0,-1 0-1 0 0,0 0 0 0 0,0 0 1 0 0,0 0-1 0 0,0 0 1 0 0,0 0-1 0 0,1 0 0 0 0,-1 1 1 0 0,0-1-1 0 0,0 0 1 0 0,0 0-1 0 0,0 0 1 0 0,1 0-1 0 0,-1 0 0 0 0,0 0 1 0 0,0 0-1 0 0,0 0 1 0 0,0 0-1 0 0,1 0 1 0 0,-1 0-1 0 0,0 0 0 0 0,0 0 1 0 0,0-1-1 0 0,9-10-88 0 0,8-20-125 0 0,13-53 87 0 0,4-9 122 0 0,-29 81 10 0 0,1 1 1 0 0,0-1 0 0 0,1 2-1 0 0,0-1 1 0 0,13-14-1 0 0,-17 22-5 0 0,0 0 0 0 0,0 0 0 0 0,0 0 0 0 0,1 0-1 0 0,-1 1 1 0 0,1-1 0 0 0,-1 1 0 0 0,1 0 0 0 0,0 0-1 0 0,8-3 1 0 0,-10 5 4 0 0,0 0 0 0 0,-1-1 0 0 0,1 1 1 0 0,0 0-1 0 0,0 0 0 0 0,-1 0 0 0 0,1 1 0 0 0,0-1 0 0 0,0 0 0 0 0,0 0 0 0 0,-1 1 0 0 0,1 0 0 0 0,0-1 0 0 0,-1 1 0 0 0,1 0 0 0 0,-1-1 0 0 0,1 1 0 0 0,0 0 1 0 0,-1 0-1 0 0,0 0 0 0 0,1 1 0 0 0,-1-1 0 0 0,0 0 0 0 0,1 0 0 0 0,-1 1 0 0 0,0-1 0 0 0,0 1 0 0 0,1 2 0 0 0,3 4 8 0 0,-1 0-1 0 0,-1 0 1 0 0,0 1-1 0 0,0-1 0 0 0,0 1 1 0 0,-1 0-1 0 0,-1-1 1 0 0,1 11-1 0 0,0 5 46 0 0,-2 42 0 0 0,-5 6-62 0 0,7-69 5 0 0,2-6 7 0 0,4-9 20 0 0,-7 11-28 0 0,10-19-12 0 0,17-41-1 0 0,-5 10-459 0 0,-12 28 128 0 0,21-37 383 0 0,-28 52 43 0 0,1 1-1 0 0,0 0 1 0 0,0 1-1 0 0,1-1 1 0 0,10-9-1 0 0,-15 15-82 0 0,0 1 1 0 0,0-1-1 0 0,0 0 0 0 0,0 0 0 0 0,0 1 1 0 0,0-1-1 0 0,0 0 0 0 0,1 1 1 0 0,-1-1-1 0 0,0 1 0 0 0,0 0 0 0 0,0-1 1 0 0,1 1-1 0 0,-1 0 0 0 0,0 0 0 0 0,1 0 1 0 0,-1 0-1 0 0,0 0 0 0 0,0 0 0 0 0,1 0 1 0 0,1 0-1 0 0,-1 1 4 0 0,0 0 0 0 0,0 0 0 0 0,0 0 0 0 0,-1 0 0 0 0,1 0 0 0 0,-1 1 0 0 0,1-1-1 0 0,-1 0 1 0 0,1 1 0 0 0,-1-1 0 0 0,0 1 0 0 0,2 2 0 0 0,2 5 15 0 0,0-1 0 0 0,-1 1 0 0 0,0 0 0 0 0,3 14 0 0 0,8 45-22 0 0,-11-47 0 0 0,9 32 0 0 0,-10-44-96 0 0,0 0-1 0 0,1 1 1 0 0,0-1-1 0 0,0-1 1 0 0,1 1-1 0 0,12 15 1 0 0,-15-22 44 0 0,0 1 1 0 0,1-1 0 0 0,-1 0-1 0 0,0 0 1 0 0,1 0 0 0 0,-1 0-1 0 0,1-1 1 0 0,0 1 0 0 0,-1-1 0 0 0,1 1-1 0 0,0-1 1 0 0,0 0 0 0 0,0 0-1 0 0,0 0 1 0 0,0-1 0 0 0,0 1 0 0 0,0-1-1 0 0,1 1 1 0 0,-1-1 0 0 0,0 0-1 0 0,0 0 1 0 0,0-1 0 0 0,0 1-1 0 0,0-1 1 0 0,6-1 0 0 0,0 0-804 0 0,0-1 0 0 0,0 0 0 0 0,-1-1 0 0 0,1 0 0 0 0,-1 0 0 0 0,0 0-1 0 0,0-1 1 0 0,-1-1 0 0 0,14-11 0 0 0,-9 5-553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5:25.64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60 1 9039 0 0,'-1'2'2096'0'0,"-14"83"4160"0"0,-5 24-4241 0 0,13-55-1991 0 0,2-20 279 0 0,-2 49 1 0 0,2-22-286 0 0,7-80-125 0 0,0-1 0 0 0,1 1 0 0 0,10-32 0 0 0,-5 18-25 0 0,0 2 116 0 0,0 0 0 0 0,3 0 0 0 0,0 1 0 0 0,23-44 0 0 0,-28 64 33 0 0,0 0 1 0 0,1 1-1 0 0,0-1 0 0 0,9-8 1 0 0,-13 15-19 0 0,0 0 1 0 0,0 0-1 0 0,1 0 1 0 0,-1 1-1 0 0,1-1 1 0 0,-1 1 0 0 0,1 0-1 0 0,0 0 1 0 0,0 0-1 0 0,0 0 1 0 0,0 1-1 0 0,1 0 1 0 0,-1 0 0 0 0,5-1-1 0 0,-7 2 8 0 0,0 0 1 0 0,-1 0-1 0 0,1 0 0 0 0,0 1 0 0 0,0-1 1 0 0,-1 1-1 0 0,1-1 0 0 0,0 1 0 0 0,0-1 0 0 0,-1 1 1 0 0,1 0-1 0 0,-1 0 0 0 0,1 0 0 0 0,-1 0 0 0 0,1 0 1 0 0,-1 0-1 0 0,0 0 0 0 0,1 1 0 0 0,-1-1 1 0 0,0 0-1 0 0,0 1 0 0 0,0-1 0 0 0,0 1 0 0 0,0-1 1 0 0,0 1-1 0 0,0 0 0 0 0,0 2 0 0 0,1 1 29 0 0,0 0 0 0 0,0 0-1 0 0,-1 1 1 0 0,0-1 0 0 0,0 0 0 0 0,0 1-1 0 0,-1 10 1 0 0,-3 15-35 0 0,-2-1 0 0 0,-1 0 0 0 0,-2 0 0 0 0,-18 49 0 0 0,10-35-6 0 0,2 16 197 0 0,25-64-206 0 0,-6 1-1 0 0,0-1 1 0 0,0 1 0 0 0,-1-1-1 0 0,1 0 1 0 0,-1-1 0 0 0,0 1-1 0 0,0-1 1 0 0,5-8 0 0 0,5-5-3 0 0,1-2-55 0 0,-1 0 0 0 0,-1-1-1 0 0,17-38 1 0 0,-17 32-35 0 0,30-47-1 0 0,-39 69 151 0 0,0 0 0 0 0,0 0 0 0 0,1 1 0 0 0,10-8 0 0 0,-15 12-49 0 0,1 0 0 0 0,-1-1 0 0 0,1 1 1 0 0,-1 0-1 0 0,1 0 0 0 0,-1 0 0 0 0,1 0 0 0 0,0 0 1 0 0,-1 0-1 0 0,1 0 0 0 0,-1 0 0 0 0,1 0 0 0 0,-1 0 1 0 0,1 0-1 0 0,-1 1 0 0 0,1-1 0 0 0,-1 0 0 0 0,1 0 1 0 0,-1 0-1 0 0,1 1 0 0 0,-1-1 0 0 0,1 0 0 0 0,-1 1 1 0 0,1-1-1 0 0,-1 0 0 0 0,0 1 0 0 0,1 0 0 0 0,10 10 34 0 0,-7-4 50 0 0,0-1 0 0 0,0 1 0 0 0,-1 0 0 0 0,0 0 0 0 0,-1 0 0 0 0,1 0 0 0 0,1 14 0 0 0,5 58-356 0 0,-6-48-108 0 0,-3-24 407 0 0,8 45 253 0 0,-7-47-266 0 0,0 0 1 0 0,0 0-1 0 0,1 0 1 0 0,0 0-1 0 0,0-1 1 0 0,1 1-1 0 0,4 7 1 0 0,-6-12-159 0 0,0 1-1 0 0,0 0 1 0 0,1 0 0 0 0,-1-1 0 0 0,0 1 0 0 0,1-1-1 0 0,-1 1 1 0 0,0-1 0 0 0,1 0 0 0 0,-1 1 0 0 0,1-1-1 0 0,-1 0 1 0 0,0 0 0 0 0,1 0 0 0 0,-1 0 0 0 0,1 0 0 0 0,-1-1-1 0 0,0 1 1 0 0,3-1 0 0 0,6 0-1513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5:26.3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68 89 10591 0 0,'0'0'964'0'0,"15"-6"1720"0"0,32-13 484 0 0,-45 18-3148 0 0,1 0 0 0 0,-1 0-1 0 0,1 0 1 0 0,0 0 0 0 0,-1 1-1 0 0,1-1 1 0 0,0 1 0 0 0,-1 0-1 0 0,1-1 1 0 0,0 1 0 0 0,0 0-1 0 0,0 1 1 0 0,-1-1 0 0 0,1 0-1 0 0,0 1 1 0 0,0 0 0 0 0,-1-1-1 0 0,1 1 1 0 0,4 3 0 0 0,-3-3 77 0 0,0 1 1 0 0,-1 0 0 0 0,0 0-1 0 0,1 1 1 0 0,-1-1 0 0 0,0 1-1 0 0,0-1 1 0 0,0 1 0 0 0,-1 0-1 0 0,1 0 1 0 0,0 0-1 0 0,-1 0 1 0 0,3 7 0 0 0,-2-5-66 0 0,-1 0-1 0 0,0 1 1 0 0,-1-1 0 0 0,1 1 0 0 0,-1-1 0 0 0,0 1-1 0 0,0-1 1 0 0,-1 12 0 0 0,0-6-3 0 0,-1-1 0 0 0,-1 1 0 0 0,0 0 0 0 0,0-1 0 0 0,-1 1 0 0 0,0-1 0 0 0,-1 0 0 0 0,0 0 1 0 0,-10 15-1 0 0,7-13 158 0 0,-1 0 0 0 0,-16 18 1 0 0,22-27-159 0 0,-1 0 1 0 0,-1 0-1 0 0,1 0 1 0 0,0 0-1 0 0,-1-1 1 0 0,1 1-1 0 0,-1-1 0 0 0,0 0 1 0 0,1 0-1 0 0,-1 0 1 0 0,0-1-1 0 0,-1 1 1 0 0,-5 0-1 0 0,7-2-32 0 0,1 0 0 0 0,-1 0 0 0 0,0 0 0 0 0,0 0 0 0 0,0-1 0 0 0,0 0 0 0 0,0 1 0 0 0,0-1 0 0 0,0 0 1 0 0,1 0-1 0 0,-1-1 0 0 0,0 1 0 0 0,1 0 0 0 0,-1-1 0 0 0,1 0 0 0 0,0 1 0 0 0,-1-1 0 0 0,1 0 0 0 0,-3-4 0 0 0,-3-2-17 0 0,1-2 0 0 0,-1 1 0 0 0,-8-16 1 0 0,13 19 20 0 0,0 1 1 0 0,1-1-1 0 0,-1 1 1 0 0,1-1-1 0 0,0 0 1 0 0,1 0 0 0 0,-1 0-1 0 0,1 0 1 0 0,0 0-1 0 0,1 0 1 0 0,0-1 0 0 0,0-10-1 0 0,1 9-38 0 0,1-1 0 0 0,0 1 0 0 0,0 0 0 0 0,1 0 0 0 0,-1 0 0 0 0,2 0 0 0 0,-1 0 0 0 0,9-12 0 0 0,-6 10-136 0 0,2 1 1 0 0,-1-1-1 0 0,1 1 1 0 0,0 1 0 0 0,1-1-1 0 0,0 1 1 0 0,1 1-1 0 0,-1 0 1 0 0,1 0 0 0 0,1 1-1 0 0,-1 0 1 0 0,1 0-1 0 0,14-4 1 0 0,-16 7 110 0 0,0 1-1 0 0,0 0 1 0 0,0 0 0 0 0,0 1 0 0 0,0 0 0 0 0,0 1-1 0 0,1 0 1 0 0,-1 0 0 0 0,0 1 0 0 0,16 3 0 0 0,-20-3 66 0 0,0 1 0 0 0,0-1 0 0 0,-1 1 0 0 0,1 1 0 0 0,0-1 0 0 0,-1 0 0 0 0,0 1 0 0 0,1 0 0 0 0,-1 0 0 0 0,0 1 1 0 0,-1-1-1 0 0,1 1 0 0 0,-1 0 0 0 0,1-1 0 0 0,-1 2 0 0 0,0-1 0 0 0,-1 0 0 0 0,1 1 0 0 0,-1-1 0 0 0,4 10 0 0 0,-2 0 65 0 0,0-1-1 0 0,-1 1 1 0 0,-1 0 0 0 0,0 0-1 0 0,-1 0 1 0 0,0 0-1 0 0,-1 1 1 0 0,-3 18 0 0 0,-2 2 399 0 0,-1 0 0 0 0,-12 38 1 0 0,11-54-324 0 0,21-69-233 0 0,-3 19 38 0 0,2 1 0 0 0,1 1-1 0 0,1 0 1 0 0,1 1 0 0 0,2 1-1 0 0,29-36 1 0 0,-41 56 97 0 0,1 1 0 0 0,0 0 0 0 0,14-10-1 0 0,-18 14-56 0 0,0 0-1 0 0,0 0 1 0 0,0 0-1 0 0,1 1 0 0 0,-1-1 1 0 0,1 1-1 0 0,-1 0 1 0 0,1 0-1 0 0,-1 1 0 0 0,1-1 1 0 0,-1 1-1 0 0,7-1 1 0 0,-8 2 23 0 0,0-1 0 0 0,0 1 0 0 0,0-1 0 0 0,0 1 0 0 0,0 0 0 0 0,0 0 0 0 0,-1-1 0 0 0,1 1 1 0 0,0 1-1 0 0,-1-1 0 0 0,1 0 0 0 0,0 0 0 0 0,-1 1 0 0 0,0-1 0 0 0,1 1 0 0 0,-1-1 1 0 0,0 1-1 0 0,1-1 0 0 0,-1 1 0 0 0,1 2 0 0 0,3 6 150 0 0,-1 0 0 0 0,7 17 0 0 0,-6-13-81 0 0,5 13 104 0 0,0-1-49 0 0,0 0-1 0 0,25 42 1 0 0,-32-62-132 0 0,1 0-1 0 0,0 0 1 0 0,1-1-1 0 0,0 1 0 0 0,-1-1 1 0 0,2 0-1 0 0,-1 0 1 0 0,0 0-1 0 0,1-1 0 0 0,0 0 1 0 0,0 0-1 0 0,1-1 1 0 0,-1 1-1 0 0,0-1 0 0 0,13 3 1 0 0,-12-4-322 0 0,0-1 0 0 0,0-1 0 0 0,0 0 0 0 0,0 0 0 0 0,0 0 0 0 0,9-2 0 0 0,8-1-6307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6:39:21.448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9566 9771 21887 0,'0'0'960'0,"5"0"208"0,-5 0-928 0,8 0-240 16,4 0 0-16,-1 0 0 0,-1 0 1840 0,1-3 320 16,0 3 64-16,4 0 16 0,-2-2-928 0,1 2-176 15,1-2-48-15,6 2 0 0,1-2-400 0,3-2-96 16,1 4-16-16,3-3 0 0,2 1-256 0,2-2-48 15,2 4-16-15,2-2 0 0,0 0-48 0,-6-1-16 16,2 3 0-16,2-1 0 0,3-2-192 0,1 3 144 16,1 0-144-16,-2 0 128 0,-3 0-128 0,7 0 0 15,-5 0 0-15,-5 0 0 0,-4 3 0 0,-5-6 128 0,-4 3-128 0,-6 3 128 16,-5-2-128-16,-8-1 128 16,0 0-128-16,-9 9 128 0,-8-1 64 0,-10 4 0 15,-8-4 0-15,-7 1 0 0,-6-2-192 0,-3-1 0 16,-2-2 0-16,1 3-176 0,-1-3 176 0,1-2 0 15,1-2 128-15,3 3-128 0,2-6 0 0,2 3 0 16,4-2 0-16,3 0 0 0,3 2 0 0,7 0 0 0,4 0 0 0,5 0 0 16,1 0 272-16,3 0-16 0,4 0 0 0,4 0 0 15,6 0-96-15,0 0-32 0,0 0 0 0,0 0 0 16,8 4 160-16,4 0 32 0,5-1 0 16,2 3 0-16,6-2-112 0,4 3-16 0,2-5 0 0,6 2 0 15,5-4-192-15,4 0 0 0,4-2 0 0,7 0-160 16,7-4-640-1,6-1-128-15,-1 1-32 0,2-3 0 0,0-6-3168 0,-5 2-640 0,-3-4-128 0,-3 1-32 16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5:28.3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324 7 9671 0 0,'9'-7'10615'0'0,"-9"21"-9299"0"0,-9 85 378 0 0,1-8-1123 0 0,11 108-195 0 0,0-46-180 0 0,-1-118-476 0 0,-3-59 62 0 0,0 0-1 0 0,-2 1 1 0 0,-1-1 0 0 0,-10-33-1 0 0,3 21-126 0 0,-2 1-1 0 0,-21-38 1 0 0,31 66 351 0 0,0 1 0 0 0,-1 0 0 0 0,0 0 0 0 0,0 0 0 0 0,-1 0 0 0 0,1 1 0 0 0,-1 0 0 0 0,-1 0 0 0 0,-8-7 0 0 0,12 11-3 0 0,0 0 0 0 0,0-1 0 0 0,0 1 0 0 0,0 0 0 0 0,0 0-1 0 0,-1 0 1 0 0,1 1 0 0 0,0-1 0 0 0,-1 1 0 0 0,1-1 0 0 0,0 1 0 0 0,-1 0 0 0 0,1 0-1 0 0,-1 0 1 0 0,1 0 0 0 0,-1 0 0 0 0,1 0 0 0 0,0 1 0 0 0,-1-1 0 0 0,1 1 0 0 0,0 0-1 0 0,-1-1 1 0 0,1 1 0 0 0,0 0 0 0 0,0 0 0 0 0,0 1 0 0 0,0-1 0 0 0,0 0 0 0 0,0 1-1 0 0,0-1 1 0 0,-2 4 0 0 0,-3 1 37 0 0,0 2 0 0 0,1-1 0 0 0,1 1-1 0 0,-1 0 1 0 0,-8 16 0 0 0,-16 47 302 0 0,28-68-315 0 0,-7 21 47 0 0,1-1-1 0 0,1 1 1 0 0,-7 46-1 0 0,13-60-55 0 0,0 1 0 0 0,1 0 1 0 0,0 0-1 0 0,0-1 0 0 0,1 1 0 0 0,1 0 0 0 0,0-1 0 0 0,0 1 1 0 0,1-1-1 0 0,0 1 0 0 0,6 12 0 0 0,-7-20-21 0 0,0 1-1 0 0,0-1 1 0 0,1 0-1 0 0,-1 0 1 0 0,0-1-1 0 0,1 1 1 0 0,0-1-1 0 0,-1 1 1 0 0,1-1 0 0 0,0 0-1 0 0,0 0 1 0 0,1 0-1 0 0,-1 0 1 0 0,0 0-1 0 0,1-1 1 0 0,-1 0-1 0 0,1 1 1 0 0,-1-1-1 0 0,1-1 1 0 0,3 2-1 0 0,7-1-19 0 0,0 0 0 0 0,0 0 0 0 0,27-3 0 0 0,-26 0-34 0 0,0-1 0 0 0,1 0 0 0 0,-1-1 0 0 0,0 0 0 0 0,25-12 1 0 0,-4-2-347 0 0,35-23 0 0 0,-61 34 281 0 0,0 0 0 0 0,0-1 0 0 0,-1-1 0 0 0,0 0 0 0 0,0 0 0 0 0,-1 0 0 0 0,14-21 0 0 0,-4-1-1862 0 0,22-49 0 0 0,-19 36-1240 0 0,-20 46 3648 0 0,2 13 370 0 0,0 0 0 0 0,0 0 0 0 0,-1 17 0 0 0,0-13-178 0 0,0 26 501 0 0,-1-25-456 0 0,5 35 0 0 0,13 16 76 0 0,-18-68-677 0 0,0-2-63 0 0,-1 0-1 0 0,1 0 0 0 0,-1-1 1 0 0,1 1-1 0 0,0 0 0 0 0,-1-1 1 0 0,1 1-1 0 0,0 0 1 0 0,0-1-1 0 0,-1 1 0 0 0,1-1 1 0 0,0 1-1 0 0,0-1 0 0 0,0 1 1 0 0,0-1-1 0 0,0 0 0 0 0,0 1 1 0 0,0-1-1 0 0,0 0 1 0 0,-1 0-1 0 0,1 0 0 0 0,0 0 1 0 0,0 0-1 0 0,0 0 0 0 0,0 0 1 0 0,0 0-1 0 0,0 0 1 0 0,0 0-1 0 0,0 0 0 0 0,0 0 1 0 0,0-1-1 0 0,0 1 0 0 0,0-1 1 0 0,0 1-1 0 0,0 0 0 0 0,0-1 1 0 0,-1 1-1 0 0,1-1 1 0 0,0 0-1 0 0,0 1 0 0 0,-1-1 1 0 0,1 0-1 0 0,0 1 0 0 0,-1-1 1 0 0,1 0-1 0 0,0-1 1 0 0,5-6-796 0 0,-1-1 1 0 0,-1 0 0 0 0,1 0-1 0 0,-1 0 1 0 0,-1 0 0 0 0,4-14 0 0 0,0-13-1200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5:28.7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3679 0 0,'0'0'167'0'0,"0"2"-7"0"0,4 54 13442 0 0,2-19-11948 0 0,-4-29-2077 0 0,1 0-1 0 0,1 1 1 0 0,-1-1 0 0 0,1-1-1 0 0,1 1 1 0 0,8 12 0 0 0,-9-15-157 0 0,-2-1-860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5:29.12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453 173 5527 0 0,'1'-1'423'0'0,"7"-31"762"0"0,-7 27-514 0 0,-1 0-1 0 0,0 0 1 0 0,0 0-1 0 0,0 0 1 0 0,-1 0-1 0 0,0 0 1 0 0,0 0-1 0 0,0 0 1 0 0,0 0-1 0 0,-1 1 1 0 0,0-1 0 0 0,-3-6-1 0 0,-11-13-405 0 0,13 20-139 0 0,0 0 1 0 0,0 0 0 0 0,-1 0 0 0 0,1 1-1 0 0,-1-1 1 0 0,0 1 0 0 0,0 0 0 0 0,-1 0-1 0 0,1 1 1 0 0,0-1 0 0 0,-1 1 0 0 0,-5-2 0 0 0,6 3-77 0 0,1 1 1 0 0,-1-1 0 0 0,1 1-1 0 0,-1-1 1 0 0,1 1 0 0 0,-1 1-1 0 0,1-1 1 0 0,-1 0 0 0 0,1 1-1 0 0,-1-1 1 0 0,1 1 0 0 0,0 0-1 0 0,-1 0 1 0 0,1 1 0 0 0,0-1-1 0 0,0 1 1 0 0,0-1 0 0 0,-5 4-1 0 0,1 1-1 0 0,0-1 0 0 0,1 1-1 0 0,0 0 1 0 0,0 0 0 0 0,0 1-1 0 0,1 0 1 0 0,0 0 0 0 0,0 0-1 0 0,1 1 1 0 0,0-1 0 0 0,0 1-1 0 0,-2 8 1 0 0,0 1 47 0 0,1 1 0 0 0,1-1-1 0 0,0 1 1 0 0,-2 31 0 0 0,4-5-43 0 0,3 1 0 0 0,6 53-1 0 0,22 87 270 0 0,-12-87 746 0 0,-16-96-1076 0 0,0 9-70 0 0,1-1 0 0 0,-1 0 0 0 0,-1 12 0 0 0,-3-7 55 0 0,0-13 16 0 0,2-1-3 0 0,0 0-86 0 0,-1-2 72 0 0,1 1 1 0 0,-1 0-1 0 0,1-1 0 0 0,0 0 0 0 0,-1 1 1 0 0,1-1-1 0 0,0 0 0 0 0,0 0 0 0 0,-1 1 1 0 0,1-1-1 0 0,0 0 0 0 0,0 0 0 0 0,0 0 1 0 0,0 0-1 0 0,0-1 0 0 0,0 1 0 0 0,0 0 1 0 0,1 0-1 0 0,-1-1 0 0 0,0 1 0 0 0,1 0 1 0 0,-1-1-1 0 0,1 1 0 0 0,-1 0 0 0 0,1-3 1 0 0,-3-2-323 0 0,1-1-1 0 0,1 0 1 0 0,0 1 0 0 0,-1-8 0 0 0,1 7-361 0 0,1 0-1 0 0,0 0 1 0 0,0 0-1 0 0,1 0 1 0 0,0 1-1 0 0,0-1 1 0 0,4-11-1 0 0,2 3-816 0 0</inkml:trace>
  <inkml:trace contextRef="#ctx0" brushRef="#br0" timeOffset="1">348 469 13879 0 0,'0'0'675'0'0,"-1"-1"-294"0"0,-2-2-320 0 0,0 1 0 0 0,-1-1-1 0 0,1 1 1 0 0,-1 0-1 0 0,1 0 1 0 0,-1 1 0 0 0,1-1-1 0 0,-1 1 1 0 0,0-1 0 0 0,0 1-1 0 0,0 1 1 0 0,-8-2-1 0 0,-6 1 1021 0 0,-30 1 0 0 0,23 0 185 0 0,-40 1-423 0 0,-71-2-678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5:29.5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251 108 1375 0 0,'1'-1'107'0'0,"9"-8"-2330"0"0,8-16 11028 0 0,-16 21-7352 0 0,-1 1-1 0 0,1-1 0 0 0,-1 1 1 0 0,0-6-1 0 0,1-11 753 0 0,-2 18-2127 0 0,0 1 0 0 0,0 0 0 0 0,0 0 1 0 0,-1-1-1 0 0,1 1 0 0 0,0 0 0 0 0,-1 0 0 0 0,1 0 0 0 0,-1-1 0 0 0,1 1 0 0 0,-1 0 0 0 0,0 0 0 0 0,0 0 1 0 0,1 0-1 0 0,-1 0 0 0 0,0 0 0 0 0,0 0 0 0 0,0 0 0 0 0,0 1 0 0 0,0-1 0 0 0,0 0 0 0 0,0 0 0 0 0,0 1 0 0 0,0-1 1 0 0,0 1-1 0 0,0-1 0 0 0,-1 1 0 0 0,1-1 0 0 0,0 1 0 0 0,0 0 0 0 0,-1 0 0 0 0,1-1 0 0 0,0 1 0 0 0,-2 0 0 0 0,-2 0-10 0 0,1 0-1 0 0,-1 0 1 0 0,0 0-1 0 0,0 0 1 0 0,1 1-1 0 0,-1 0 1 0 0,-9 2 0 0 0,6 0-36 0 0,0 0 0 0 0,0 1 0 0 0,1 0 0 0 0,-1 0 0 0 0,1 0 0 0 0,0 1 0 0 0,0 0 0 0 0,0 1 1 0 0,1-1-1 0 0,0 1 0 0 0,-11 14 0 0 0,5-4 54 0 0,1 1 0 0 0,0 0 0 0 0,1 1 0 0 0,1 0 1 0 0,-13 37-1 0 0,13-26-14 0 0,1 1 1 0 0,2 0-1 0 0,-4 37 1 0 0,6-22-87 0 0,1 1 1 0 0,2-1-1 0 0,7 56 1 0 0,-4-88 9 0 0,-1-2-6 0 0,1 0 0 0 0,0-1 0 0 0,1 0 0 0 0,0 1 0 0 0,5 11 0 0 0,-5-16-72 0 0,-3-5-340 0 0,11-17-4923 0 0,-4-6 2681 0 0,-2 11 1249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5:30.8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377 155 13879 0 0,'0'0'1390'0'0,"-3"-1"-1273"0"0,-9-2 276 0 0,0 0 0 0 0,0 1 0 0 0,0 0 0 0 0,-15 0 0 0 0,-54 2 2098 0 0,37 1-2399 0 0,-4-2-36 0 0,19 0-198 0 0,0 1 0 0 0,-38 6 1745 0 0,69 2-1441 0 0,0-4-259 0 0,1-1 0 0 0,-1 0-1 0 0,0 0 1 0 0,1 0 0 0 0,0-1 0 0 0,0 1-1 0 0,-1-1 1 0 0,2 1 0 0 0,-1-1-1 0 0,0 0 1 0 0,0 0 0 0 0,1 0 0 0 0,5 2-1 0 0,6 2-423 0 0,28 7-1 0 0,-39-12 521 0 0,26 6-262 0 0,0-2 0 0 0,0 0 0 0 0,0-2 0 0 0,1-1 0 0 0,-1-2 0 0 0,40-4 0 0 0,-48 1 347 0 0,-1 0 0 0 0,1-2-1 0 0,-1 0 1 0 0,0-1 0 0 0,0-2 0 0 0,0 0 0 0 0,-1-1-1 0 0,-1-1 1 0 0,28-17 0 0 0,-39 21 56 0 0,0 0 1 0 0,0-1-1 0 0,-1 0 1 0 0,0 0 0 0 0,0 0-1 0 0,0-1 1 0 0,-1 0-1 0 0,-1 0 1 0 0,10-18-1 0 0,-15 23-92 0 0,0 3-48 0 0,0 0 1 0 0,0-1-1 0 0,0 1 0 0 0,0 0 1 0 0,0-1-1 0 0,0 1 0 0 0,0 0 0 0 0,-1-1 1 0 0,1 1-1 0 0,0 0 0 0 0,0-1 1 0 0,-1 1-1 0 0,1 0 0 0 0,0-1 0 0 0,0 1 1 0 0,-1 0-1 0 0,1 0 0 0 0,0-1 1 0 0,-1 1-1 0 0,1 0 0 0 0,0 0 0 0 0,-1 0 1 0 0,1-1-1 0 0,0 1 0 0 0,-1 0 1 0 0,1 0-1 0 0,0 0 0 0 0,-1 0 0 0 0,1 0 1 0 0,0 0-1 0 0,-1 0 0 0 0,1 0 0 0 0,-1 0 1 0 0,1 0-1 0 0,0 0 0 0 0,-1 0 1 0 0,1 0-1 0 0,-1 0 0 0 0,0 0 1 0 0,-5 1 18 0 0,-1 0-1 0 0,1 0 1 0 0,0 0-1 0 0,-1 1 1 0 0,1-1-1 0 0,0 2 1 0 0,0-1-1 0 0,-6 4 1 0 0,-44 27 246 0 0,36-20-173 0 0,0 1-1 0 0,-23 23 0 0 0,36-31-67 0 0,1 0 0 0 0,0 1 1 0 0,1 0-1 0 0,-1 0 0 0 0,1 0 0 0 0,1 1 0 0 0,-1 0 0 0 0,1-1 0 0 0,-5 16 0 0 0,8-20-17 0 0,0-1 0 0 0,1 0 0 0 0,-1 1 0 0 0,1-1 0 0 0,0 1 0 0 0,-1-1 0 0 0,1 1 1 0 0,0-1-1 0 0,1 1 0 0 0,-1-1 0 0 0,0 1 0 0 0,1-1 0 0 0,-1 1 0 0 0,1-1 0 0 0,0 0 0 0 0,0 1 0 0 0,0-1 0 0 0,0 0 0 0 0,0 0 0 0 0,0 0 1 0 0,0 1-1 0 0,1-1 0 0 0,3 3 0 0 0,-1-1 6 0 0,1 0 1 0 0,0 0-1 0 0,1-1 0 0 0,-1 1 1 0 0,1-1-1 0 0,-1 0 1 0 0,1-1-1 0 0,9 3 1 0 0,6 2-86 0 0,1-1 1 0 0,-1-1 0 0 0,1-1-1 0 0,0-1 1 0 0,0-1 0 0 0,0 0-1 0 0,0-2 1 0 0,1-1 0 0 0,-1-1-1 0 0,24-4 1 0 0,-33 3-109 0 0,0-1 0 0 0,-1 0 0 0 0,1 0 0 0 0,-1-2 0 0 0,0 1 0 0 0,0-2 0 0 0,19-12 0 0 0,-22 12 78 0 0,-1 0 0 0 0,0 0 0 0 0,-1-1 0 0 0,0 1 0 0 0,0-2 0 0 0,0 1 0 0 0,-1-1 0 0 0,-1 0 0 0 0,1 0 0 0 0,5-17 0 0 0,-4 10-30 0 0,-1-2 0 0 0,0 1 1 0 0,-2-1-1 0 0,3-21 0 0 0,-7 37 590 0 0,-8 44-68 0 0,0 19 91 0 0,-7 120 2237 0 0,15-180-2237 0 0,5-20-350 0 0,7-20-150 0 0,2 1 0 0 0,34-69 0 0 0,-40 93 33 0 0,1 0 0 0 0,0 0-1 0 0,1 1 1 0 0,0 1-1 0 0,1 0 1 0 0,0 0 0 0 0,1 1-1 0 0,1 0 1 0 0,-1 1 0 0 0,17-10-1 0 0,-20 15 56 0 0,0 1-1 0 0,0 0 0 0 0,0 0 1 0 0,0 1-1 0 0,0 0 1 0 0,12-2-1 0 0,-15 4-139 0 0,-1 0 0 0 0,0 0 0 0 0,1 1 0 0 0,-1 0 0 0 0,1 0 0 0 0,-1 1 0 0 0,1-1 0 0 0,-1 1 0 0 0,0 1 0 0 0,1-1 0 0 0,-1 1 0 0 0,9 3 0 0 0,-13-4-197 0 0,1 0 0 0 0,-1 0-1 0 0,0 0 1 0 0,1 0 0 0 0,-1 0 0 0 0,0 1 0 0 0,0-1-1 0 0,0 0 1 0 0,1 1 0 0 0,-1-1 0 0 0,-1 1-1 0 0,1-1 1 0 0,0 1 0 0 0,0-1 0 0 0,-1 1-1 0 0,1-1 1 0 0,0 1 0 0 0,-1 0 0 0 0,0-1-1 0 0,1 1 1 0 0,-1 0 0 0 0,0 0 0 0 0,0-1 0 0 0,0 4-1 0 0,-1 5-1040 0 0,0 0-1 0 0,0 0 0 0 0,-5 13 1 0 0,1 6-471 0 0,4-26 1951 0 0,1 0 0 0 0,0 0 0 0 0,0 1 0 0 0,0-1 0 0 0,0 0 0 0 0,1 0 0 0 0,0 1 0 0 0,-1-1 0 0 0,1 0 0 0 0,0 0 0 0 0,0 0 0 0 0,1 0 0 0 0,-1 0 0 0 0,1 0 0 0 0,-1-1-1 0 0,1 1 1 0 0,0 0 0 0 0,0-1 0 0 0,0 1 0 0 0,0-1 0 0 0,4 3 0 0 0,-3-2 139 0 0,1-1-1 0 0,0 0 1 0 0,0 0-1 0 0,0 0 1 0 0,0 0-1 0 0,0 0 1 0 0,0-1-1 0 0,0 0 1 0 0,1 0-1 0 0,-1 0 1 0 0,1 0-1 0 0,-1-1 1 0 0,0 0 0 0 0,1 0-1 0 0,4 0 1 0 0,2-2-230 0 0,0 0 0 0 0,0-1 1 0 0,0 0-1 0 0,0-1 1 0 0,-1 0-1 0 0,1 0 0 0 0,-1-1 1 0 0,-1 0-1 0 0,1-1 0 0 0,-1 0 1 0 0,1-1-1 0 0,-2 0 1 0 0,1 0-1 0 0,-1-1 0 0 0,0 0 1 0 0,10-14-1 0 0,-15 17-77 0 0,0 0 0 0 0,-1 0-1 0 0,1 0 1 0 0,-1 0 0 0 0,0-1-1 0 0,0 1 1 0 0,-1-1 0 0 0,0 1-1 0 0,0-1 1 0 0,1-6 0 0 0,-2 10-3 0 0,0 0 0 0 0,0 0 1 0 0,0 0-1 0 0,0 0 0 0 0,0 1 1 0 0,-1-1-1 0 0,1 0 1 0 0,0 0-1 0 0,-1 0 0 0 0,1 1 1 0 0,-1-1-1 0 0,0 0 1 0 0,0 1-1 0 0,0-1 0 0 0,1 0 1 0 0,-1 1-1 0 0,-1-1 0 0 0,1 1 1 0 0,0-1-1 0 0,0 1 1 0 0,0 0-1 0 0,-1 0 0 0 0,1-1 1 0 0,-1 1-1 0 0,1 0 0 0 0,-1 0 1 0 0,1 0-1 0 0,-1 1 1 0 0,0-1-1 0 0,1 0 0 0 0,-1 1 1 0 0,0-1-1 0 0,0 1 1 0 0,-3-1-1 0 0,2 0 3 0 0,-1 1 0 0 0,1 0 0 0 0,-1 1 0 0 0,1-1 0 0 0,-1 1 0 0 0,1-1 0 0 0,0 1 1 0 0,-1 0-1 0 0,1 0 0 0 0,-4 2 0 0 0,-32 18 141 0 0,30-16-117 0 0,-9 5 26 0 0,1 2 0 0 0,0 0-1 0 0,1 1 1 0 0,1 0-1 0 0,-17 18 1 0 0,23-21 66 0 0,0 1-1 0 0,1 0 1 0 0,0 0 0 0 0,1 0 0 0 0,0 1-1 0 0,1 0 1 0 0,0 1 0 0 0,-7 23-1 0 0,12-32-106 0 0,0-1-1 0 0,0 1 1 0 0,1-1-1 0 0,-1 1 1 0 0,1-1-1 0 0,0 1 1 0 0,0 0-1 0 0,1-1 1 0 0,-1 1 0 0 0,1-1-1 0 0,-1 1 1 0 0,1-1-1 0 0,0 1 1 0 0,1-1-1 0 0,1 5 1 0 0,-1-4 14 0 0,1 0 1 0 0,0 0-1 0 0,0 0 1 0 0,0 0-1 0 0,1 0 1 0 0,-1-1 0 0 0,1 0-1 0 0,0 1 1 0 0,8 4-1 0 0,3 0 31 0 0,0-1 0 0 0,0 0 0 0 0,1-1 0 0 0,0-1 0 0 0,25 5 0 0 0,-27-7-197 0 0,0 0 0 0 0,0-1 0 0 0,0-1 0 0 0,0-1-1 0 0,0 0 1 0 0,0-1 0 0 0,0 0 0 0 0,23-6 0 0 0,-26 5 21 0 0,-1-2 1 0 0,0 1 0 0 0,1-2-1 0 0,-1 1 1 0 0,-1-1-1 0 0,1-1 1 0 0,-1 0-1 0 0,0 0 1 0 0,0-1-1 0 0,0 0 1 0 0,11-13 0 0 0,-7 4 11 0 0,1-1 1 0 0,-2 0-1 0 0,-1-1 1 0 0,0 0-1 0 0,-1-1 1 0 0,-1 0-1 0 0,-1 0 1 0 0,0-1 0 0 0,-2 0-1 0 0,0-1 1 0 0,3-24-1 0 0,-9 41 147 0 0,-4 7-19 0 0,-3 7 9 0 0,-16 43 841 0 0,2 2 0 0 0,-23 92 0 0 0,39-125-269 0 0,4-20-108 0 0,7-17-350 0 0,58-130-386 0 0,-53 125 232 0 0,1 0-1 0 0,1 0 0 0 0,0 2 0 0 0,31-32 0 0 0,-35 40 26 0 0,2 1-1 0 0,-1 0 1 0 0,1 1 0 0 0,15-9-1 0 0,-21 14-3 0 0,1 0 1 0 0,0 0-1 0 0,0 1 0 0 0,0 0 0 0 0,0 0 1 0 0,0 0-1 0 0,0 1 0 0 0,0 0 0 0 0,1 0 1 0 0,-1 1-1 0 0,9-1 0 0 0,-13 2-1 0 0,0-1-1 0 0,-1 0 0 0 0,1 0 0 0 0,-1 1 1 0 0,1-1-1 0 0,-1 1 0 0 0,1-1 1 0 0,-1 1-1 0 0,1 0 0 0 0,-1-1 1 0 0,0 1-1 0 0,1 0 0 0 0,-1 0 1 0 0,0 0-1 0 0,1 0 0 0 0,-1 0 1 0 0,1 2-1 0 0,0-1-3 0 0,-1 1 1 0 0,1 0-1 0 0,0-1 1 0 0,-1 1-1 0 0,0 0 1 0 0,0 0-1 0 0,1 0 1 0 0,-1 4-1 0 0,2 5 36 0 0,-2 0-1 0 0,0 0 1 0 0,0 19-1 0 0,-1-29-19 0 0,-6 78 659 0 0,0-25-488 0 0,6-53-185 0 0,0 1 0 0 0,0 0-1 0 0,0 0 1 0 0,0-1 0 0 0,0 1-1 0 0,1 0 1 0 0,-1-1-1 0 0,1 1 1 0 0,0 0 0 0 0,0-1-1 0 0,0 1 1 0 0,0-1 0 0 0,0 1-1 0 0,0-1 1 0 0,1 0 0 0 0,-1 1-1 0 0,1-1 1 0 0,2 2 0 0 0,-2-3-48 0 0,-1 1 0 0 0,1-1 0 0 0,0 0 0 0 0,0 1 1 0 0,0-1-1 0 0,0 0 0 0 0,1 0 0 0 0,-1-1 0 0 0,0 1 0 0 0,0 0 1 0 0,1-1-1 0 0,-1 1 0 0 0,0-1 0 0 0,0 0 0 0 0,1 0 1 0 0,-1 0-1 0 0,0 0 0 0 0,1 0 0 0 0,-1 0 0 0 0,0-1 0 0 0,4 0 1 0 0,-1-1-442 0 0,0 1 1 0 0,0-1-1 0 0,-1 0 1 0 0,1 0-1 0 0,7-5 1 0 0,-1-2-1195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5:35.7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89 160 3247 0 0,'0'0'150'0'0,"2"-8"20"0"0,11-24-409 0 0,-9 25 198 0 0,-1 0 0 0 0,0-1 0 0 0,3-11-1 0 0,-5 14 898 0 0,11-23 11115 0 0,-11 30-11339 0 0,2 2-168 0 0,1 1 0 0 0,-1 0 0 0 0,0 0 0 0 0,0 0 0 0 0,-1 0 0 0 0,4 10 0 0 0,6 39 1466 0 0,-4-8-1436 0 0,-8-45-628 0 0,1-21-402 0 0,0 14 621 0 0,0 1-1 0 0,-1-1 1 0 0,-1-9 0 0 0,-1 4-63 0 0,0 1 0 0 0,-1-1-1 0 0,-6-17 1 0 0,7 23-30 0 0,-1 0-1 0 0,1 0 1 0 0,-1 1 0 0 0,0-1 0 0 0,0 1-1 0 0,0 0 1 0 0,0 0 0 0 0,-1 0-1 0 0,-7-6 1 0 0,10 8 11 0 0,-1 1-1 0 0,1 0 0 0 0,-1 0 0 0 0,1 0 1 0 0,-1 1-1 0 0,0-1 0 0 0,0 0 1 0 0,1 1-1 0 0,-1-1 0 0 0,0 1 1 0 0,0-1-1 0 0,0 1 0 0 0,0 0 1 0 0,1 0-1 0 0,-1-1 0 0 0,0 2 1 0 0,0-1-1 0 0,0 0 0 0 0,-2 1 1 0 0,1 0-7 0 0,0 0 1 0 0,0 0 0 0 0,1 0-1 0 0,-1 1 1 0 0,0-1 0 0 0,1 1-1 0 0,-1 0 1 0 0,1-1 0 0 0,0 1-1 0 0,0 0 1 0 0,-3 3 0 0 0,0 2 6 0 0,-1 0 0 0 0,1 1 0 0 0,0 0 0 0 0,1 0 1 0 0,0 0-1 0 0,0 0 0 0 0,-3 10 0 0 0,3-2 42 0 0,0 1-1 0 0,1-1 0 0 0,1 1 1 0 0,0 0-1 0 0,1 0 0 0 0,2 23 1 0 0,0-28-36 0 0,0 1 1 0 0,1-1 0 0 0,0 0 0 0 0,1 1-1 0 0,1-1 1 0 0,0 0 0 0 0,1-1 0 0 0,0 1-1 0 0,8 13 1 0 0,-10-20-26 0 0,0 0 0 0 0,1 0 0 0 0,0 0 0 0 0,0 0 0 0 0,0-1 0 0 0,0 1-1 0 0,1-1 1 0 0,0 0 0 0 0,-1-1 0 0 0,2 1 0 0 0,-1-1 0 0 0,0 0 0 0 0,0 0 0 0 0,1-1 0 0 0,0 0 0 0 0,-1 1-1 0 0,1-2 1 0 0,0 1 0 0 0,0-1 0 0 0,0 0 0 0 0,0 0 0 0 0,0-1 0 0 0,1 0 0 0 0,-1 0 0 0 0,0 0 0 0 0,7-2 0 0 0,13-3-83 0 0,0-1 1 0 0,0-2-1 0 0,27-12 1 0 0,71-38-235 0 0,-104 47 378 0 0,0-1 0 0 0,-1-1-1 0 0,-1 0 1 0 0,0-1 0 0 0,31-33 0 0 0,-37 35-96 0 0,-1-2 1 0 0,-1 1-1 0 0,0-1 0 0 0,-1-1 1 0 0,0 0-1 0 0,-1 0 0 0 0,-1 0 1 0 0,8-26-1 0 0,-14 37 77 0 0,0-1-1 0 0,0 1 0 0 0,0-1 1 0 0,-1 1-1 0 0,1-1 0 0 0,-1 0 1 0 0,0 1-1 0 0,0-1 1 0 0,-1 1-1 0 0,0-1 0 0 0,-1-6 1 0 0,1 9-22 0 0,0 0 0 0 0,1 0 0 0 0,-1 0 0 0 0,0 0 0 0 0,-1 0 1 0 0,1 1-1 0 0,0-1 0 0 0,0 0 0 0 0,-1 0 0 0 0,1 1 0 0 0,-1-1 0 0 0,1 1 0 0 0,-1-1 1 0 0,0 1-1 0 0,0 0 0 0 0,0 0 0 0 0,0 0 0 0 0,1 0 0 0 0,-1 0 0 0 0,-1 0 1 0 0,1 0-1 0 0,0 1 0 0 0,0-1 0 0 0,0 1 0 0 0,-4-1 0 0 0,-1 1 1 0 0,1 0 0 0 0,-1 0 0 0 0,0 1 0 0 0,1 0 0 0 0,-1 0 1 0 0,1 0-1 0 0,-1 1 0 0 0,1 0 0 0 0,0 0 0 0 0,-1 1 0 0 0,1 0 0 0 0,-7 4 0 0 0,-1 2-5 0 0,1-1-1 0 0,0 2 1 0 0,1 0 0 0 0,-12 12-1 0 0,18-16 29 0 0,1 0 0 0 0,0 0 0 0 0,0 1 0 0 0,1 0 0 0 0,-1-1 0 0 0,2 1 0 0 0,-1 1 0 0 0,1-1 0 0 0,0 0 0 0 0,0 1 0 0 0,1 0 0 0 0,0 0 0 0 0,0-1 0 0 0,1 1 0 0 0,0 0 0 0 0,0 0 0 0 0,1 0 0 0 0,0 0 0 0 0,1 0 0 0 0,0 0 0 0 0,0 0 0 0 0,0 0 0 0 0,1 0 0 0 0,1 0 0 0 0,-1-1 0 0 0,1 1 0 0 0,0-1 0 0 0,1 1 0 0 0,5 8 0 0 0,-3-6 23 0 0,0-1 0 0 0,1-1 0 0 0,0 1 0 0 0,0-1 0 0 0,0 0-1 0 0,1-1 1 0 0,1 1 0 0 0,-1-2 0 0 0,13 8 0 0 0,-10-7 3 0 0,1-1 0 0 0,0-1 0 0 0,0 0 0 0 0,1-1-1 0 0,-1 0 1 0 0,1-1 0 0 0,17 3 0 0 0,-17-5-315 0 0,1 1-1 0 0,-1-1 0 0 0,0-1 1 0 0,0-1-1 0 0,1 0 1 0 0,-1 0-1 0 0,0-1 0 0 0,0-1 1 0 0,24-8-1 0 0,-11 1-7158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6:23.63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69 0 12727 0 0,'0'0'6136'0'0,"-2"8"-5370"0"0,3-2-611 0 0,1-1 1 0 0,-1 1 0 0 0,1 0-1 0 0,3 6 1 0 0,5 14 548 0 0,-7-13-517 0 0,0 1 0 0 0,-1 0 1 0 0,-1-1-1 0 0,0 1 0 0 0,-1 0 0 0 0,-1 0 0 0 0,0-1 0 0 0,0 1 0 0 0,-5 14 1 0 0,4-19-150 0 0,0-1 1 0 0,-1 0-1 0 0,0 1 1 0 0,0-1-1 0 0,-1-1 1 0 0,0 1-1 0 0,0 0 1 0 0,-1-1-1 0 0,0 0 1 0 0,0 0-1 0 0,0 0 1 0 0,-1-1 0 0 0,0 0-1 0 0,-1 0 1 0 0,-10 8-1 0 0,10-10-230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6:25.0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459 110 13879 0 0,'0'0'1056'0'0,"-2"-9"-605"0"0,1 4-313 0 0,-1 1 1 0 0,-1-1 0 0 0,1 0-1 0 0,-1 1 1 0 0,1-1-1 0 0,-1 1 1 0 0,0 0-1 0 0,-1 0 1 0 0,1 0-1 0 0,-1 0 1 0 0,0 0-1 0 0,0 1 1 0 0,0 0-1 0 0,0 0 1 0 0,-1 0 0 0 0,-8-4-1 0 0,2 2 218 0 0,-1 0-1 0 0,-1 0 1 0 0,1 2 0 0 0,0-1 0 0 0,-22-2-1 0 0,22 5-96 0 0,-1 1 0 0 0,1 0 0 0 0,-1 0 0 0 0,1 2 0 0 0,-14 2 0 0 0,-60 17 326 0 0,85-21-582 0 0,-9 3 4 0 0,0 0 0 0 0,0 1 0 0 0,0 0 0 0 0,1 0 0 0 0,0 1 0 0 0,0 1 0 0 0,0-1 0 0 0,-12 11 0 0 0,19-14 2 0 0,0 0 0 0 0,-1 0 0 0 0,1 1 0 0 0,0-1 0 0 0,0 1 0 0 0,0 0 1 0 0,1-1-1 0 0,-1 1 0 0 0,1 0 0 0 0,-1 0 0 0 0,1 0 0 0 0,0 0 0 0 0,0 0 0 0 0,0 0 0 0 0,1 1 0 0 0,-1-1 1 0 0,1 0-1 0 0,-1 0 0 0 0,1 0 0 0 0,0 1 0 0 0,1-1 0 0 0,-1 0 0 0 0,0 0 0 0 0,1 1 0 0 0,0-1 1 0 0,0 0-1 0 0,0 0 0 0 0,0 0 0 0 0,0 0 0 0 0,0 0 0 0 0,3 3 0 0 0,1 2 24 0 0,0-1 1 0 0,0 0-1 0 0,1 0 0 0 0,0 0 0 0 0,0-1 0 0 0,1 0 1 0 0,10 8-1 0 0,56 33-56 0 0,-67-43-1 0 0,15 9 27 0 0,-1 0 1 0 0,-1 2-1 0 0,0 0 1 0 0,-1 1-1 0 0,-1 1 1 0 0,0 0-1 0 0,-1 2 1 0 0,-1-1-1 0 0,-1 2 1 0 0,12 22-1 0 0,-22-33-9 0 0,-1 1 0 0 0,0-1 0 0 0,0 1 0 0 0,-1-1 0 0 0,0 1 0 0 0,1 17 0 0 0,-3-22 11 0 0,-1 0 0 0 0,1-1 0 0 0,-1 1 0 0 0,1 0-1 0 0,-1 0 1 0 0,-1-1 0 0 0,1 1 0 0 0,-4 7 0 0 0,-19 35-92 0 0,22-45 83 0 0,-2 5-6 0 0,0 0-1 0 0,-1 0 1 0 0,-1-1 0 0 0,1 1-1 0 0,-1-2 1 0 0,0 1-1 0 0,0 0 1 0 0,-1-1-1 0 0,1 0 1 0 0,-1-1 0 0 0,0 0-1 0 0,-1 0 1 0 0,1 0-1 0 0,-1-1 1 0 0,1 0 0 0 0,-1 0-1 0 0,-9 1 1 0 0,11-3-1 0 0,1 0 0 0 0,-1 0-1 0 0,0-1 1 0 0,1 1 0 0 0,-1-2 0 0 0,0 1 0 0 0,1 0 0 0 0,-1-1 0 0 0,1 0 0 0 0,-1-1 0 0 0,1 1 0 0 0,-1-1-1 0 0,1 0 1 0 0,0 0 0 0 0,0 0 0 0 0,0-1 0 0 0,0 0 0 0 0,0 0 0 0 0,0 0 0 0 0,1-1 0 0 0,0 0 0 0 0,0 1-1 0 0,0-2 1 0 0,0 1 0 0 0,-5-8 0 0 0,6 9 11 0 0,1-1 0 0 0,0 1 0 0 0,0 0 0 0 0,1-1 0 0 0,-1 0 0 0 0,1 1 0 0 0,0-1 0 0 0,0 0 0 0 0,0 0-1 0 0,0 1 1 0 0,1-1 0 0 0,-1 0 0 0 0,1 0 0 0 0,0 0 0 0 0,0 0 0 0 0,1 0 0 0 0,-1 0 0 0 0,1 0 0 0 0,0 1 0 0 0,0-1 0 0 0,0 0 0 0 0,0 0 0 0 0,1 1 0 0 0,-1-1-1 0 0,5-6 1 0 0,-2 4 10 0 0,0 0-1 0 0,1 1 1 0 0,0-1-1 0 0,0 1 1 0 0,0 0-1 0 0,1 0 1 0 0,0 1-1 0 0,0-1 1 0 0,0 1-1 0 0,0 1 0 0 0,0-1 1 0 0,1 1-1 0 0,7-3 1 0 0,7-1 20 0 0,1 2 0 0 0,-1 0 0 0 0,42-4 0 0 0,68 4 1 0 0,-78 5-32 0 0,63-9 0 0 0,-103 7-14 0 0,0-1-1 0 0,-1 0 1 0 0,1 0-1 0 0,-1-1 1 0 0,0-1-1 0 0,0 0 1 0 0,15-8-1 0 0,-23 10 11 0 0,0 1 0 0 0,-1-1 0 0 0,1 0-1 0 0,-1 0 1 0 0,1 0 0 0 0,-1-1 0 0 0,0 1 0 0 0,0-1 0 0 0,0 1-1 0 0,-1-1 1 0 0,1 0 0 0 0,-1 0 0 0 0,0 0 0 0 0,0 0 0 0 0,-1-1-1 0 0,1 1 1 0 0,-1-1 0 0 0,0 1 0 0 0,0-1 0 0 0,0 1 0 0 0,-1-1-1 0 0,1 1 1 0 0,-1-9 0 0 0,-1 10 5 0 0,1 0 0 0 0,0-1 0 0 0,-1 1 0 0 0,0 0 0 0 0,1-1-1 0 0,-1 1 1 0 0,-1 0 0 0 0,1 0 0 0 0,0 0 0 0 0,-1 0 0 0 0,0 0 0 0 0,1 0 0 0 0,-1 0-1 0 0,0 1 1 0 0,-1-1 0 0 0,1 1 0 0 0,0-1 0 0 0,-1 1 0 0 0,1 0 0 0 0,-1 0 0 0 0,0 0-1 0 0,0 0 1 0 0,1 0 0 0 0,-1 1 0 0 0,0-1 0 0 0,-1 1 0 0 0,1 0 0 0 0,0 0 0 0 0,0 0 0 0 0,-1 0-1 0 0,1 1 1 0 0,-5-1 0 0 0,2 0 1 0 0,0 1 0 0 0,0 0 0 0 0,0 0 1 0 0,0 1-1 0 0,0-1 0 0 0,0 1 0 0 0,0 1 0 0 0,0-1 0 0 0,0 1 0 0 0,0 0 0 0 0,1 0 0 0 0,-1 1 1 0 0,1-1-1 0 0,0 1 0 0 0,0 1 0 0 0,0-1 0 0 0,-8 7 0 0 0,7-2 16 0 0,-1-1 0 0 0,1 2 0 0 0,0-1 1 0 0,1 1-1 0 0,0-1 0 0 0,1 1 0 0 0,-1 1 0 0 0,2-1 0 0 0,-1 1 0 0 0,2-1 0 0 0,-1 1 0 0 0,1 0 0 0 0,0 0 1 0 0,1 0-1 0 0,0 0 0 0 0,1 0 0 0 0,0 0 0 0 0,1 0 0 0 0,0 0 0 0 0,0 1 0 0 0,1-2 0 0 0,5 17 0 0 0,-4-19-9 0 0,1-1-1 0 0,-1 1 1 0 0,1-1-1 0 0,0 0 0 0 0,1 0 1 0 0,0 0-1 0 0,0 0 0 0 0,0-1 1 0 0,0 0-1 0 0,1 0 0 0 0,0 0 1 0 0,0-1-1 0 0,0 0 0 0 0,1 0 1 0 0,-1 0-1 0 0,1-1 0 0 0,12 4 1 0 0,-7-3-66 0 0,0 0 1 0 0,0-1-1 0 0,1-1 1 0 0,-1 0-1 0 0,1-1 1 0 0,-1 0-1 0 0,1 0 1 0 0,-1-2-1 0 0,22-2 1 0 0,-22 0-147 0 0,-1 0 1 0 0,0 0-1 0 0,0-1 1 0 0,0-1-1 0 0,0 1 1 0 0,0-2-1 0 0,-1 0 1 0 0,0 0 0 0 0,0-1-1 0 0,-1 0 1 0 0,0 0-1 0 0,0-1 1 0 0,-1-1-1 0 0,0 1 1 0 0,0-1-1 0 0,-1-1 1 0 0,7-11-1 0 0,-9 14 70 0 0,2-5 2 0 0,0 0 1 0 0,-1 0-1 0 0,0 0 1 0 0,7-25-1 0 0,-8 16 77 0 0,10-49-39 0 0,-13 61 91 0 0,-1-1 0 0 0,-1 1 0 0 0,1-1 0 0 0,-2 1-1 0 0,-1-12 1 0 0,2 19 578 0 0,0 4-517 0 0,-1 0 0 0 0,1 1 0 0 0,-1-1 0 0 0,0 0 0 0 0,0 1 0 0 0,0-1 0 0 0,0 0 0 0 0,-2 3 0 0 0,-5 13 512 0 0,4 2-122 0 0,2 0-1 0 0,0 0 1 0 0,1 1 0 0 0,3 23 0 0 0,-2 19 278 0 0,2 38 661 0 0,-4-66-1118 0 0,0-77-389 0 0,3 22 92 0 0,1 1 0 0 0,1 0 0 0 0,1 0 0 0 0,1 0 0 0 0,1 1 0 0 0,0-1 0 0 0,1 1 0 0 0,1 1 0 0 0,1-1 0 0 0,0 1 0 0 0,20-25 0 0 0,-24 36 70 0 0,1 0 0 0 0,0 0 0 0 0,0 1 0 0 0,0 0 1 0 0,1 0-1 0 0,0 1 0 0 0,0 0 0 0 0,0 0 0 0 0,0 0 0 0 0,13-4 0 0 0,-13 6-208 0 0,0 1 0 0 0,-1-1 0 0 0,1 1 0 0 0,0 0 0 0 0,0 1-1 0 0,13 0 1 0 0,-15 0-493 0 0,0 1-1 0 0,0 0 0 0 0,0 0 0 0 0,1 1 0 0 0,6 2 1 0 0,-1 2-1131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6:25.47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 0 11167 0 0,'1'2'5634'0'0,"1"3"-5265"0"0,0-1 0 0 0,-1 1 1 0 0,0 0-1 0 0,1-1 1 0 0,-2 1-1 0 0,1 0 0 0 0,-1 0 1 0 0,1 8-1 0 0,-6 44 1200 0 0,1-26-1080 0 0,3-14-435 0 0,-4 35 603 0 0,4 59 0 0 0,0-106-657 0 0,1-4-1 0 0,0 0 0 0 0,0 0 0 0 0,0 1 0 0 0,0-1 1 0 0,0 0-1 0 0,0 0 0 0 0,1 0 0 0 0,-1 1 0 0 0,0-1 0 0 0,1 0 0 0 0,-1 0 0 0 0,1 0 1 0 0,-1 0-1 0 0,2 2 0 0 0,-2-3-40 0 0,0 1 0 0 0,0 0 0 0 0,1-1 0 0 0,-1 1 0 0 0,0 0 0 0 0,1-1 0 0 0,-1 1 0 0 0,1-1 0 0 0,-1 1 0 0 0,1-1 0 0 0,-1 1 0 0 0,1-1 0 0 0,-1 1 0 0 0,1-1 0 0 0,-1 1 0 0 0,1-1 0 0 0,0 0 0 0 0,-1 1 0 0 0,1-1 0 0 0,0 0 0 0 0,-1 1 0 0 0,2-1 0 0 0,0 0-113 0 0,0 0 0 0 0,-1 0 0 0 0,1 0 0 0 0,0 0 0 0 0,-1 0 1 0 0,1 0-1 0 0,0 0 0 0 0,0-1 0 0 0,2 0 0 0 0,1-1-1036 0 0,-1 0-1 0 0,1 0 1 0 0,-1 0-1 0 0,1-1 1 0 0,-1 0 0 0 0,5-3-1 0 0,3-6-3039 0 0,-1 0-32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6:25.8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29 225 15695 0 0,'0'0'762'0'0,"1"1"-336"0"0,24 16 106 0 0,-22-16-484 0 0,0 0 1 0 0,-1 1-1 0 0,1-1 0 0 0,0 0 0 0 0,0-1 0 0 0,0 1 1 0 0,0 0-1 0 0,0-1 0 0 0,0 1 0 0 0,0-1 0 0 0,0 0 1 0 0,0 0-1 0 0,0 0 0 0 0,0-1 0 0 0,5 0 0 0 0,-4-1 122 0 0,1 1 0 0 0,-1-1-1 0 0,0 0 1 0 0,0 0 0 0 0,1-1 0 0 0,-1 1-1 0 0,0-1 1 0 0,-1 0 0 0 0,5-4-1 0 0,2-3 243 0 0,-1 0-1 0 0,0-1 0 0 0,-1 0 1 0 0,0 0-1 0 0,11-25 0 0 0,-14 27-402 0 0,15-35-48 0 0,-18 40 35 0 0,-1 0-1 0 0,0-1 1 0 0,0 1 0 0 0,0-1 0 0 0,0 1 0 0 0,-1-1-1 0 0,1-8 1 0 0,-2 11 5 0 0,1 0 0 0 0,0-1 0 0 0,0 1 1 0 0,0 0-1 0 0,0-1 0 0 0,-1 1 0 0 0,0 0 1 0 0,0-3-1 0 0,0 4 2 0 0,0 0 0 0 0,1 0 0 0 0,-1 0-1 0 0,0 0 1 0 0,0 0 0 0 0,0 0 0 0 0,1 1 0 0 0,-1-1 0 0 0,0 0 0 0 0,0 1 0 0 0,0-1 0 0 0,0 0 0 0 0,-1 1-1 0 0,1 0 1 0 0,0-1 0 0 0,0 1 0 0 0,0 0 0 0 0,0-1 0 0 0,-2 1 0 0 0,0 0-4 0 0,0 0 0 0 0,0 1 1 0 0,0 0-1 0 0,0-1 0 0 0,0 1 1 0 0,-6 2-1 0 0,1 1 0 0 0,1 0 1 0 0,-1 0-1 0 0,1 1 0 0 0,0 0 0 0 0,0 0 1 0 0,1 1-1 0 0,-11 10 0 0 0,1 2 81 0 0,-21 30-1 0 0,27-34-19 0 0,1 0 0 0 0,0 1 0 0 0,1 0 0 0 0,0 1 0 0 0,2 0 0 0 0,0 0 0 0 0,0 0 0 0 0,2 0 0 0 0,-5 28 0 0 0,9-40-47 0 0,-1 1 0 0 0,1 0 0 0 0,0 0-1 0 0,1-1 1 0 0,-1 1 0 0 0,1 0 0 0 0,0-1-1 0 0,0 1 1 0 0,0-1 0 0 0,0 1 0 0 0,1-1-1 0 0,0 1 1 0 0,0-1 0 0 0,0 0 0 0 0,1 0-1 0 0,-1 0 1 0 0,1 0 0 0 0,0 0 0 0 0,0-1-1 0 0,0 1 1 0 0,1-1 0 0 0,-1 0 0 0 0,1 0-1 0 0,0 0 1 0 0,-1 0 0 0 0,1-1 0 0 0,1 0-1 0 0,-1 1 1 0 0,0-2 0 0 0,1 1 0 0 0,-1 0-1 0 0,0-1 1 0 0,9 2 0 0 0,7-1-430 0 0,-1 0 0 0 0,1-2 0 0 0,0 0-1 0 0,-1-1 1 0 0,1-1 0 0 0,22-5 0 0 0,13-1-1960 0 0,34-9-2585 0 0,-59 11 3242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12T16:39:30.342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5123 9755 7359 0,'0'0'656'0,"0"0"-528"0,0 0-128 0,0 0 0 16,0 0 3904-16,0 0 736 0,0 0 160 0,0 0 16 15,0 0-2304-15,0 0-464 0,0 0-80 0,0 0-32 16,0 0-624-16,0 0-128 0,0 0-32 0,0 0 0 16,0 0-256-16,0 0-64 0,0 0-16 0,0 0 0 15,0 0-304-15,0 0-64 0,0 0-16 0,0 0 0 16,6-2-32-16,-6 2 0 0,8-2 0 0,-2 0 0 15,-6 2-32-15,8-2-16 0,-1 0 0 0,-1-1 0 16,1-1-48-16,1 2-16 0,0 0 0 0,1 0 0 0,0-2-16 0,3 1 0 16,0 1 0-16,2 0 0 0,0 0-96 0,3-2-32 15,4 1 0-15,2 2 0 0,0-4-144 0,0 5 0 16,1-2 144-16,1 0-144 0,0 2 0 0,0 0 128 16,0 2-128-16,-3 0 0 0,-2-2 0 0,-3 0 144 15,-4 0-144-15,-1 2 0 0,-3-2 128 0,-9 0-128 16,0 0 0-16,0 0 0 0,0 0 0 0,0 0 0 15,-9 4 0-15,-6 3 0 0,-4 2 0 0,-4-3 0 16,-1-2 160-16,-4 3-160 0,6-5 0 0,-3 0 0 16,0 0 0-16,0 2 0 0,0-4 0 0,3 3 0 15,1-3 0-15,0 0 0 0,-5 1 0 0,4-1 0 0,2 0 0 0,3 0 0 16,3 0 0-16,2 0 0 16,1-1 0-16,3 1 0 0,8 0 0 0,0 0 0 15,0 0 176-15,0 0-176 0,0 0 0 0,0 0 128 0,8-3-128 0,1 3 0 16,3 0 128-16,1 0-128 0,0 0 176 0,3 0-176 15,1 0 128-15,3 3-128 16,1-3 0-16,2 1 0 0,2 2 176 0,4-1-32 0,0-2 0 0,0 0 0 16,-1 0-144-16,1 0-176 15,0 0 48-15,-1 0 0 0,-4-2 128 0,-1 2-128 0,-5-3 128 0,-2 2-128 16,-4 1 128-16,-6-3 0 0,-6 3 0 0,0 0 0 16,0 0 0-16,0 0 0 0,-5 3 0 0,-6-3 128 15,-3 0-128-15,-4 0 0 0,-6 0 128 0,-1 1-128 16,-1 2 128-16,-1-3-128 0,-1 0 160 0,2 0-160 15,1 0 0-15,-4-3 128 0,3 2-128 0,4-2 0 16,2-3 0-16,3 2 0 0,4 1 0 0,2-1 0 16,2 0-608-16,4-1-160 0,5 5-48 0,0 0-12752 15,0 0-2560-15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6:26.19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1050 525 9615 0 0,'0'0'439'0'0,"-1"-1"-10"0"0,-2-1-304 0 0,0 0 0 0 0,0 0 0 0 0,0 0-1 0 0,0 0 1 0 0,-1 1 0 0 0,1 0 0 0 0,0-1 0 0 0,-1 1-1 0 0,1 0 1 0 0,-1 1 0 0 0,0-1 0 0 0,1 0 0 0 0,-1 1-1 0 0,-6 0 1 0 0,-8 1 1867 0 0,-28 4 0 0 0,46-5-1985 0 0,-15 1 360 0 0,0 2-1 0 0,0 0 1 0 0,1 1 0 0 0,-1 1-1 0 0,1 0 1 0 0,0 0 0 0 0,0 2-1 0 0,-17 10 1 0 0,29-16-333 0 0,1 0 0 0 0,-1 1 0 0 0,0-1 0 0 0,1 0 0 0 0,-1 1 1 0 0,1-1-1 0 0,-1 1 0 0 0,1 0 0 0 0,0 0 0 0 0,0-1 0 0 0,0 1 0 0 0,0 0 0 0 0,0 0 0 0 0,0 0 1 0 0,0 0-1 0 0,0 0 0 0 0,1 0 0 0 0,-1 0 0 0 0,1 0 0 0 0,0 0 0 0 0,0 0 0 0 0,0 1 1 0 0,0 2-1 0 0,0-2 41 0 0,1 0 0 0 0,0 0 0 0 0,0 0 0 0 0,0 0 0 0 0,0-1 1 0 0,1 1-1 0 0,-1 0 0 0 0,1 0 0 0 0,0-1 0 0 0,-1 1 0 0 0,1-1 1 0 0,1 0-1 0 0,-1 1 0 0 0,0-1 0 0 0,4 3 0 0 0,14 8 220 0 0,0 0 0 0 0,1-1-1 0 0,0-1 1 0 0,39 14 0 0 0,-36-16-125 0 0,-1 0 0 0 0,-1 2 0 0 0,0 1 0 0 0,21 14 0 0 0,-40-23-132 0 0,0-1-1 0 0,0 1 1 0 0,0-1-1 0 0,0 1 1 0 0,0 0-1 0 0,-1 0 1 0 0,1 0-1 0 0,-1 0 1 0 0,0 1-1 0 0,0-1 1 0 0,0 0-1 0 0,0 1 1 0 0,-1 0-1 0 0,1-1 1 0 0,0 7-1 0 0,-2-8-27 0 0,-1 0 0 0 0,1 0-1 0 0,-1 0 1 0 0,0 0 0 0 0,0 0-1 0 0,0 0 1 0 0,0 0 0 0 0,0 0 0 0 0,0-1-1 0 0,0 1 1 0 0,-1 0 0 0 0,1-1 0 0 0,0 1-1 0 0,-1-1 1 0 0,0 1 0 0 0,-2 1-1 0 0,-3 2-10 0 0,0-1-1 0 0,-1 0 0 0 0,1-1 1 0 0,-1 1-1 0 0,0-1 0 0 0,0-1 1 0 0,0 1-1 0 0,0-1 0 0 0,0-1 0 0 0,-1 0 1 0 0,1 0-1 0 0,0 0 0 0 0,-13-2 1 0 0,-10-1-411 0 0,0-1 1 0 0,-37-10 0 0 0,30 5-766 0 0,1-3-50 0 0</inkml:trace>
  <inkml:trace contextRef="#ctx0" brushRef="#br0" timeOffset="1">1 1 13359 0 0,'0'0'1424'0'0,"19"26"9320"0"0,-10-19-9048 0 0,1-2-2048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6:28.1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11 10143 0 0,'0'0'1636'0'0,"2"3"-718"0"0,8 7-25 0 0,-8-10-621 0 0,0 0 0 0 0,0 0 1 0 0,0 0-1 0 0,0 0 0 0 0,0 0 0 0 0,0-1 1 0 0,0 1-1 0 0,0-1 0 0 0,-1 0 0 0 0,1 0 1 0 0,3-1-1 0 0,-1 0 108 0 0,11-2 417 0 0,-1 0 0 0 0,1 1 0 0 0,0 1 0 0 0,0 0 0 0 0,0 1 0 0 0,29 2 0 0 0,-11 1-63 0 0,41 10 0 0 0,-30 0-7444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6:30.5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384 22 8839 0 0,'0'0'659'0'0,"0"-1"-448"0"0,-2-1-88 0 0,1 0 0 0 0,0 1 0 0 0,-1-1 0 0 0,1 1 1 0 0,-1-1-1 0 0,0 1 0 0 0,1 0 0 0 0,-1 0 0 0 0,0-1 1 0 0,0 1-1 0 0,0 1 0 0 0,1-1 0 0 0,-1 0 0 0 0,0 0 0 0 0,0 1 1 0 0,-1-1-1 0 0,1 1 0 0 0,0-1 0 0 0,0 1 0 0 0,0 0 1 0 0,-3 0-1 0 0,-7 0 741 0 0,1 1 1 0 0,-22 4 0 0 0,7-1-167 0 0,9-2-291 0 0,0 1 1 0 0,1 0-1 0 0,-27 10 0 0 0,-47 24 543 0 0,44-17-113 0 0,41-19-742 0 0,4-1-82 0 0,0 1 1 0 0,0-1 0 0 0,0 0-1 0 0,0 1 1 0 0,0-1-1 0 0,0 1 1 0 0,0-1 0 0 0,0 1-1 0 0,0-1 1 0 0,0 1-1 0 0,0 0 1 0 0,0-1-1 0 0,0 1 1 0 0,0 0 0 0 0,0 1-1 0 0,0-1-7 0 0,0-1 1 0 0,1 0-1 0 0,-1 1 0 0 0,1-1 0 0 0,-1 1 0 0 0,1-1 0 0 0,-1 1 1 0 0,1-1-1 0 0,-1 1 0 0 0,1-1 0 0 0,0 1 0 0 0,-1 0 0 0 0,1-1 1 0 0,0 1-1 0 0,-1 0 0 0 0,1-1 0 0 0,0 1 0 0 0,0 0 0 0 0,0-1 1 0 0,-1 1-1 0 0,1 0 0 0 0,0-1 0 0 0,0 1 0 0 0,0 0 0 0 0,0-1 1 0 0,0 1-1 0 0,0 0 0 0 0,1 0 0 0 0,-1-1 0 0 0,0 1 1 0 0,0 0-1 0 0,0-1 0 0 0,1 1 0 0 0,-1-1 0 0 0,1 2 0 0 0,0 0 36 0 0,0 1-2 0 0,0 0-1 0 0,0 0 0 0 0,1-1 0 0 0,-1 1 1 0 0,1 0-1 0 0,0-1 0 0 0,0 1 1 0 0,0-1-1 0 0,3 4 0 0 0,25 20 217 0 0,-13-12-161 0 0,-1-2 19 0 0,0-1-1 0 0,1 0 1 0 0,19 9-1 0 0,25 16 406 0 0,-53-30-513 0 0,-1-1 0 0 0,0 1 1 0 0,0 0-1 0 0,0 1 0 0 0,8 10 1 0 0,-12-14 4 0 0,-3-3-9 0 0,1 1 0 0 0,0 0 1 0 0,-1-1-1 0 0,1 1 0 0 0,0 0 0 0 0,-1 0 0 0 0,1 0 0 0 0,-1-1 0 0 0,0 1 0 0 0,1 0 0 0 0,-1 0 0 0 0,0 0 0 0 0,1 0 1 0 0,-1 0-1 0 0,0 0 0 0 0,0 0 0 0 0,0 0 0 0 0,0 0 0 0 0,0 1 0 0 0,1 0 8 0 0,0 0 0 0 0,-1 0 0 0 0,1 1-1 0 0,-1-1 1 0 0,0 0 0 0 0,1 1 0 0 0,-1-1 0 0 0,0 1-1 0 0,-1-1 1 0 0,1 0 0 0 0,0 1 0 0 0,-1-1 0 0 0,1 0 0 0 0,-1 1-1 0 0,0-1 1 0 0,0 0 0 0 0,0 0 0 0 0,0 0 0 0 0,0 0-1 0 0,0 0 1 0 0,0 0 0 0 0,-1 0 0 0 0,1 0 0 0 0,-1 0-1 0 0,1 0 1 0 0,-1-1 0 0 0,0 1 0 0 0,0-1 0 0 0,0 1-1 0 0,0-1 1 0 0,0 0 0 0 0,0 0 0 0 0,0 0 0 0 0,0 0 0 0 0,0 0-1 0 0,-1 0 1 0 0,1 0 0 0 0,0-1 0 0 0,-5 1 0 0 0,0 0-40 0 0,0 0 0 0 0,0 0 1 0 0,0-1-1 0 0,0 0 0 0 0,-1-1 1 0 0,1 1-1 0 0,0-1 0 0 0,0-1 1 0 0,0 1-1 0 0,0-1 0 0 0,0-1 1 0 0,-6-2-1 0 0,9 3-182 0 0,0-1 0 0 0,0 0 0 0 0,0 1 0 0 0,1-1 0 0 0,-1 0 0 0 0,1-1 0 0 0,0 1 0 0 0,-4-5 0 0 0,-10-18-5905 0 0,14 18 3663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6:31.6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27 78 8783 0 0,'0'0'1007'0'0,"-9"-19"5510"0"0,5 32-5391 0 0,-2 19-361 0 0,5-23-483 0 0,-3 25 503 0 0,2 56 0 0 0,2-80-778 0 0,1 0-1 0 0,1 0 0 0 0,-1 0 0 0 0,1 0 1 0 0,1-1-1 0 0,0 1 0 0 0,1-1 0 0 0,-1 1 1 0 0,2-1-1 0 0,6 10 0 0 0,-10-17 8 0 0,1 0 0 0 0,-1 0-1 0 0,1 0 1 0 0,0 0 0 0 0,0 0-1 0 0,3 2 1 0 0,-4-3-18 0 0,0 0 1 0 0,0 0-1 0 0,0 0 0 0 0,0-1 1 0 0,1 1-1 0 0,-1 0 0 0 0,0-1 0 0 0,0 1 1 0 0,0-1-1 0 0,1 0 0 0 0,-1 1 0 0 0,0-1 1 0 0,1 0-1 0 0,-1 0 0 0 0,0 1 1 0 0,0-1-1 0 0,1 0 0 0 0,-1-1 0 0 0,0 1 1 0 0,1 0-1 0 0,-1 0 0 0 0,0 0 0 0 0,0-1 1 0 0,1 1-1 0 0,-1-1 0 0 0,0 1 1 0 0,0-1-1 0 0,0 1 0 0 0,1-1 0 0 0,0-1 1 0 0,2 0-15 0 0,4-3 15 0 0,-1 0-1 0 0,1-1 1 0 0,-1 0 0 0 0,0 0 0 0 0,0-1-1 0 0,0 1 1 0 0,-1-2 0 0 0,0 1-1 0 0,-1-1 1 0 0,1 0 0 0 0,-2 0 0 0 0,1 0-1 0 0,4-12 1 0 0,3-12-9 0 0,-1-1 0 0 0,8-43 0 0 0,-14 57 11 0 0,-1-10 1 0 0,-4 61 25 0 0,2 1-1 0 0,10 51 1 0 0,-11-76-16 0 0,1 0 0 0 0,0 0 0 0 0,0-1 0 0 0,1 1 1 0 0,-1-1-1 0 0,2 0 0 0 0,-1 1 0 0 0,1-1 1 0 0,0-1-1 0 0,1 1 0 0 0,5 6 0 0 0,-8-11-13 0 0,0-1 0 0 0,0 1 0 0 0,0-1 0 0 0,1 1 0 0 0,-1-1-1 0 0,0 0 1 0 0,1 0 0 0 0,-1 0 0 0 0,1-1 0 0 0,-1 1 0 0 0,1 0 0 0 0,-1-1-1 0 0,1 0 1 0 0,-1 1 0 0 0,1-1 0 0 0,0 0 0 0 0,-1-1 0 0 0,1 1 0 0 0,-1 0-1 0 0,1-1 1 0 0,0 1 0 0 0,4-3 0 0 0,0 1-49 0 0,-1 0 0 0 0,1-1 0 0 0,0 0 0 0 0,-1-1 0 0 0,0 1-1 0 0,0-1 1 0 0,7-6 0 0 0,-4 2-85 0 0,1-1-1 0 0,-1 0 1 0 0,-1-1 0 0 0,0 0-1 0 0,0 0 1 0 0,-1-1-1 0 0,0 0 1 0 0,-1 0 0 0 0,7-17-1 0 0,-3 5 107 0 0,-1-1 0 0 0,-1 0 0 0 0,-2-1 0 0 0,7-40 0 0 0,-13 62 36 0 0,2-8-11 0 0,-2 9 24 0 0,-3 7 33 0 0,-13 44 606 0 0,-13 66-1 0 0,13-51-702 0 0,13-51 35 0 0,0 2 58 0 0,6-16-21 0 0,5-9-20 0 0,-1 1-5 0 0,0-1 0 0 0,7-16 0 0 0,4-5 0 0 0,5-9 0 0 0,-17 28 0 0 0,1 0 0 0 0,0 1 0 0 0,17-21 0 0 0,-20 27 0 0 0,1 0 0 0 0,0 0 0 0 0,0 0 0 0 0,1 1 0 0 0,0 0 0 0 0,9-6 0 0 0,-5 8 0 0 0,-9 3 9 0 0,1-1 1 0 0,0 1-1 0 0,-1 0 0 0 0,1-1 0 0 0,-1 1 0 0 0,1 0 1 0 0,-1 0-1 0 0,0 0 0 0 0,1 0 0 0 0,-1 1 1 0 0,0-1-1 0 0,0 0 0 0 0,0 0 0 0 0,0 1 0 0 0,0-1 1 0 0,0 1-1 0 0,0-1 0 0 0,0 1 0 0 0,-1-1 0 0 0,2 3 1 0 0,1 5 71 0 0,0 0 0 0 0,2 14-1 0 0,-4-20-81 0 0,3 23 23 0 0,2 46 1 0 0,-4-27-15 0 0,-2-45-8 0 0,0 0 0 0 0,0 1 0 0 0,0-1 0 0 0,0 0 0 0 0,0 0 0 0 0,-1 0 1 0 0,1 1-1 0 0,0-1 0 0 0,0 0 0 0 0,0 0 0 0 0,0 1 0 0 0,0-1 0 0 0,1 0 0 0 0,-1 0 0 0 0,0 1 0 0 0,0-1 0 0 0,0 0 0 0 0,0 0 0 0 0,0 0 0 0 0,0 1 0 0 0,0-1 0 0 0,0 0 0 0 0,0 0 0 0 0,0 0 0 0 0,1 0 0 0 0,-1 1 0 0 0,0-1 1 0 0,0 0-1 0 0,0 0 0 0 0,0 0 0 0 0,1 0 0 0 0,-1 1 0 0 0,0-1 0 0 0,0 0 0 0 0,0 0 0 0 0,1 0 0 0 0,-1 0 0 0 0,0 0 0 0 0,0 0 0 0 0,0 0 0 0 0,1 0 0 0 0,-1 0 0 0 0,0 0 0 0 0,0 0 0 0 0,1 0 0 0 0,-1 0 0 0 0,0 0 0 0 0,0 0 0 0 0,0 0 1 0 0,1 0-1 0 0,-1 0 0 0 0,0 0 0 0 0,0 0 0 0 0,1 0 0 0 0,-1 0 0 0 0,0 0 0 0 0,0 0 0 0 0,0 0 0 0 0,1-1 0 0 0,-1 1 0 0 0,0 0 0 0 0,0 0 0 0 0,9-10-11 0 0,-8 10 7 0 0,12-18-257 0 0,20-34 0 0 0,-21 30-219 0 0,24-30 1 0 0,-32 47 432 0 0,1-1 1 0 0,0 1-1 0 0,0 0 0 0 0,0 1 0 0 0,1-1 0 0 0,-1 1 0 0 0,1 0 1 0 0,0 1-1 0 0,0-1 0 0 0,7-2 0 0 0,-11 6 62 0 0,0-1 0 0 0,-1 1 0 0 0,1 0-1 0 0,0-1 1 0 0,0 1 0 0 0,-1 0 0 0 0,1 0 0 0 0,0 0-1 0 0,0 0 1 0 0,-1 0 0 0 0,1 1 0 0 0,0-1 0 0 0,-1 0-1 0 0,1 1 1 0 0,0 0 0 0 0,-1-1 0 0 0,1 1-1 0 0,0 0 1 0 0,-1 0 0 0 0,1 0 0 0 0,-1 0 0 0 0,0 0-1 0 0,1 0 1 0 0,-1 0 0 0 0,0 0 0 0 0,1 0 0 0 0,-1 1-1 0 0,0-1 1 0 0,0 1 0 0 0,1 1 0 0 0,3 6 147 0 0,0 0 0 0 0,0 0 0 0 0,6 18 0 0 0,-9-23-133 0 0,13 49 297 0 0,-5-12-340 0 0,-7-28 15 0 0,-2-9 0 0 0,1 0 0 0 0,-1 1 0 0 0,1-1 0 0 0,-1 0 0 0 0,1 0 0 0 0,0 0 0 0 0,1 0 0 0 0,-1 0 0 0 0,6 6 0 0 0,-6-8 2 0 0,0-1 1 0 0,0 1-1 0 0,1-1 0 0 0,-1 1 1 0 0,0-1-1 0 0,1 0 0 0 0,-1 0 1 0 0,1 0-1 0 0,0 0 0 0 0,-1 0 1 0 0,1-1-1 0 0,0 1 0 0 0,-1-1 1 0 0,1 0-1 0 0,3 0 0 0 0,1 0-631 0 0,0 0 0 0 0,0 0-1 0 0,1 0 1 0 0,-1-1 0 0 0,0-1-1 0 0,0 1 1 0 0,7-4 0 0 0,-3 0-1178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6:32.04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 30 12727 0 0,'0'0'968'0'0,"3"0"-662"0"0,24-3-162 0 0,-21 0-56 0 0,0 0 61 0 0,13-4 497 0 0,-10 4-511 0 0,0 0-1 0 0,0 0 0 0 0,10-1 0 0 0,-15 3-122 0 0,-1 1 1 0 0,1 0-1 0 0,-1 0 0 0 0,1 0 1 0 0,-1 1-1 0 0,1-1 0 0 0,-1 1 0 0 0,1 0 1 0 0,-1-1-1 0 0,1 2 0 0 0,-1-1 0 0 0,4 2 1 0 0,-2 0 55 0 0,1 0 0 0 0,-1 1 1 0 0,0-1-1 0 0,0 1 0 0 0,-1 0 0 0 0,1 0 1 0 0,-1 1-1 0 0,0-1 0 0 0,0 1 1 0 0,0 0-1 0 0,-1 0 0 0 0,1 1 1 0 0,-1-1-1 0 0,0 1 0 0 0,-1-1 1 0 0,0 1-1 0 0,0 0 0 0 0,0 0 1 0 0,0 0-1 0 0,-1 0 0 0 0,0 0 1 0 0,0 12-1 0 0,-1-8 28 0 0,0 0 1 0 0,0 0-1 0 0,-1 0 1 0 0,-1-1-1 0 0,0 1 1 0 0,0 0 0 0 0,-1-1-1 0 0,0 1 1 0 0,-1-1-1 0 0,0 0 1 0 0,0 0-1 0 0,-1 0 1 0 0,-10 14-1 0 0,13-20-82 0 0,-1 0 0 0 0,1 0 0 0 0,-1-1 1 0 0,0 1-1 0 0,0-1 0 0 0,0 1 0 0 0,0-1 0 0 0,0 0 0 0 0,0 0 0 0 0,-1 0 0 0 0,1-1 0 0 0,-1 1 0 0 0,1-1 0 0 0,-1 0 1 0 0,0 0-1 0 0,0 0 0 0 0,1 0 0 0 0,-1-1 0 0 0,0 0 0 0 0,0 1 0 0 0,0-1 0 0 0,1-1 0 0 0,-1 1 0 0 0,0 0 0 0 0,0-1 0 0 0,1 0 1 0 0,-1 0-1 0 0,0 0 0 0 0,-4-2 0 0 0,2 0-20 0 0,0 0 0 0 0,0 0 0 0 0,1 0 1 0 0,-1 0-1 0 0,1-1 0 0 0,0 0 0 0 0,0 0 0 0 0,1 0 1 0 0,-1-1-1 0 0,1 0 0 0 0,0 0 0 0 0,0 0 0 0 0,0 0 1 0 0,1 0-1 0 0,0-1 0 0 0,-5-11 0 0 0,6 12-8 0 0,0 0-1 0 0,1 0 1 0 0,0 0-1 0 0,0 0 1 0 0,0-1-1 0 0,0 1 1 0 0,1 0-1 0 0,0-1 1 0 0,0 1-1 0 0,1 0 1 0 0,-1-1-1 0 0,1 1 1 0 0,0 0-1 0 0,0 0 1 0 0,1 0-1 0 0,0-1 1 0 0,2-4-1 0 0,-1 6-577 0 0,0-1 0 0 0,0 1 0 0 0,0 0 0 0 0,0 0 0 0 0,1 0-1 0 0,-1 0 1 0 0,1 0 0 0 0,0 1 0 0 0,0 0 0 0 0,1 0 0 0 0,5-4 0 0 0,4 0-1838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6:32.39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175 150 9095 0 0,'5'-5'434'0'0,"-2"1"-300"0"0,0 1 1 0 0,0-1-1 0 0,-1 1 0 0 0,0-1 1 0 0,0 0-1 0 0,0 0 1 0 0,0 0-1 0 0,-1 0 1 0 0,1-1-1 0 0,-1 1 0 0 0,0 0 1 0 0,0-1-1 0 0,-1 1 1 0 0,1 0-1 0 0,-1-1 1 0 0,0 1-1 0 0,-1-9 0 0 0,0 10-63 0 0,1 0-1 0 0,0 0 0 0 0,-1 0 0 0 0,0 0 0 0 0,1 0 0 0 0,-1 1 0 0 0,0-1 0 0 0,-1 0 0 0 0,1 1 0 0 0,0-1 1 0 0,-1 1-1 0 0,1-1 0 0 0,-1 1 0 0 0,0-1 0 0 0,0 1 0 0 0,0 0 0 0 0,0 0 0 0 0,0 0 0 0 0,-1 0 0 0 0,1 1 1 0 0,0-1-1 0 0,-1 0 0 0 0,1 1 0 0 0,-1 0 0 0 0,0 0 0 0 0,1-1 0 0 0,-5 0 0 0 0,5 2-55 0 0,1 1 0 0 0,0-1 0 0 0,-1 0 0 0 0,1 0 0 0 0,0 1 0 0 0,0-1 0 0 0,-1 1 0 0 0,1-1 0 0 0,0 1 0 0 0,0-1 0 0 0,-1 2 0 0 0,-1-1 13 0 0,-1 2 23 0 0,0-1 0 0 0,1 0 1 0 0,-1 1-1 0 0,1 0 0 0 0,-1 0 0 0 0,1 0 0 0 0,0 0 0 0 0,0 1 0 0 0,0-1 0 0 0,1 1 0 0 0,-1-1 0 0 0,1 1 0 0 0,-4 7 0 0 0,-1 6 114 0 0,1 0-1 0 0,-5 18 1 0 0,9-25-88 0 0,-5 16 822 0 0,2 1 0 0 0,-2 48 0 0 0,3-26-208 0 0,-10 103 1163 0 0,9-81-1474 0 0,-4 26 24 0 0,8-94-403 0 0,0 6-32 0 0,-1 0-1 0 0,-4 15 1 0 0,5-23-464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6:32.7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375 16 17047 0 0,'0'0'1712'0'0,"-2"0"-1568"0"0,-12-4 69 0 0,0 0-1 0 0,-1 2 0 0 0,0-1 1 0 0,-17 1-1 0 0,-63 2 1141 0 0,39 1-1229 0 0,35-1-136 0 0,-65 2-321 0 0,62 0-1501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6:33.89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40 51 4607 0 0,'21'-8'9592'0'0,"-42"131"-6902"0"0,10-68-1988 0 0,1-13-87 0 0,-2 10-46 0 0,12-48-531 0 0,-7 13 52 0 0,26-90-90 0 0,-17 69 0 0 0,18-54 0 0 0,37-74 0 0 0,-54 125 0 0 0,1 1 0 0 0,0 0 0 0 0,0-1 0 0 0,1 2 0 0 0,0-1 0 0 0,0 0 0 0 0,0 1 0 0 0,6-5 0 0 0,-9 9 0 0 0,-1 0 0 0 0,1 0 0 0 0,-1 0 0 0 0,1 0 0 0 0,0 0 0 0 0,-1 0 0 0 0,1 1 0 0 0,0-1 0 0 0,0 0 0 0 0,0 1 0 0 0,0-1 0 0 0,-1 1 0 0 0,1 0 0 0 0,0 0 0 0 0,0 0 0 0 0,0 0 0 0 0,0 0 0 0 0,0 0 0 0 0,0 0 0 0 0,0 1 0 0 0,-1-1 0 0 0,1 0 0 0 0,0 1 0 0 0,0 0 0 0 0,0-1 0 0 0,-1 1 0 0 0,1 0 0 0 0,0 0 0 0 0,-1 0 0 0 0,1 0 0 0 0,-1 0 0 0 0,1 1 0 0 0,-1-1 0 0 0,1 0 0 0 0,1 3 0 0 0,2 3 41 0 0,0-1 0 0 0,0 1 0 0 0,-1 1-1 0 0,0-1 1 0 0,0 0 0 0 0,-1 1 0 0 0,0 0 0 0 0,0 0 0 0 0,-1 0-1 0 0,0 0 1 0 0,2 13 0 0 0,-1 9-24 0 0,-1 56 1 0 0,-2-59 8 0 0,-4 64 1206 0 0,15-95-1359 0 0,-8 3-53 0 0,-1-1 1 0 0,1 0-1 0 0,0 0 0 0 0,-1 0 1 0 0,1 0-1 0 0,-1 0 0 0 0,0 0 0 0 0,0-1 1 0 0,0 1-1 0 0,0-1 0 0 0,2-3 1 0 0,1-1-974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6:35.8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1 184 14399 0 0,'0'0'1443'0'0,"0"1"-1323"0"0,3 5 247 0 0,0 0 0 0 0,-1-1-1 0 0,0 1 1 0 0,0 0 0 0 0,0 0 0 0 0,-1 0 0 0 0,0 1 0 0 0,1 11-1 0 0,-5 56 1075 0 0,1-42-1307 0 0,1-13-116 0 0,1-1 1 0 0,0 1-1 0 0,2 0 1 0 0,0-1-1 0 0,1 1 1 0 0,8 27-1 0 0,1-25-18 0 0,-12-20 0 0 0,1 0 0 0 0,-1 0 0 0 0,1 0 0 0 0,0 0 0 0 0,-1 0 0 0 0,1 0 0 0 0,0 0 0 0 0,0-1 0 0 0,0 1 0 0 0,0 0 0 0 0,0 0 0 0 0,0-1 0 0 0,0 1 0 0 0,0-1 0 0 0,0 1 0 0 0,0-1 0 0 0,0 0 0 0 0,0 1 0 0 0,0-1 0 0 0,0 0 0 0 0,0 1 0 0 0,0-1 0 0 0,1 0 0 0 0,-1 0 0 0 0,0 0 0 0 0,1 0 0 0 0,2-1 0 0 0,1 1-2 0 0,0 0 0 0 0,-1-1 1 0 0,1 0-1 0 0,0 0 0 0 0,0-1 0 0 0,0 1 0 0 0,-1-1 0 0 0,1 0 1 0 0,-1 0-1 0 0,1-1 0 0 0,-1 1 0 0 0,0-1 0 0 0,0 0 0 0 0,0 0 1 0 0,0 0-1 0 0,-1 0 0 0 0,1-1 0 0 0,3-5 0 0 0,3-4-60 0 0,-1 0 1 0 0,0 0-1 0 0,-1-1 0 0 0,8-20 0 0 0,-13 29 39 0 0,4-11-3 0 0,-1 1 0 0 0,0-1 0 0 0,6-26-1 0 0,-6 25 27 0 0,-5 14 2 0 0,0-1-1 0 0,0 0 1 0 0,0 0 0 0 0,0 0-1 0 0,0 0 1 0 0,-1 0 0 0 0,1 0-1 0 0,-1-4 1 0 0,-9 27 199 0 0,4-4-150 0 0,0 0 0 0 0,2 1 0 0 0,0 0 0 0 0,-2 21 0 0 0,5-27-38 0 0,0 0 0 0 0,0 0 0 0 0,1 1 0 0 0,0-1 1 0 0,0-1-1 0 0,1 1 0 0 0,1 0 0 0 0,3 10 1 0 0,-4-16-16 0 0,0 0 1 0 0,0 0 0 0 0,1 0 0 0 0,-1 0 0 0 0,1-1 0 0 0,0 1 0 0 0,0-1 0 0 0,0 0-1 0 0,1 0 1 0 0,-1 0 0 0 0,1 0 0 0 0,-1 0 0 0 0,1-1 0 0 0,0 0 0 0 0,0 1 0 0 0,0-2-1 0 0,0 1 1 0 0,0 0 0 0 0,1-1 0 0 0,-1 0 0 0 0,1 0 0 0 0,-1 0 0 0 0,0 0 0 0 0,1-1-1 0 0,-1 0 1 0 0,1 1 0 0 0,0-2 0 0 0,-1 1 0 0 0,1-1 0 0 0,-1 1 0 0 0,0-1 0 0 0,1 0-1 0 0,-1-1 1 0 0,0 1 0 0 0,1-1 0 0 0,-1 0 0 0 0,7-4 0 0 0,-2-1-23 0 0,0-1 0 0 0,-1 1 1 0 0,0-1-1 0 0,-1-1 0 0 0,1 1 0 0 0,-2-2 1 0 0,1 1-1 0 0,-1 0 0 0 0,9-20 0 0 0,-2-4-23 0 0,17-61 1 0 0,-28 89 44 0 0,-1 0 18 0 0,3-6-392 0 0,-3 12 185 0 0,0 5 160 0 0,0 25 80 0 0,-2 1-1 0 0,-1-1 1 0 0,-7 32-1 0 0,0 7 182 0 0,3-17 26 0 0,5-52-188 0 0,14-19-221 0 0,33-76 97 0 0,-32 64 31 0 0,0 0 0 0 0,36-52 0 0 0,-48 79 25 0 0,0 0 0 0 0,0 0 0 0 0,0 1 0 0 0,1-1 0 0 0,-1 1 0 0 0,1-1 0 0 0,-1 1 0 0 0,1 0 0 0 0,0 0 0 0 0,0 0 0 0 0,0 1 0 0 0,5-3 0 0 0,5 3 13 0 0,-9 5 15 0 0,-3-3-15 0 0,2 2 4 0 0,-1 0 0 0 0,1 0 0 0 0,0 0 0 0 0,-1 0 1 0 0,0 0-1 0 0,0 1 0 0 0,0-1 0 0 0,0 1 0 0 0,0 0 1 0 0,-1 0-1 0 0,0-1 0 0 0,0 1 0 0 0,0 0 0 0 0,0 0 0 0 0,0 0 1 0 0,-1 8-1 0 0,1 6 6 0 0,-2 0 0 0 0,-3 26 0 0 0,3-29-22 0 0,-2 4-1 0 0,1-7-5 0 0,1-1 0 0 0,0 16 1 0 0,17-40-143 0 0,-7 2 77 0 0,-1-1 0 0 0,0 0-1 0 0,-1-1 1 0 0,10-22 0 0 0,-13 25 6 0 0,0 1-1 0 0,0 1 1 0 0,1-1-1 0 0,0 1 1 0 0,1 0-1 0 0,0 0 0 0 0,0 0 1 0 0,0 1-1 0 0,13-11 1 0 0,-10 14 53 0 0,2 4 11 0 0,-10 0 4 0 0,0 0-1 0 0,1 0 0 0 0,-1 0 1 0 0,0 1-1 0 0,0-1 1 0 0,0 0-1 0 0,0 0 1 0 0,0 0-1 0 0,0 1 0 0 0,0-1 1 0 0,0 1-1 0 0,0-1 1 0 0,0 1-1 0 0,0-1 0 0 0,0 1 1 0 0,-1-1-1 0 0,1 1 1 0 0,0 0-1 0 0,0 0 1 0 0,0-1-1 0 0,-1 1 0 0 0,1 0 1 0 0,0 0-1 0 0,-1 0 1 0 0,1 0-1 0 0,0 1 0 0 0,1 1 7 0 0,3 7 44 0 0,0 0 1 0 0,-1 1 0 0 0,0-1 0 0 0,-1 1 0 0 0,3 11 0 0 0,9 27 56 0 0,-13-43-101 0 0,1 0 0 0 0,-1 0 0 0 0,2 0 0 0 0,-1 0 0 0 0,0 0 1 0 0,8 8-1 0 0,-10-13-10 0 0,1 0-1 0 0,-1 0 1 0 0,0 1 0 0 0,1-1 0 0 0,0 0 0 0 0,-1 0 0 0 0,1 0-1 0 0,0 0 1 0 0,-1-1 0 0 0,1 1 0 0 0,0 0 0 0 0,0-1 0 0 0,0 1 0 0 0,-1-1-1 0 0,1 0 1 0 0,0 0 0 0 0,0 0 0 0 0,0 1 0 0 0,0-2 0 0 0,0 1-1 0 0,0 0 1 0 0,0 0 0 0 0,-1-1 0 0 0,1 1 0 0 0,0-1 0 0 0,0 1 0 0 0,0-1-1 0 0,1-1 1 0 0,2 0-490 0 0,0 0 1 0 0,0-1-1 0 0,0 0 0 0 0,0 0 0 0 0,-1 0 1 0 0,1-1-1 0 0,-1 0 0 0 0,0 0 0 0 0,0 0 0 0 0,6-8 1 0 0,-5 5-142 0 0,-1 0 1 0 0,0-1-1 0 0,0 0 1 0 0,0 0-1 0 0,-1 0 1 0 0,3-11 0 0 0,-1-9-815 0 0,-1 1 1 0 0,0-1 0 0 0,-2-37 0 0 0,-2 50 1053 0 0,8-180-1770 0 0,-5 168 2913 0 0,1-3 8331 0 0,4 62-4239 0 0,-4 11-3271 0 0,-3 79 0 0 0,-14 43-1107 0 0,6-88-97 0 0,6-62-337 0 0,-7 40 37 0 0,8-53-146 0 0,7-20-88 0 0,-5 13 151 0 0,7-14-14 0 0,0 1 0 0 0,0-1 0 0 0,17-22 0 0 0,-21 36 29 0 0,-1 0 0 0 0,1 0 1 0 0,-1 0-1 0 0,1 1 0 0 0,1-1 0 0 0,-1 1 1 0 0,0 0-1 0 0,1 1 0 0 0,0 0 1 0 0,0-1-1 0 0,0 2 0 0 0,0-1 0 0 0,1 1 1 0 0,9-3-1 0 0,-9 4 20 0 0,1 0-1 0 0,-1 0 1 0 0,1 0 0 0 0,-1 1-1 0 0,1 0 1 0 0,-1 0 0 0 0,15 3 0 0 0,-19-2-15 0 0,0-1 1 0 0,0 1 0 0 0,-1 0-1 0 0,1 0 1 0 0,0 0-1 0 0,-1 0 1 0 0,1 1 0 0 0,-1-1-1 0 0,1 1 1 0 0,-1 0 0 0 0,0-1-1 0 0,1 1 1 0 0,-1 0 0 0 0,0 0-1 0 0,0 1 1 0 0,0-1 0 0 0,-1 0-1 0 0,1 1 1 0 0,-1-1 0 0 0,1 1-1 0 0,-1-1 1 0 0,0 1 0 0 0,2 4-1 0 0,-2-4-2 0 0,-1 1 0 0 0,0 0 0 0 0,1-1 0 0 0,-1 1 0 0 0,0-1 0 0 0,0 1 0 0 0,-1-1 0 0 0,1 1 0 0 0,-1 0 0 0 0,0-1 1 0 0,0 1-1 0 0,0-1 0 0 0,0 0 0 0 0,-1 1 0 0 0,1-1 0 0 0,-1 0 0 0 0,0 0 0 0 0,0 0 0 0 0,-4 5 0 0 0,-1 0-23 0 0,0 0 0 0 0,-1 0 0 0 0,0-1 1 0 0,0-1-1 0 0,-13 9 0 0 0,13-10 3 0 0,0 0 0 0 0,0 0 0 0 0,0-1 0 0 0,0-1 0 0 0,-1 0 0 0 0,1 0 0 0 0,-1 0 0 0 0,0-1 0 0 0,0 0 0 0 0,0-1 0 0 0,0 0 0 0 0,-11 0 0 0 0,0-2 3 0 0,17 1-40 0 0,-3-2 29 0 0,6 1 22 0 0,0 1 1 0 0,0 0 0 0 0,-1 0 0 0 0,1-1 0 0 0,0 1 0 0 0,0 0 0 0 0,0 0 0 0 0,0-1 0 0 0,0 1 0 0 0,0 0 0 0 0,0 0 0 0 0,0-1 0 0 0,0 1 0 0 0,0 0 0 0 0,0 0 0 0 0,0-1 0 0 0,0 1 0 0 0,0 0 0 0 0,0 0 0 0 0,0-1 0 0 0,0 1 0 0 0,0 0 0 0 0,0 0 0 0 0,0-1 0 0 0,0 1 0 0 0,0 0 0 0 0,0 0 0 0 0,1-1 0 0 0,-1 1 0 0 0,0 0 0 0 0,0 0 0 0 0,0 0 0 0 0,1-1 0 0 0,4-7-18 0 0,2 4 19 0 0,0-1 0 0 0,-1 1 0 0 0,2 0 0 0 0,-1 1 0 0 0,0 0 0 0 0,1 0 0 0 0,0 0 0 0 0,13-2 0 0 0,1-1 0 0 0,23-8 0 0 0,114-38 0 0 0,-134 42 0 0 0,0-2 0 0 0,-1 0 0 0 0,-1-1 0 0 0,25-19 0 0 0,-44 30-3 0 0,-2 0-5 0 0,-1 1 1 0 0,1-1 0 0 0,0 0-1 0 0,-1 1 1 0 0,0-1 0 0 0,1 0-1 0 0,-1 0 1 0 0,0 0 0 0 0,0 0-1 0 0,2-3 1 0 0,-2 2-41 0 0,0-4 24 0 0,-2 4-24 0 0,0 2 48 0 0,0 1-1 0 0,0-1 1 0 0,0 0-1 0 0,-1 0 1 0 0,1 1-1 0 0,0-1 1 0 0,-1 1-1 0 0,1-1 0 0 0,0 1 1 0 0,-1 0-1 0 0,1-1 1 0 0,0 1-1 0 0,-1 0 1 0 0,1 0-1 0 0,-1 0 1 0 0,1 0-1 0 0,0 0 1 0 0,-1 0-1 0 0,1 0 1 0 0,-3 1-1 0 0,0 0 0 0 0,-2 0 1 0 0,-1 0 0 0 0,0 1-1 0 0,0-1 1 0 0,1 2 0 0 0,-1-1-1 0 0,1 1 1 0 0,-1 0 0 0 0,1 0-1 0 0,0 0 1 0 0,0 1 0 0 0,1 0-1 0 0,-1 0 1 0 0,1 1 0 0 0,0 0-1 0 0,0 0 1 0 0,-5 7 0 0 0,4-5 5 0 0,1 1 1 0 0,0 0 0 0 0,1 0 0 0 0,-1 0 0 0 0,2 1-1 0 0,-1-1 1 0 0,1 1 0 0 0,0 0 0 0 0,1 0 0 0 0,0 0-1 0 0,-1 16 1 0 0,2-21-11 0 0,1 4 43 0 0,11 11 47 0 0,-8-16-89 0 0,0 0 0 0 0,-1 0-1 0 0,2-1 1 0 0,-1 1 0 0 0,0-1 0 0 0,0 0 0 0 0,1 0 0 0 0,-1 0 0 0 0,1 0 0 0 0,0-1 0 0 0,0 0 0 0 0,-1 1 0 0 0,1-1 0 0 0,0 0 0 0 0,0-1 0 0 0,0 1 0 0 0,0-1 0 0 0,5 0 0 0 0,3 0-282 0 0,0 0 0 0 0,0-1 0 0 0,0-1 0 0 0,23-5 0 0 0,-26 3 22 0 0,1 1 0 0 0,0-2 1 0 0,-1 1-1 0 0,0-1 0 0 0,0-1 0 0 0,-1 1 0 0 0,1-2 1 0 0,-1 1-1 0 0,0-1 0 0 0,11-13 0 0 0,-7 6 43 0 0,-1 0 1 0 0,-1 0-1 0 0,0-1 0 0 0,-1-1 0 0 0,10-23 0 0 0,-16 34 150 0 0,-2 3 58 0 0,0 0 0 0 0,0-1 0 0 0,0 1 0 0 0,-1 0 0 0 0,1-1 0 0 0,0 1 0 0 0,-1-1 0 0 0,1-2 0 0 0,7 38 929 0 0,-8-14-485 0 0,-1 0 0 0 0,0 0-1 0 0,-2-1 1 0 0,0 1 0 0 0,-1-1-1 0 0,-9 25 1 0 0,7-26-192 0 0,6-16-198 0 0,-1-2-45 0 0,0 1 0 0 0,0-1 0 0 0,0 0 0 0 0,0 1-1 0 0,0-1 1 0 0,0 0 0 0 0,0 0 0 0 0,0 0 0 0 0,0 0 0 0 0,0 0 0 0 0,1 0 0 0 0,-1 0 0 0 0,0 0 0 0 0,1 0-1 0 0,-1 0 1 0 0,1 0 0 0 0,-1 0 0 0 0,1 0 0 0 0,0 0 0 0 0,-1-1 0 0 0,1 1 0 0 0,0 0 0 0 0,0 0 0 0 0,0-2 0 0 0,-1-2-16 0 0,1-1 1 0 0,0 1 0 0 0,0 0-1 0 0,1-8 1 0 0,0 6 23 0 0,1-1-1 0 0,0 1 0 0 0,0-1 1 0 0,0 1-1 0 0,1 0 1 0 0,0 0-1 0 0,0 0 0 0 0,1 0 1 0 0,0 0-1 0 0,0 1 1 0 0,0 0-1 0 0,1 0 0 0 0,0 0 1 0 0,0 0-1 0 0,1 1 1 0 0,0 0-1 0 0,-1 0 0 0 0,2 0 1 0 0,-1 1-1 0 0,0 0 1 0 0,9-4-1 0 0,-7 4 28 0 0,1-1 1 0 0,0 1-1 0 0,1 0 1 0 0,-1 1-1 0 0,0 0 1 0 0,1 0-1 0 0,0 1 0 0 0,0 1 1 0 0,0-1-1 0 0,-1 2 1 0 0,17 0-1 0 0,-7 5-787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01T21:06:36.25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194 16 5527 0 0,'6'-3'6640'0'0,"-5"2"-6380"0"0,-3-1-251 0 0,0 1 0 0 0,0 0 0 0 0,0 0 0 0 0,0 0 1 0 0,0 0-1 0 0,0 0 0 0 0,0 0 0 0 0,-1 1 0 0 0,1-1 0 0 0,0 1 0 0 0,0-1 0 0 0,0 1 0 0 0,-1 0 0 0 0,1 0 0 0 0,0 0 0 0 0,-1 0 0 0 0,-1 0 0 0 0,-10 2 70 0 0,-22 5-1 0 0,16-2 42 0 0,13-4-35 0 0,0 1-1 0 0,0 0 0 0 0,1 0 1 0 0,-1 0-1 0 0,0 1 0 0 0,1 0 1 0 0,0 0-1 0 0,0 1 0 0 0,0 0 1 0 0,0 0-1 0 0,-10 10 0 0 0,15-13 126 0 0,1 0-143 0 0,-1 1 1 0 0,1-1-1 0 0,0 1 1 0 0,0-1-1 0 0,0 1 1 0 0,0-1-1 0 0,0 1 1 0 0,0-1-1 0 0,0 1 1 0 0,0-1-1 0 0,1 1 1 0 0,-1-1-1 0 0,1 2 1 0 0,2 2 102 0 0,1 0 0 0 0,-1 0 0 0 0,1-1 1 0 0,0 0-1 0 0,0 0 0 0 0,1 0 0 0 0,7 6 0 0 0,4 0 195 0 0,18 9 0 0 0,-22-14-291 0 0,0 2 0 0 0,0 0 0 0 0,-1 0 0 0 0,11 10 0 0 0,-20-16-50 0 0,-1 1 0 0 0,1 0-1 0 0,0 0 1 0 0,0 0 0 0 0,-1 0-1 0 0,1 0 1 0 0,-1 0-1 0 0,0 0 1 0 0,0 1 0 0 0,0-1-1 0 0,0 0 1 0 0,0 1 0 0 0,0-1-1 0 0,-1 1 1 0 0,1-1 0 0 0,0 6-1 0 0,-1-6 1 0 0,0 0 0 0 0,-1 0 0 0 0,1 0 0 0 0,-1 0 0 0 0,1-1 0 0 0,-1 1 0 0 0,1 0 0 0 0,-1 0 0 0 0,0 0-1 0 0,0 0 1 0 0,0-1 0 0 0,0 1 0 0 0,0 0 0 0 0,0-1 0 0 0,-1 1 0 0 0,1-1 0 0 0,-1 0 0 0 0,1 1 0 0 0,-1-1-1 0 0,1 0 1 0 0,-1 0 0 0 0,-2 1 0 0 0,-4 4-14 0 0,-2-1 0 0 0,1 0 1 0 0,-1 0-1 0 0,1-1 0 0 0,-1 0 0 0 0,0-1 0 0 0,-1-1 0 0 0,1 1 0 0 0,-12 0 1 0 0,2-1-65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F2025-AFAE-487D-96CE-7475A89ED4CC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554F74-6223-43DB-B634-A31E13D2BC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50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366619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50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110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212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09A250-FF31-4206-8172-F9D3106AACB1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834601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833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73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495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02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09A250-FF31-4206-8172-F9D3106AACB1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74318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09A250-FF31-4206-8172-F9D3106AACB1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95161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4509A250-FF31-4206-8172-F9D3106AACB1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66046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sldNum="0"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hyperlink" Target="http://pngimg.com/download/51571" TargetMode="External"/><Relationship Id="rId18" Type="http://schemas.openxmlformats.org/officeDocument/2006/relationships/image" Target="../media/image10.png"/><Relationship Id="rId3" Type="http://schemas.openxmlformats.org/officeDocument/2006/relationships/image" Target="../media/image2.png"/><Relationship Id="rId21" Type="http://schemas.openxmlformats.org/officeDocument/2006/relationships/customXml" Target="../ink/ink3.xml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customXml" Target="../ink/ink1.xml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pngall.com/oval-png" TargetMode="External"/><Relationship Id="rId11" Type="http://schemas.openxmlformats.org/officeDocument/2006/relationships/hyperlink" Target="http://pngimg.com/download/5911" TargetMode="External"/><Relationship Id="rId5" Type="http://schemas.openxmlformats.org/officeDocument/2006/relationships/image" Target="../media/image4.png"/><Relationship Id="rId15" Type="http://schemas.openxmlformats.org/officeDocument/2006/relationships/hyperlink" Target="http://www.cordovacarter.weebly.com" TargetMode="External"/><Relationship Id="rId10" Type="http://schemas.openxmlformats.org/officeDocument/2006/relationships/image" Target="../media/image7.png"/><Relationship Id="rId19" Type="http://schemas.openxmlformats.org/officeDocument/2006/relationships/customXml" Target="../ink/ink2.xml"/><Relationship Id="rId4" Type="http://schemas.openxmlformats.org/officeDocument/2006/relationships/image" Target="../media/image3.png"/><Relationship Id="rId9" Type="http://schemas.openxmlformats.org/officeDocument/2006/relationships/hyperlink" Target="http://pngimg.com/download/6981" TargetMode="External"/><Relationship Id="rId14" Type="http://schemas.openxmlformats.org/officeDocument/2006/relationships/hyperlink" Target="http://www.deltamath.com" TargetMode="External"/><Relationship Id="rId22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03.png"/><Relationship Id="rId21" Type="http://schemas.openxmlformats.org/officeDocument/2006/relationships/image" Target="../media/image55.png"/><Relationship Id="rId42" Type="http://schemas.openxmlformats.org/officeDocument/2006/relationships/customXml" Target="../ink/ink47.xml"/><Relationship Id="rId63" Type="http://schemas.openxmlformats.org/officeDocument/2006/relationships/image" Target="../media/image76.png"/><Relationship Id="rId84" Type="http://schemas.openxmlformats.org/officeDocument/2006/relationships/customXml" Target="../ink/ink68.xml"/><Relationship Id="rId138" Type="http://schemas.openxmlformats.org/officeDocument/2006/relationships/customXml" Target="../ink/ink95.xml"/><Relationship Id="rId159" Type="http://schemas.openxmlformats.org/officeDocument/2006/relationships/image" Target="../media/image124.png"/><Relationship Id="rId170" Type="http://schemas.openxmlformats.org/officeDocument/2006/relationships/customXml" Target="../ink/ink111.xml"/><Relationship Id="rId191" Type="http://schemas.openxmlformats.org/officeDocument/2006/relationships/image" Target="../media/image140.png"/><Relationship Id="rId205" Type="http://schemas.openxmlformats.org/officeDocument/2006/relationships/image" Target="../media/image147.png"/><Relationship Id="rId226" Type="http://schemas.openxmlformats.org/officeDocument/2006/relationships/customXml" Target="../ink/ink139.xml"/><Relationship Id="rId107" Type="http://schemas.openxmlformats.org/officeDocument/2006/relationships/image" Target="../media/image98.png"/><Relationship Id="rId11" Type="http://schemas.openxmlformats.org/officeDocument/2006/relationships/image" Target="../media/image50.png"/><Relationship Id="rId32" Type="http://schemas.openxmlformats.org/officeDocument/2006/relationships/customXml" Target="../ink/ink42.xml"/><Relationship Id="rId53" Type="http://schemas.openxmlformats.org/officeDocument/2006/relationships/image" Target="../media/image71.png"/><Relationship Id="rId74" Type="http://schemas.openxmlformats.org/officeDocument/2006/relationships/customXml" Target="../ink/ink63.xml"/><Relationship Id="rId128" Type="http://schemas.openxmlformats.org/officeDocument/2006/relationships/customXml" Target="../ink/ink90.xml"/><Relationship Id="rId149" Type="http://schemas.openxmlformats.org/officeDocument/2006/relationships/image" Target="../media/image119.png"/><Relationship Id="rId5" Type="http://schemas.openxmlformats.org/officeDocument/2006/relationships/image" Target="../media/image47.png"/><Relationship Id="rId95" Type="http://schemas.openxmlformats.org/officeDocument/2006/relationships/image" Target="../media/image92.png"/><Relationship Id="rId160" Type="http://schemas.openxmlformats.org/officeDocument/2006/relationships/customXml" Target="../ink/ink106.xml"/><Relationship Id="rId181" Type="http://schemas.openxmlformats.org/officeDocument/2006/relationships/image" Target="../media/image135.png"/><Relationship Id="rId216" Type="http://schemas.openxmlformats.org/officeDocument/2006/relationships/customXml" Target="../ink/ink134.xml"/><Relationship Id="rId237" Type="http://schemas.openxmlformats.org/officeDocument/2006/relationships/image" Target="../media/image163.png"/><Relationship Id="rId22" Type="http://schemas.openxmlformats.org/officeDocument/2006/relationships/customXml" Target="../ink/ink37.xml"/><Relationship Id="rId43" Type="http://schemas.openxmlformats.org/officeDocument/2006/relationships/image" Target="../media/image66.png"/><Relationship Id="rId64" Type="http://schemas.openxmlformats.org/officeDocument/2006/relationships/customXml" Target="../ink/ink58.xml"/><Relationship Id="rId118" Type="http://schemas.openxmlformats.org/officeDocument/2006/relationships/customXml" Target="../ink/ink85.xml"/><Relationship Id="rId139" Type="http://schemas.openxmlformats.org/officeDocument/2006/relationships/image" Target="../media/image114.png"/><Relationship Id="rId85" Type="http://schemas.openxmlformats.org/officeDocument/2006/relationships/image" Target="../media/image87.png"/><Relationship Id="rId150" Type="http://schemas.openxmlformats.org/officeDocument/2006/relationships/customXml" Target="../ink/ink101.xml"/><Relationship Id="rId171" Type="http://schemas.openxmlformats.org/officeDocument/2006/relationships/image" Target="../media/image130.png"/><Relationship Id="rId192" Type="http://schemas.openxmlformats.org/officeDocument/2006/relationships/customXml" Target="../ink/ink122.xml"/><Relationship Id="rId206" Type="http://schemas.openxmlformats.org/officeDocument/2006/relationships/customXml" Target="../ink/ink129.xml"/><Relationship Id="rId227" Type="http://schemas.openxmlformats.org/officeDocument/2006/relationships/image" Target="../media/image158.png"/><Relationship Id="rId12" Type="http://schemas.openxmlformats.org/officeDocument/2006/relationships/customXml" Target="../ink/ink32.xml"/><Relationship Id="rId33" Type="http://schemas.openxmlformats.org/officeDocument/2006/relationships/image" Target="../media/image61.png"/><Relationship Id="rId108" Type="http://schemas.openxmlformats.org/officeDocument/2006/relationships/customXml" Target="../ink/ink80.xml"/><Relationship Id="rId129" Type="http://schemas.openxmlformats.org/officeDocument/2006/relationships/image" Target="../media/image109.png"/><Relationship Id="rId54" Type="http://schemas.openxmlformats.org/officeDocument/2006/relationships/customXml" Target="../ink/ink53.xml"/><Relationship Id="rId75" Type="http://schemas.openxmlformats.org/officeDocument/2006/relationships/image" Target="../media/image82.png"/><Relationship Id="rId96" Type="http://schemas.openxmlformats.org/officeDocument/2006/relationships/customXml" Target="../ink/ink74.xml"/><Relationship Id="rId140" Type="http://schemas.openxmlformats.org/officeDocument/2006/relationships/customXml" Target="../ink/ink96.xml"/><Relationship Id="rId161" Type="http://schemas.openxmlformats.org/officeDocument/2006/relationships/image" Target="../media/image125.png"/><Relationship Id="rId182" Type="http://schemas.openxmlformats.org/officeDocument/2006/relationships/customXml" Target="../ink/ink117.xml"/><Relationship Id="rId217" Type="http://schemas.openxmlformats.org/officeDocument/2006/relationships/image" Target="../media/image153.png"/><Relationship Id="rId6" Type="http://schemas.openxmlformats.org/officeDocument/2006/relationships/customXml" Target="../ink/ink29.xml"/><Relationship Id="rId238" Type="http://schemas.openxmlformats.org/officeDocument/2006/relationships/customXml" Target="../ink/ink145.xml"/><Relationship Id="rId23" Type="http://schemas.openxmlformats.org/officeDocument/2006/relationships/image" Target="../media/image56.png"/><Relationship Id="rId119" Type="http://schemas.openxmlformats.org/officeDocument/2006/relationships/image" Target="../media/image104.png"/><Relationship Id="rId44" Type="http://schemas.openxmlformats.org/officeDocument/2006/relationships/customXml" Target="../ink/ink48.xml"/><Relationship Id="rId65" Type="http://schemas.openxmlformats.org/officeDocument/2006/relationships/image" Target="../media/image77.png"/><Relationship Id="rId86" Type="http://schemas.openxmlformats.org/officeDocument/2006/relationships/customXml" Target="../ink/ink69.xml"/><Relationship Id="rId130" Type="http://schemas.openxmlformats.org/officeDocument/2006/relationships/customXml" Target="../ink/ink91.xml"/><Relationship Id="rId151" Type="http://schemas.openxmlformats.org/officeDocument/2006/relationships/image" Target="../media/image120.png"/><Relationship Id="rId172" Type="http://schemas.openxmlformats.org/officeDocument/2006/relationships/customXml" Target="../ink/ink112.xml"/><Relationship Id="rId193" Type="http://schemas.openxmlformats.org/officeDocument/2006/relationships/image" Target="../media/image141.png"/><Relationship Id="rId207" Type="http://schemas.openxmlformats.org/officeDocument/2006/relationships/image" Target="../media/image148.png"/><Relationship Id="rId228" Type="http://schemas.openxmlformats.org/officeDocument/2006/relationships/customXml" Target="../ink/ink140.xml"/><Relationship Id="rId13" Type="http://schemas.openxmlformats.org/officeDocument/2006/relationships/image" Target="../media/image51.png"/><Relationship Id="rId109" Type="http://schemas.openxmlformats.org/officeDocument/2006/relationships/image" Target="../media/image99.png"/><Relationship Id="rId34" Type="http://schemas.openxmlformats.org/officeDocument/2006/relationships/customXml" Target="../ink/ink43.xml"/><Relationship Id="rId55" Type="http://schemas.openxmlformats.org/officeDocument/2006/relationships/image" Target="../media/image72.png"/><Relationship Id="rId76" Type="http://schemas.openxmlformats.org/officeDocument/2006/relationships/customXml" Target="../ink/ink64.xml"/><Relationship Id="rId97" Type="http://schemas.openxmlformats.org/officeDocument/2006/relationships/image" Target="../media/image93.png"/><Relationship Id="rId120" Type="http://schemas.openxmlformats.org/officeDocument/2006/relationships/customXml" Target="../ink/ink86.xml"/><Relationship Id="rId141" Type="http://schemas.openxmlformats.org/officeDocument/2006/relationships/image" Target="../media/image115.png"/><Relationship Id="rId7" Type="http://schemas.openxmlformats.org/officeDocument/2006/relationships/image" Target="../media/image48.png"/><Relationship Id="rId162" Type="http://schemas.openxmlformats.org/officeDocument/2006/relationships/customXml" Target="../ink/ink107.xml"/><Relationship Id="rId183" Type="http://schemas.openxmlformats.org/officeDocument/2006/relationships/image" Target="../media/image136.png"/><Relationship Id="rId218" Type="http://schemas.openxmlformats.org/officeDocument/2006/relationships/customXml" Target="../ink/ink135.xml"/><Relationship Id="rId239" Type="http://schemas.openxmlformats.org/officeDocument/2006/relationships/image" Target="../media/image164.png"/><Relationship Id="rId24" Type="http://schemas.openxmlformats.org/officeDocument/2006/relationships/customXml" Target="../ink/ink38.xml"/><Relationship Id="rId45" Type="http://schemas.openxmlformats.org/officeDocument/2006/relationships/image" Target="../media/image67.png"/><Relationship Id="rId66" Type="http://schemas.openxmlformats.org/officeDocument/2006/relationships/customXml" Target="../ink/ink59.xml"/><Relationship Id="rId87" Type="http://schemas.openxmlformats.org/officeDocument/2006/relationships/image" Target="../media/image88.png"/><Relationship Id="rId110" Type="http://schemas.openxmlformats.org/officeDocument/2006/relationships/customXml" Target="../ink/ink81.xml"/><Relationship Id="rId131" Type="http://schemas.openxmlformats.org/officeDocument/2006/relationships/image" Target="../media/image110.png"/><Relationship Id="rId152" Type="http://schemas.openxmlformats.org/officeDocument/2006/relationships/customXml" Target="../ink/ink102.xml"/><Relationship Id="rId173" Type="http://schemas.openxmlformats.org/officeDocument/2006/relationships/image" Target="../media/image131.png"/><Relationship Id="rId194" Type="http://schemas.openxmlformats.org/officeDocument/2006/relationships/customXml" Target="../ink/ink123.xml"/><Relationship Id="rId208" Type="http://schemas.openxmlformats.org/officeDocument/2006/relationships/customXml" Target="../ink/ink130.xml"/><Relationship Id="rId229" Type="http://schemas.openxmlformats.org/officeDocument/2006/relationships/image" Target="../media/image159.png"/><Relationship Id="rId240" Type="http://schemas.openxmlformats.org/officeDocument/2006/relationships/customXml" Target="../ink/ink146.xml"/><Relationship Id="rId14" Type="http://schemas.openxmlformats.org/officeDocument/2006/relationships/customXml" Target="../ink/ink33.xml"/><Relationship Id="rId35" Type="http://schemas.openxmlformats.org/officeDocument/2006/relationships/image" Target="../media/image62.png"/><Relationship Id="rId56" Type="http://schemas.openxmlformats.org/officeDocument/2006/relationships/customXml" Target="../ink/ink54.xml"/><Relationship Id="rId77" Type="http://schemas.openxmlformats.org/officeDocument/2006/relationships/image" Target="../media/image83.png"/><Relationship Id="rId100" Type="http://schemas.openxmlformats.org/officeDocument/2006/relationships/customXml" Target="../ink/ink76.xml"/><Relationship Id="rId8" Type="http://schemas.openxmlformats.org/officeDocument/2006/relationships/customXml" Target="../ink/ink30.xml"/><Relationship Id="rId98" Type="http://schemas.openxmlformats.org/officeDocument/2006/relationships/customXml" Target="../ink/ink75.xml"/><Relationship Id="rId121" Type="http://schemas.openxmlformats.org/officeDocument/2006/relationships/image" Target="../media/image105.png"/><Relationship Id="rId142" Type="http://schemas.openxmlformats.org/officeDocument/2006/relationships/customXml" Target="../ink/ink97.xml"/><Relationship Id="rId163" Type="http://schemas.openxmlformats.org/officeDocument/2006/relationships/image" Target="../media/image126.png"/><Relationship Id="rId184" Type="http://schemas.openxmlformats.org/officeDocument/2006/relationships/customXml" Target="../ink/ink118.xml"/><Relationship Id="rId219" Type="http://schemas.openxmlformats.org/officeDocument/2006/relationships/image" Target="../media/image154.png"/><Relationship Id="rId230" Type="http://schemas.openxmlformats.org/officeDocument/2006/relationships/customXml" Target="../ink/ink141.xml"/><Relationship Id="rId25" Type="http://schemas.openxmlformats.org/officeDocument/2006/relationships/image" Target="../media/image57.png"/><Relationship Id="rId46" Type="http://schemas.openxmlformats.org/officeDocument/2006/relationships/customXml" Target="../ink/ink49.xml"/><Relationship Id="rId67" Type="http://schemas.openxmlformats.org/officeDocument/2006/relationships/image" Target="../media/image78.png"/><Relationship Id="rId88" Type="http://schemas.openxmlformats.org/officeDocument/2006/relationships/customXml" Target="../ink/ink70.xml"/><Relationship Id="rId111" Type="http://schemas.openxmlformats.org/officeDocument/2006/relationships/image" Target="../media/image100.png"/><Relationship Id="rId132" Type="http://schemas.openxmlformats.org/officeDocument/2006/relationships/customXml" Target="../ink/ink92.xml"/><Relationship Id="rId153" Type="http://schemas.openxmlformats.org/officeDocument/2006/relationships/image" Target="../media/image121.png"/><Relationship Id="rId174" Type="http://schemas.openxmlformats.org/officeDocument/2006/relationships/customXml" Target="../ink/ink113.xml"/><Relationship Id="rId195" Type="http://schemas.openxmlformats.org/officeDocument/2006/relationships/image" Target="../media/image142.png"/><Relationship Id="rId209" Type="http://schemas.openxmlformats.org/officeDocument/2006/relationships/image" Target="../media/image149.png"/><Relationship Id="rId220" Type="http://schemas.openxmlformats.org/officeDocument/2006/relationships/customXml" Target="../ink/ink136.xml"/><Relationship Id="rId241" Type="http://schemas.openxmlformats.org/officeDocument/2006/relationships/image" Target="../media/image165.png"/><Relationship Id="rId15" Type="http://schemas.openxmlformats.org/officeDocument/2006/relationships/image" Target="../media/image52.png"/><Relationship Id="rId36" Type="http://schemas.openxmlformats.org/officeDocument/2006/relationships/customXml" Target="../ink/ink44.xml"/><Relationship Id="rId57" Type="http://schemas.openxmlformats.org/officeDocument/2006/relationships/image" Target="../media/image73.png"/><Relationship Id="rId106" Type="http://schemas.openxmlformats.org/officeDocument/2006/relationships/customXml" Target="../ink/ink79.xml"/><Relationship Id="rId127" Type="http://schemas.openxmlformats.org/officeDocument/2006/relationships/image" Target="../media/image108.png"/><Relationship Id="rId10" Type="http://schemas.openxmlformats.org/officeDocument/2006/relationships/customXml" Target="../ink/ink31.xml"/><Relationship Id="rId31" Type="http://schemas.openxmlformats.org/officeDocument/2006/relationships/image" Target="../media/image60.png"/><Relationship Id="rId52" Type="http://schemas.openxmlformats.org/officeDocument/2006/relationships/customXml" Target="../ink/ink52.xml"/><Relationship Id="rId73" Type="http://schemas.openxmlformats.org/officeDocument/2006/relationships/image" Target="../media/image81.png"/><Relationship Id="rId78" Type="http://schemas.openxmlformats.org/officeDocument/2006/relationships/customXml" Target="../ink/ink65.xml"/><Relationship Id="rId94" Type="http://schemas.openxmlformats.org/officeDocument/2006/relationships/customXml" Target="../ink/ink73.xml"/><Relationship Id="rId99" Type="http://schemas.openxmlformats.org/officeDocument/2006/relationships/image" Target="../media/image94.png"/><Relationship Id="rId101" Type="http://schemas.openxmlformats.org/officeDocument/2006/relationships/image" Target="../media/image95.png"/><Relationship Id="rId122" Type="http://schemas.openxmlformats.org/officeDocument/2006/relationships/customXml" Target="../ink/ink87.xml"/><Relationship Id="rId143" Type="http://schemas.openxmlformats.org/officeDocument/2006/relationships/image" Target="../media/image116.png"/><Relationship Id="rId148" Type="http://schemas.openxmlformats.org/officeDocument/2006/relationships/customXml" Target="../ink/ink100.xml"/><Relationship Id="rId164" Type="http://schemas.openxmlformats.org/officeDocument/2006/relationships/customXml" Target="../ink/ink108.xml"/><Relationship Id="rId169" Type="http://schemas.openxmlformats.org/officeDocument/2006/relationships/image" Target="../media/image129.png"/><Relationship Id="rId185" Type="http://schemas.openxmlformats.org/officeDocument/2006/relationships/image" Target="../media/image137.png"/><Relationship Id="rId4" Type="http://schemas.openxmlformats.org/officeDocument/2006/relationships/customXml" Target="../ink/ink28.xml"/><Relationship Id="rId9" Type="http://schemas.openxmlformats.org/officeDocument/2006/relationships/image" Target="../media/image49.png"/><Relationship Id="rId180" Type="http://schemas.openxmlformats.org/officeDocument/2006/relationships/customXml" Target="../ink/ink116.xml"/><Relationship Id="rId210" Type="http://schemas.openxmlformats.org/officeDocument/2006/relationships/customXml" Target="../ink/ink131.xml"/><Relationship Id="rId215" Type="http://schemas.openxmlformats.org/officeDocument/2006/relationships/image" Target="../media/image152.png"/><Relationship Id="rId236" Type="http://schemas.openxmlformats.org/officeDocument/2006/relationships/customXml" Target="../ink/ink144.xml"/><Relationship Id="rId26" Type="http://schemas.openxmlformats.org/officeDocument/2006/relationships/customXml" Target="../ink/ink39.xml"/><Relationship Id="rId231" Type="http://schemas.openxmlformats.org/officeDocument/2006/relationships/image" Target="../media/image160.png"/><Relationship Id="rId47" Type="http://schemas.openxmlformats.org/officeDocument/2006/relationships/image" Target="../media/image68.png"/><Relationship Id="rId68" Type="http://schemas.openxmlformats.org/officeDocument/2006/relationships/customXml" Target="../ink/ink60.xml"/><Relationship Id="rId89" Type="http://schemas.openxmlformats.org/officeDocument/2006/relationships/image" Target="../media/image89.png"/><Relationship Id="rId112" Type="http://schemas.openxmlformats.org/officeDocument/2006/relationships/customXml" Target="../ink/ink82.xml"/><Relationship Id="rId133" Type="http://schemas.openxmlformats.org/officeDocument/2006/relationships/image" Target="../media/image111.png"/><Relationship Id="rId154" Type="http://schemas.openxmlformats.org/officeDocument/2006/relationships/customXml" Target="../ink/ink103.xml"/><Relationship Id="rId175" Type="http://schemas.openxmlformats.org/officeDocument/2006/relationships/image" Target="../media/image132.png"/><Relationship Id="rId196" Type="http://schemas.openxmlformats.org/officeDocument/2006/relationships/customXml" Target="../ink/ink124.xml"/><Relationship Id="rId200" Type="http://schemas.openxmlformats.org/officeDocument/2006/relationships/customXml" Target="../ink/ink126.xml"/><Relationship Id="rId16" Type="http://schemas.openxmlformats.org/officeDocument/2006/relationships/customXml" Target="../ink/ink34.xml"/><Relationship Id="rId221" Type="http://schemas.openxmlformats.org/officeDocument/2006/relationships/image" Target="../media/image155.png"/><Relationship Id="rId37" Type="http://schemas.openxmlformats.org/officeDocument/2006/relationships/image" Target="../media/image63.png"/><Relationship Id="rId58" Type="http://schemas.openxmlformats.org/officeDocument/2006/relationships/customXml" Target="../ink/ink55.xml"/><Relationship Id="rId79" Type="http://schemas.openxmlformats.org/officeDocument/2006/relationships/image" Target="../media/image84.png"/><Relationship Id="rId102" Type="http://schemas.openxmlformats.org/officeDocument/2006/relationships/customXml" Target="../ink/ink77.xml"/><Relationship Id="rId123" Type="http://schemas.openxmlformats.org/officeDocument/2006/relationships/image" Target="../media/image106.png"/><Relationship Id="rId144" Type="http://schemas.openxmlformats.org/officeDocument/2006/relationships/customXml" Target="../ink/ink98.xml"/><Relationship Id="rId90" Type="http://schemas.openxmlformats.org/officeDocument/2006/relationships/customXml" Target="../ink/ink71.xml"/><Relationship Id="rId165" Type="http://schemas.openxmlformats.org/officeDocument/2006/relationships/image" Target="../media/image127.png"/><Relationship Id="rId186" Type="http://schemas.openxmlformats.org/officeDocument/2006/relationships/customXml" Target="../ink/ink119.xml"/><Relationship Id="rId211" Type="http://schemas.openxmlformats.org/officeDocument/2006/relationships/image" Target="../media/image150.png"/><Relationship Id="rId232" Type="http://schemas.openxmlformats.org/officeDocument/2006/relationships/customXml" Target="../ink/ink142.xml"/><Relationship Id="rId27" Type="http://schemas.openxmlformats.org/officeDocument/2006/relationships/image" Target="../media/image58.png"/><Relationship Id="rId48" Type="http://schemas.openxmlformats.org/officeDocument/2006/relationships/customXml" Target="../ink/ink50.xml"/><Relationship Id="rId69" Type="http://schemas.openxmlformats.org/officeDocument/2006/relationships/image" Target="../media/image79.png"/><Relationship Id="rId113" Type="http://schemas.openxmlformats.org/officeDocument/2006/relationships/image" Target="../media/image101.png"/><Relationship Id="rId134" Type="http://schemas.openxmlformats.org/officeDocument/2006/relationships/customXml" Target="../ink/ink93.xml"/><Relationship Id="rId80" Type="http://schemas.openxmlformats.org/officeDocument/2006/relationships/customXml" Target="../ink/ink66.xml"/><Relationship Id="rId155" Type="http://schemas.openxmlformats.org/officeDocument/2006/relationships/image" Target="../media/image122.png"/><Relationship Id="rId176" Type="http://schemas.openxmlformats.org/officeDocument/2006/relationships/customXml" Target="../ink/ink114.xml"/><Relationship Id="rId197" Type="http://schemas.openxmlformats.org/officeDocument/2006/relationships/image" Target="../media/image143.png"/><Relationship Id="rId201" Type="http://schemas.openxmlformats.org/officeDocument/2006/relationships/image" Target="../media/image145.png"/><Relationship Id="rId222" Type="http://schemas.openxmlformats.org/officeDocument/2006/relationships/customXml" Target="../ink/ink137.xml"/><Relationship Id="rId17" Type="http://schemas.openxmlformats.org/officeDocument/2006/relationships/image" Target="../media/image53.png"/><Relationship Id="rId38" Type="http://schemas.openxmlformats.org/officeDocument/2006/relationships/customXml" Target="../ink/ink45.xml"/><Relationship Id="rId59" Type="http://schemas.openxmlformats.org/officeDocument/2006/relationships/image" Target="../media/image74.png"/><Relationship Id="rId103" Type="http://schemas.openxmlformats.org/officeDocument/2006/relationships/image" Target="../media/image96.png"/><Relationship Id="rId124" Type="http://schemas.openxmlformats.org/officeDocument/2006/relationships/customXml" Target="../ink/ink88.xml"/><Relationship Id="rId70" Type="http://schemas.openxmlformats.org/officeDocument/2006/relationships/customXml" Target="../ink/ink61.xml"/><Relationship Id="rId91" Type="http://schemas.openxmlformats.org/officeDocument/2006/relationships/image" Target="../media/image90.png"/><Relationship Id="rId145" Type="http://schemas.openxmlformats.org/officeDocument/2006/relationships/image" Target="../media/image117.png"/><Relationship Id="rId166" Type="http://schemas.openxmlformats.org/officeDocument/2006/relationships/customXml" Target="../ink/ink109.xml"/><Relationship Id="rId187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132.xml"/><Relationship Id="rId233" Type="http://schemas.openxmlformats.org/officeDocument/2006/relationships/image" Target="../media/image161.png"/><Relationship Id="rId28" Type="http://schemas.openxmlformats.org/officeDocument/2006/relationships/customXml" Target="../ink/ink40.xml"/><Relationship Id="rId49" Type="http://schemas.openxmlformats.org/officeDocument/2006/relationships/image" Target="../media/image69.png"/><Relationship Id="rId114" Type="http://schemas.openxmlformats.org/officeDocument/2006/relationships/customXml" Target="../ink/ink83.xml"/><Relationship Id="rId60" Type="http://schemas.openxmlformats.org/officeDocument/2006/relationships/customXml" Target="../ink/ink56.xml"/><Relationship Id="rId81" Type="http://schemas.openxmlformats.org/officeDocument/2006/relationships/image" Target="../media/image85.png"/><Relationship Id="rId135" Type="http://schemas.openxmlformats.org/officeDocument/2006/relationships/image" Target="../media/image112.png"/><Relationship Id="rId156" Type="http://schemas.openxmlformats.org/officeDocument/2006/relationships/customXml" Target="../ink/ink104.xml"/><Relationship Id="rId177" Type="http://schemas.openxmlformats.org/officeDocument/2006/relationships/image" Target="../media/image133.png"/><Relationship Id="rId198" Type="http://schemas.openxmlformats.org/officeDocument/2006/relationships/customXml" Target="../ink/ink125.xml"/><Relationship Id="rId202" Type="http://schemas.openxmlformats.org/officeDocument/2006/relationships/customXml" Target="../ink/ink127.xml"/><Relationship Id="rId223" Type="http://schemas.openxmlformats.org/officeDocument/2006/relationships/image" Target="../media/image156.png"/><Relationship Id="rId18" Type="http://schemas.openxmlformats.org/officeDocument/2006/relationships/customXml" Target="../ink/ink35.xml"/><Relationship Id="rId39" Type="http://schemas.openxmlformats.org/officeDocument/2006/relationships/image" Target="../media/image64.png"/><Relationship Id="rId50" Type="http://schemas.openxmlformats.org/officeDocument/2006/relationships/customXml" Target="../ink/ink51.xml"/><Relationship Id="rId104" Type="http://schemas.openxmlformats.org/officeDocument/2006/relationships/customXml" Target="../ink/ink78.xml"/><Relationship Id="rId125" Type="http://schemas.openxmlformats.org/officeDocument/2006/relationships/image" Target="../media/image107.png"/><Relationship Id="rId146" Type="http://schemas.openxmlformats.org/officeDocument/2006/relationships/customXml" Target="../ink/ink99.xml"/><Relationship Id="rId167" Type="http://schemas.openxmlformats.org/officeDocument/2006/relationships/image" Target="../media/image128.png"/><Relationship Id="rId188" Type="http://schemas.openxmlformats.org/officeDocument/2006/relationships/customXml" Target="../ink/ink120.xml"/><Relationship Id="rId71" Type="http://schemas.openxmlformats.org/officeDocument/2006/relationships/image" Target="../media/image80.png"/><Relationship Id="rId92" Type="http://schemas.openxmlformats.org/officeDocument/2006/relationships/customXml" Target="../ink/ink72.xml"/><Relationship Id="rId213" Type="http://schemas.openxmlformats.org/officeDocument/2006/relationships/image" Target="../media/image151.png"/><Relationship Id="rId234" Type="http://schemas.openxmlformats.org/officeDocument/2006/relationships/customXml" Target="../ink/ink143.xml"/><Relationship Id="rId2" Type="http://schemas.openxmlformats.org/officeDocument/2006/relationships/image" Target="../media/image45.png"/><Relationship Id="rId29" Type="http://schemas.openxmlformats.org/officeDocument/2006/relationships/image" Target="../media/image59.png"/><Relationship Id="rId40" Type="http://schemas.openxmlformats.org/officeDocument/2006/relationships/customXml" Target="../ink/ink46.xml"/><Relationship Id="rId115" Type="http://schemas.openxmlformats.org/officeDocument/2006/relationships/image" Target="../media/image102.png"/><Relationship Id="rId136" Type="http://schemas.openxmlformats.org/officeDocument/2006/relationships/customXml" Target="../ink/ink94.xml"/><Relationship Id="rId157" Type="http://schemas.openxmlformats.org/officeDocument/2006/relationships/image" Target="../media/image123.png"/><Relationship Id="rId178" Type="http://schemas.openxmlformats.org/officeDocument/2006/relationships/customXml" Target="../ink/ink115.xml"/><Relationship Id="rId61" Type="http://schemas.openxmlformats.org/officeDocument/2006/relationships/image" Target="../media/image75.png"/><Relationship Id="rId82" Type="http://schemas.openxmlformats.org/officeDocument/2006/relationships/customXml" Target="../ink/ink67.xml"/><Relationship Id="rId199" Type="http://schemas.openxmlformats.org/officeDocument/2006/relationships/image" Target="../media/image144.png"/><Relationship Id="rId203" Type="http://schemas.openxmlformats.org/officeDocument/2006/relationships/image" Target="../media/image146.png"/><Relationship Id="rId19" Type="http://schemas.openxmlformats.org/officeDocument/2006/relationships/image" Target="../media/image54.png"/><Relationship Id="rId224" Type="http://schemas.openxmlformats.org/officeDocument/2006/relationships/customXml" Target="../ink/ink138.xml"/><Relationship Id="rId30" Type="http://schemas.openxmlformats.org/officeDocument/2006/relationships/customXml" Target="../ink/ink41.xml"/><Relationship Id="rId105" Type="http://schemas.openxmlformats.org/officeDocument/2006/relationships/image" Target="../media/image97.png"/><Relationship Id="rId126" Type="http://schemas.openxmlformats.org/officeDocument/2006/relationships/customXml" Target="../ink/ink89.xml"/><Relationship Id="rId147" Type="http://schemas.openxmlformats.org/officeDocument/2006/relationships/image" Target="../media/image118.png"/><Relationship Id="rId168" Type="http://schemas.openxmlformats.org/officeDocument/2006/relationships/customXml" Target="../ink/ink110.xml"/><Relationship Id="rId51" Type="http://schemas.openxmlformats.org/officeDocument/2006/relationships/image" Target="../media/image70.png"/><Relationship Id="rId72" Type="http://schemas.openxmlformats.org/officeDocument/2006/relationships/customXml" Target="../ink/ink62.xml"/><Relationship Id="rId93" Type="http://schemas.openxmlformats.org/officeDocument/2006/relationships/image" Target="../media/image91.png"/><Relationship Id="rId189" Type="http://schemas.openxmlformats.org/officeDocument/2006/relationships/image" Target="../media/image139.png"/><Relationship Id="rId3" Type="http://schemas.openxmlformats.org/officeDocument/2006/relationships/image" Target="../media/image46.png"/><Relationship Id="rId214" Type="http://schemas.openxmlformats.org/officeDocument/2006/relationships/customXml" Target="../ink/ink133.xml"/><Relationship Id="rId235" Type="http://schemas.openxmlformats.org/officeDocument/2006/relationships/image" Target="../media/image162.png"/><Relationship Id="rId116" Type="http://schemas.openxmlformats.org/officeDocument/2006/relationships/customXml" Target="../ink/ink84.xml"/><Relationship Id="rId137" Type="http://schemas.openxmlformats.org/officeDocument/2006/relationships/image" Target="../media/image113.png"/><Relationship Id="rId158" Type="http://schemas.openxmlformats.org/officeDocument/2006/relationships/customXml" Target="../ink/ink105.xml"/><Relationship Id="rId20" Type="http://schemas.openxmlformats.org/officeDocument/2006/relationships/customXml" Target="../ink/ink36.xml"/><Relationship Id="rId41" Type="http://schemas.openxmlformats.org/officeDocument/2006/relationships/image" Target="../media/image65.png"/><Relationship Id="rId62" Type="http://schemas.openxmlformats.org/officeDocument/2006/relationships/customXml" Target="../ink/ink57.xml"/><Relationship Id="rId83" Type="http://schemas.openxmlformats.org/officeDocument/2006/relationships/image" Target="../media/image86.png"/><Relationship Id="rId179" Type="http://schemas.openxmlformats.org/officeDocument/2006/relationships/image" Target="../media/image134.png"/><Relationship Id="rId190" Type="http://schemas.openxmlformats.org/officeDocument/2006/relationships/customXml" Target="../ink/ink121.xml"/><Relationship Id="rId204" Type="http://schemas.openxmlformats.org/officeDocument/2006/relationships/customXml" Target="../ink/ink128.xml"/><Relationship Id="rId225" Type="http://schemas.openxmlformats.org/officeDocument/2006/relationships/image" Target="../media/image15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3.png"/><Relationship Id="rId18" Type="http://schemas.openxmlformats.org/officeDocument/2006/relationships/customXml" Target="../ink/ink154.xml"/><Relationship Id="rId26" Type="http://schemas.openxmlformats.org/officeDocument/2006/relationships/customXml" Target="../ink/ink158.xml"/><Relationship Id="rId39" Type="http://schemas.openxmlformats.org/officeDocument/2006/relationships/image" Target="../media/image186.png"/><Relationship Id="rId21" Type="http://schemas.openxmlformats.org/officeDocument/2006/relationships/image" Target="../media/image177.png"/><Relationship Id="rId34" Type="http://schemas.openxmlformats.org/officeDocument/2006/relationships/customXml" Target="../ink/ink162.xml"/><Relationship Id="rId7" Type="http://schemas.openxmlformats.org/officeDocument/2006/relationships/image" Target="../media/image170.png"/><Relationship Id="rId2" Type="http://schemas.openxmlformats.org/officeDocument/2006/relationships/image" Target="../media/image16.png"/><Relationship Id="rId16" Type="http://schemas.openxmlformats.org/officeDocument/2006/relationships/customXml" Target="../ink/ink153.xml"/><Relationship Id="rId20" Type="http://schemas.openxmlformats.org/officeDocument/2006/relationships/customXml" Target="../ink/ink155.xml"/><Relationship Id="rId29" Type="http://schemas.openxmlformats.org/officeDocument/2006/relationships/image" Target="../media/image181.png"/><Relationship Id="rId41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8.xml"/><Relationship Id="rId11" Type="http://schemas.openxmlformats.org/officeDocument/2006/relationships/image" Target="../media/image172.png"/><Relationship Id="rId24" Type="http://schemas.openxmlformats.org/officeDocument/2006/relationships/customXml" Target="../ink/ink157.xml"/><Relationship Id="rId32" Type="http://schemas.openxmlformats.org/officeDocument/2006/relationships/customXml" Target="../ink/ink161.xml"/><Relationship Id="rId37" Type="http://schemas.openxmlformats.org/officeDocument/2006/relationships/image" Target="../media/image185.png"/><Relationship Id="rId40" Type="http://schemas.openxmlformats.org/officeDocument/2006/relationships/customXml" Target="../ink/ink165.xml"/><Relationship Id="rId5" Type="http://schemas.openxmlformats.org/officeDocument/2006/relationships/image" Target="../media/image169.png"/><Relationship Id="rId15" Type="http://schemas.openxmlformats.org/officeDocument/2006/relationships/image" Target="../media/image174.png"/><Relationship Id="rId23" Type="http://schemas.openxmlformats.org/officeDocument/2006/relationships/image" Target="../media/image178.png"/><Relationship Id="rId28" Type="http://schemas.openxmlformats.org/officeDocument/2006/relationships/customXml" Target="../ink/ink159.xml"/><Relationship Id="rId36" Type="http://schemas.openxmlformats.org/officeDocument/2006/relationships/customXml" Target="../ink/ink163.xml"/><Relationship Id="rId10" Type="http://schemas.openxmlformats.org/officeDocument/2006/relationships/customXml" Target="../ink/ink150.xml"/><Relationship Id="rId19" Type="http://schemas.openxmlformats.org/officeDocument/2006/relationships/image" Target="../media/image176.png"/><Relationship Id="rId31" Type="http://schemas.openxmlformats.org/officeDocument/2006/relationships/image" Target="../media/image182.png"/><Relationship Id="rId4" Type="http://schemas.openxmlformats.org/officeDocument/2006/relationships/customXml" Target="../ink/ink147.xml"/><Relationship Id="rId9" Type="http://schemas.openxmlformats.org/officeDocument/2006/relationships/image" Target="../media/image171.png"/><Relationship Id="rId14" Type="http://schemas.openxmlformats.org/officeDocument/2006/relationships/customXml" Target="../ink/ink152.xml"/><Relationship Id="rId22" Type="http://schemas.openxmlformats.org/officeDocument/2006/relationships/customXml" Target="../ink/ink156.xml"/><Relationship Id="rId27" Type="http://schemas.openxmlformats.org/officeDocument/2006/relationships/image" Target="../media/image180.png"/><Relationship Id="rId30" Type="http://schemas.openxmlformats.org/officeDocument/2006/relationships/customXml" Target="../ink/ink160.xml"/><Relationship Id="rId35" Type="http://schemas.openxmlformats.org/officeDocument/2006/relationships/image" Target="../media/image184.png"/><Relationship Id="rId8" Type="http://schemas.openxmlformats.org/officeDocument/2006/relationships/customXml" Target="../ink/ink149.xml"/><Relationship Id="rId3" Type="http://schemas.openxmlformats.org/officeDocument/2006/relationships/image" Target="../media/image168.png"/><Relationship Id="rId12" Type="http://schemas.openxmlformats.org/officeDocument/2006/relationships/customXml" Target="../ink/ink151.xml"/><Relationship Id="rId17" Type="http://schemas.openxmlformats.org/officeDocument/2006/relationships/image" Target="../media/image175.png"/><Relationship Id="rId25" Type="http://schemas.openxmlformats.org/officeDocument/2006/relationships/image" Target="../media/image179.png"/><Relationship Id="rId33" Type="http://schemas.openxmlformats.org/officeDocument/2006/relationships/image" Target="../media/image183.png"/><Relationship Id="rId38" Type="http://schemas.openxmlformats.org/officeDocument/2006/relationships/customXml" Target="../ink/ink16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customXml" Target="../ink/ink166.xml"/><Relationship Id="rId7" Type="http://schemas.openxmlformats.org/officeDocument/2006/relationships/customXml" Target="../ink/ink168.xml"/><Relationship Id="rId12" Type="http://schemas.openxmlformats.org/officeDocument/2006/relationships/image" Target="../media/image19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png"/><Relationship Id="rId11" Type="http://schemas.openxmlformats.org/officeDocument/2006/relationships/customXml" Target="../ink/ink170.xml"/><Relationship Id="rId5" Type="http://schemas.openxmlformats.org/officeDocument/2006/relationships/customXml" Target="../ink/ink167.xml"/><Relationship Id="rId10" Type="http://schemas.openxmlformats.org/officeDocument/2006/relationships/image" Target="../media/image191.png"/><Relationship Id="rId4" Type="http://schemas.openxmlformats.org/officeDocument/2006/relationships/image" Target="../media/image188.png"/><Relationship Id="rId9" Type="http://schemas.openxmlformats.org/officeDocument/2006/relationships/customXml" Target="../ink/ink16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3.xml"/><Relationship Id="rId3" Type="http://schemas.openxmlformats.org/officeDocument/2006/relationships/image" Target="../media/image193.png"/><Relationship Id="rId7" Type="http://schemas.openxmlformats.org/officeDocument/2006/relationships/image" Target="../media/image19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72.xml"/><Relationship Id="rId5" Type="http://schemas.openxmlformats.org/officeDocument/2006/relationships/image" Target="../media/image194.png"/><Relationship Id="rId4" Type="http://schemas.openxmlformats.org/officeDocument/2006/relationships/customXml" Target="../ink/ink171.xml"/><Relationship Id="rId9" Type="http://schemas.openxmlformats.org/officeDocument/2006/relationships/image" Target="../media/image19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54.png"/><Relationship Id="rId21" Type="http://schemas.openxmlformats.org/officeDocument/2006/relationships/image" Target="../media/image207.png"/><Relationship Id="rId42" Type="http://schemas.openxmlformats.org/officeDocument/2006/relationships/customXml" Target="../ink/ink194.xml"/><Relationship Id="rId63" Type="http://schemas.openxmlformats.org/officeDocument/2006/relationships/image" Target="../media/image228.png"/><Relationship Id="rId84" Type="http://schemas.openxmlformats.org/officeDocument/2006/relationships/customXml" Target="../ink/ink215.xml"/><Relationship Id="rId138" Type="http://schemas.openxmlformats.org/officeDocument/2006/relationships/customXml" Target="../ink/ink242.xml"/><Relationship Id="rId159" Type="http://schemas.openxmlformats.org/officeDocument/2006/relationships/image" Target="../media/image275.png"/><Relationship Id="rId170" Type="http://schemas.openxmlformats.org/officeDocument/2006/relationships/customXml" Target="../ink/ink258.xml"/><Relationship Id="rId191" Type="http://schemas.openxmlformats.org/officeDocument/2006/relationships/image" Target="../media/image291.png"/><Relationship Id="rId107" Type="http://schemas.openxmlformats.org/officeDocument/2006/relationships/image" Target="../media/image249.png"/><Relationship Id="rId11" Type="http://schemas.openxmlformats.org/officeDocument/2006/relationships/image" Target="../media/image202.png"/><Relationship Id="rId32" Type="http://schemas.openxmlformats.org/officeDocument/2006/relationships/customXml" Target="../ink/ink189.xml"/><Relationship Id="rId53" Type="http://schemas.openxmlformats.org/officeDocument/2006/relationships/image" Target="../media/image223.png"/><Relationship Id="rId74" Type="http://schemas.openxmlformats.org/officeDocument/2006/relationships/customXml" Target="../ink/ink210.xml"/><Relationship Id="rId128" Type="http://schemas.openxmlformats.org/officeDocument/2006/relationships/customXml" Target="../ink/ink237.xml"/><Relationship Id="rId149" Type="http://schemas.openxmlformats.org/officeDocument/2006/relationships/image" Target="../media/image270.png"/><Relationship Id="rId5" Type="http://schemas.openxmlformats.org/officeDocument/2006/relationships/image" Target="../media/image199.png"/><Relationship Id="rId95" Type="http://schemas.openxmlformats.org/officeDocument/2006/relationships/image" Target="../media/image243.png"/><Relationship Id="rId160" Type="http://schemas.openxmlformats.org/officeDocument/2006/relationships/customXml" Target="../ink/ink253.xml"/><Relationship Id="rId181" Type="http://schemas.openxmlformats.org/officeDocument/2006/relationships/image" Target="../media/image286.png"/><Relationship Id="rId22" Type="http://schemas.openxmlformats.org/officeDocument/2006/relationships/customXml" Target="../ink/ink184.xml"/><Relationship Id="rId43" Type="http://schemas.openxmlformats.org/officeDocument/2006/relationships/image" Target="../media/image218.png"/><Relationship Id="rId64" Type="http://schemas.openxmlformats.org/officeDocument/2006/relationships/customXml" Target="../ink/ink205.xml"/><Relationship Id="rId118" Type="http://schemas.openxmlformats.org/officeDocument/2006/relationships/customXml" Target="../ink/ink232.xml"/><Relationship Id="rId139" Type="http://schemas.openxmlformats.org/officeDocument/2006/relationships/image" Target="../media/image265.png"/><Relationship Id="rId85" Type="http://schemas.openxmlformats.org/officeDocument/2006/relationships/image" Target="../media/image238.png"/><Relationship Id="rId150" Type="http://schemas.openxmlformats.org/officeDocument/2006/relationships/customXml" Target="../ink/ink248.xml"/><Relationship Id="rId171" Type="http://schemas.openxmlformats.org/officeDocument/2006/relationships/image" Target="../media/image281.png"/><Relationship Id="rId192" Type="http://schemas.openxmlformats.org/officeDocument/2006/relationships/customXml" Target="../ink/ink269.xml"/><Relationship Id="rId12" Type="http://schemas.openxmlformats.org/officeDocument/2006/relationships/customXml" Target="../ink/ink179.xml"/><Relationship Id="rId33" Type="http://schemas.openxmlformats.org/officeDocument/2006/relationships/image" Target="../media/image213.png"/><Relationship Id="rId108" Type="http://schemas.openxmlformats.org/officeDocument/2006/relationships/customXml" Target="../ink/ink227.xml"/><Relationship Id="rId129" Type="http://schemas.openxmlformats.org/officeDocument/2006/relationships/image" Target="../media/image260.png"/><Relationship Id="rId54" Type="http://schemas.openxmlformats.org/officeDocument/2006/relationships/customXml" Target="../ink/ink200.xml"/><Relationship Id="rId75" Type="http://schemas.openxmlformats.org/officeDocument/2006/relationships/image" Target="../media/image233.png"/><Relationship Id="rId96" Type="http://schemas.openxmlformats.org/officeDocument/2006/relationships/customXml" Target="../ink/ink221.xml"/><Relationship Id="rId140" Type="http://schemas.openxmlformats.org/officeDocument/2006/relationships/customXml" Target="../ink/ink243.xml"/><Relationship Id="rId161" Type="http://schemas.openxmlformats.org/officeDocument/2006/relationships/image" Target="../media/image276.png"/><Relationship Id="rId182" Type="http://schemas.openxmlformats.org/officeDocument/2006/relationships/customXml" Target="../ink/ink264.xml"/><Relationship Id="rId6" Type="http://schemas.openxmlformats.org/officeDocument/2006/relationships/customXml" Target="../ink/ink176.xml"/><Relationship Id="rId23" Type="http://schemas.openxmlformats.org/officeDocument/2006/relationships/image" Target="../media/image208.png"/><Relationship Id="rId119" Type="http://schemas.openxmlformats.org/officeDocument/2006/relationships/image" Target="../media/image255.png"/><Relationship Id="rId44" Type="http://schemas.openxmlformats.org/officeDocument/2006/relationships/customXml" Target="../ink/ink195.xml"/><Relationship Id="rId65" Type="http://schemas.openxmlformats.org/officeDocument/2006/relationships/image" Target="../media/image146.png"/><Relationship Id="rId86" Type="http://schemas.openxmlformats.org/officeDocument/2006/relationships/customXml" Target="../ink/ink216.xml"/><Relationship Id="rId130" Type="http://schemas.openxmlformats.org/officeDocument/2006/relationships/customXml" Target="../ink/ink238.xml"/><Relationship Id="rId151" Type="http://schemas.openxmlformats.org/officeDocument/2006/relationships/image" Target="../media/image271.png"/><Relationship Id="rId172" Type="http://schemas.openxmlformats.org/officeDocument/2006/relationships/customXml" Target="../ink/ink259.xml"/><Relationship Id="rId193" Type="http://schemas.openxmlformats.org/officeDocument/2006/relationships/image" Target="../media/image292.png"/><Relationship Id="rId13" Type="http://schemas.openxmlformats.org/officeDocument/2006/relationships/image" Target="../media/image203.png"/><Relationship Id="rId109" Type="http://schemas.openxmlformats.org/officeDocument/2006/relationships/image" Target="../media/image250.png"/><Relationship Id="rId34" Type="http://schemas.openxmlformats.org/officeDocument/2006/relationships/customXml" Target="../ink/ink190.xml"/><Relationship Id="rId55" Type="http://schemas.openxmlformats.org/officeDocument/2006/relationships/image" Target="../media/image224.png"/><Relationship Id="rId76" Type="http://schemas.openxmlformats.org/officeDocument/2006/relationships/customXml" Target="../ink/ink211.xml"/><Relationship Id="rId97" Type="http://schemas.openxmlformats.org/officeDocument/2006/relationships/image" Target="../media/image244.png"/><Relationship Id="rId120" Type="http://schemas.openxmlformats.org/officeDocument/2006/relationships/customXml" Target="../ink/ink233.xml"/><Relationship Id="rId141" Type="http://schemas.openxmlformats.org/officeDocument/2006/relationships/image" Target="../media/image266.png"/><Relationship Id="rId7" Type="http://schemas.openxmlformats.org/officeDocument/2006/relationships/image" Target="../media/image200.png"/><Relationship Id="rId71" Type="http://schemas.openxmlformats.org/officeDocument/2006/relationships/image" Target="../media/image231.png"/><Relationship Id="rId92" Type="http://schemas.openxmlformats.org/officeDocument/2006/relationships/customXml" Target="../ink/ink219.xml"/><Relationship Id="rId162" Type="http://schemas.openxmlformats.org/officeDocument/2006/relationships/customXml" Target="../ink/ink254.xml"/><Relationship Id="rId183" Type="http://schemas.openxmlformats.org/officeDocument/2006/relationships/image" Target="../media/image287.png"/><Relationship Id="rId2" Type="http://schemas.openxmlformats.org/officeDocument/2006/relationships/image" Target="../media/image45.png"/><Relationship Id="rId29" Type="http://schemas.openxmlformats.org/officeDocument/2006/relationships/image" Target="../media/image211.png"/><Relationship Id="rId24" Type="http://schemas.openxmlformats.org/officeDocument/2006/relationships/customXml" Target="../ink/ink185.xml"/><Relationship Id="rId40" Type="http://schemas.openxmlformats.org/officeDocument/2006/relationships/customXml" Target="../ink/ink193.xml"/><Relationship Id="rId45" Type="http://schemas.openxmlformats.org/officeDocument/2006/relationships/image" Target="../media/image219.png"/><Relationship Id="rId66" Type="http://schemas.openxmlformats.org/officeDocument/2006/relationships/customXml" Target="../ink/ink206.xml"/><Relationship Id="rId87" Type="http://schemas.openxmlformats.org/officeDocument/2006/relationships/image" Target="../media/image239.png"/><Relationship Id="rId110" Type="http://schemas.openxmlformats.org/officeDocument/2006/relationships/customXml" Target="../ink/ink228.xml"/><Relationship Id="rId115" Type="http://schemas.openxmlformats.org/officeDocument/2006/relationships/image" Target="../media/image253.png"/><Relationship Id="rId131" Type="http://schemas.openxmlformats.org/officeDocument/2006/relationships/image" Target="../media/image261.png"/><Relationship Id="rId136" Type="http://schemas.openxmlformats.org/officeDocument/2006/relationships/customXml" Target="../ink/ink241.xml"/><Relationship Id="rId157" Type="http://schemas.openxmlformats.org/officeDocument/2006/relationships/image" Target="../media/image274.png"/><Relationship Id="rId178" Type="http://schemas.openxmlformats.org/officeDocument/2006/relationships/customXml" Target="../ink/ink262.xml"/><Relationship Id="rId61" Type="http://schemas.openxmlformats.org/officeDocument/2006/relationships/image" Target="../media/image227.png"/><Relationship Id="rId82" Type="http://schemas.openxmlformats.org/officeDocument/2006/relationships/customXml" Target="../ink/ink214.xml"/><Relationship Id="rId152" Type="http://schemas.openxmlformats.org/officeDocument/2006/relationships/customXml" Target="../ink/ink249.xml"/><Relationship Id="rId173" Type="http://schemas.openxmlformats.org/officeDocument/2006/relationships/image" Target="../media/image282.png"/><Relationship Id="rId194" Type="http://schemas.openxmlformats.org/officeDocument/2006/relationships/customXml" Target="../ink/ink270.xml"/><Relationship Id="rId19" Type="http://schemas.openxmlformats.org/officeDocument/2006/relationships/image" Target="../media/image206.png"/><Relationship Id="rId14" Type="http://schemas.openxmlformats.org/officeDocument/2006/relationships/customXml" Target="../ink/ink180.xml"/><Relationship Id="rId30" Type="http://schemas.openxmlformats.org/officeDocument/2006/relationships/customXml" Target="../ink/ink188.xml"/><Relationship Id="rId35" Type="http://schemas.openxmlformats.org/officeDocument/2006/relationships/image" Target="../media/image214.png"/><Relationship Id="rId56" Type="http://schemas.openxmlformats.org/officeDocument/2006/relationships/customXml" Target="../ink/ink201.xml"/><Relationship Id="rId77" Type="http://schemas.openxmlformats.org/officeDocument/2006/relationships/image" Target="../media/image234.png"/><Relationship Id="rId100" Type="http://schemas.openxmlformats.org/officeDocument/2006/relationships/customXml" Target="../ink/ink223.xml"/><Relationship Id="rId105" Type="http://schemas.openxmlformats.org/officeDocument/2006/relationships/image" Target="../media/image248.png"/><Relationship Id="rId126" Type="http://schemas.openxmlformats.org/officeDocument/2006/relationships/customXml" Target="../ink/ink236.xml"/><Relationship Id="rId147" Type="http://schemas.openxmlformats.org/officeDocument/2006/relationships/image" Target="../media/image269.png"/><Relationship Id="rId168" Type="http://schemas.openxmlformats.org/officeDocument/2006/relationships/customXml" Target="../ink/ink257.xml"/><Relationship Id="rId8" Type="http://schemas.openxmlformats.org/officeDocument/2006/relationships/customXml" Target="../ink/ink177.xml"/><Relationship Id="rId51" Type="http://schemas.openxmlformats.org/officeDocument/2006/relationships/image" Target="../media/image222.png"/><Relationship Id="rId72" Type="http://schemas.openxmlformats.org/officeDocument/2006/relationships/customXml" Target="../ink/ink209.xml"/><Relationship Id="rId93" Type="http://schemas.openxmlformats.org/officeDocument/2006/relationships/image" Target="../media/image242.png"/><Relationship Id="rId98" Type="http://schemas.openxmlformats.org/officeDocument/2006/relationships/customXml" Target="../ink/ink222.xml"/><Relationship Id="rId121" Type="http://schemas.openxmlformats.org/officeDocument/2006/relationships/image" Target="../media/image256.png"/><Relationship Id="rId142" Type="http://schemas.openxmlformats.org/officeDocument/2006/relationships/customXml" Target="../ink/ink244.xml"/><Relationship Id="rId163" Type="http://schemas.openxmlformats.org/officeDocument/2006/relationships/image" Target="../media/image277.png"/><Relationship Id="rId184" Type="http://schemas.openxmlformats.org/officeDocument/2006/relationships/customXml" Target="../ink/ink265.xml"/><Relationship Id="rId189" Type="http://schemas.openxmlformats.org/officeDocument/2006/relationships/image" Target="../media/image290.png"/><Relationship Id="rId3" Type="http://schemas.openxmlformats.org/officeDocument/2006/relationships/image" Target="../media/image198.png"/><Relationship Id="rId25" Type="http://schemas.openxmlformats.org/officeDocument/2006/relationships/image" Target="../media/image209.png"/><Relationship Id="rId46" Type="http://schemas.openxmlformats.org/officeDocument/2006/relationships/customXml" Target="../ink/ink196.xml"/><Relationship Id="rId67" Type="http://schemas.openxmlformats.org/officeDocument/2006/relationships/image" Target="../media/image229.png"/><Relationship Id="rId116" Type="http://schemas.openxmlformats.org/officeDocument/2006/relationships/customXml" Target="../ink/ink231.xml"/><Relationship Id="rId137" Type="http://schemas.openxmlformats.org/officeDocument/2006/relationships/image" Target="../media/image264.png"/><Relationship Id="rId158" Type="http://schemas.openxmlformats.org/officeDocument/2006/relationships/customXml" Target="../ink/ink252.xml"/><Relationship Id="rId20" Type="http://schemas.openxmlformats.org/officeDocument/2006/relationships/customXml" Target="../ink/ink183.xml"/><Relationship Id="rId41" Type="http://schemas.openxmlformats.org/officeDocument/2006/relationships/image" Target="../media/image217.png"/><Relationship Id="rId62" Type="http://schemas.openxmlformats.org/officeDocument/2006/relationships/customXml" Target="../ink/ink204.xml"/><Relationship Id="rId83" Type="http://schemas.openxmlformats.org/officeDocument/2006/relationships/image" Target="../media/image237.png"/><Relationship Id="rId88" Type="http://schemas.openxmlformats.org/officeDocument/2006/relationships/customXml" Target="../ink/ink217.xml"/><Relationship Id="rId111" Type="http://schemas.openxmlformats.org/officeDocument/2006/relationships/image" Target="../media/image251.png"/><Relationship Id="rId132" Type="http://schemas.openxmlformats.org/officeDocument/2006/relationships/customXml" Target="../ink/ink239.xml"/><Relationship Id="rId153" Type="http://schemas.openxmlformats.org/officeDocument/2006/relationships/image" Target="../media/image272.png"/><Relationship Id="rId174" Type="http://schemas.openxmlformats.org/officeDocument/2006/relationships/customXml" Target="../ink/ink260.xml"/><Relationship Id="rId179" Type="http://schemas.openxmlformats.org/officeDocument/2006/relationships/image" Target="../media/image285.png"/><Relationship Id="rId195" Type="http://schemas.openxmlformats.org/officeDocument/2006/relationships/image" Target="../media/image293.png"/><Relationship Id="rId190" Type="http://schemas.openxmlformats.org/officeDocument/2006/relationships/customXml" Target="../ink/ink268.xml"/><Relationship Id="rId15" Type="http://schemas.openxmlformats.org/officeDocument/2006/relationships/image" Target="../media/image204.png"/><Relationship Id="rId36" Type="http://schemas.openxmlformats.org/officeDocument/2006/relationships/customXml" Target="../ink/ink191.xml"/><Relationship Id="rId57" Type="http://schemas.openxmlformats.org/officeDocument/2006/relationships/image" Target="../media/image225.png"/><Relationship Id="rId106" Type="http://schemas.openxmlformats.org/officeDocument/2006/relationships/customXml" Target="../ink/ink226.xml"/><Relationship Id="rId127" Type="http://schemas.openxmlformats.org/officeDocument/2006/relationships/image" Target="../media/image259.png"/><Relationship Id="rId10" Type="http://schemas.openxmlformats.org/officeDocument/2006/relationships/customXml" Target="../ink/ink178.xml"/><Relationship Id="rId31" Type="http://schemas.openxmlformats.org/officeDocument/2006/relationships/image" Target="../media/image212.png"/><Relationship Id="rId52" Type="http://schemas.openxmlformats.org/officeDocument/2006/relationships/customXml" Target="../ink/ink199.xml"/><Relationship Id="rId73" Type="http://schemas.openxmlformats.org/officeDocument/2006/relationships/image" Target="../media/image232.png"/><Relationship Id="rId78" Type="http://schemas.openxmlformats.org/officeDocument/2006/relationships/customXml" Target="../ink/ink212.xml"/><Relationship Id="rId94" Type="http://schemas.openxmlformats.org/officeDocument/2006/relationships/customXml" Target="../ink/ink220.xml"/><Relationship Id="rId99" Type="http://schemas.openxmlformats.org/officeDocument/2006/relationships/image" Target="../media/image245.png"/><Relationship Id="rId101" Type="http://schemas.openxmlformats.org/officeDocument/2006/relationships/image" Target="../media/image246.png"/><Relationship Id="rId122" Type="http://schemas.openxmlformats.org/officeDocument/2006/relationships/customXml" Target="../ink/ink234.xml"/><Relationship Id="rId143" Type="http://schemas.openxmlformats.org/officeDocument/2006/relationships/image" Target="../media/image267.png"/><Relationship Id="rId148" Type="http://schemas.openxmlformats.org/officeDocument/2006/relationships/customXml" Target="../ink/ink247.xml"/><Relationship Id="rId164" Type="http://schemas.openxmlformats.org/officeDocument/2006/relationships/customXml" Target="../ink/ink255.xml"/><Relationship Id="rId169" Type="http://schemas.openxmlformats.org/officeDocument/2006/relationships/image" Target="../media/image280.png"/><Relationship Id="rId185" Type="http://schemas.openxmlformats.org/officeDocument/2006/relationships/image" Target="../media/image288.png"/><Relationship Id="rId4" Type="http://schemas.openxmlformats.org/officeDocument/2006/relationships/customXml" Target="../ink/ink175.xml"/><Relationship Id="rId9" Type="http://schemas.openxmlformats.org/officeDocument/2006/relationships/image" Target="../media/image201.png"/><Relationship Id="rId180" Type="http://schemas.openxmlformats.org/officeDocument/2006/relationships/customXml" Target="../ink/ink263.xml"/><Relationship Id="rId26" Type="http://schemas.openxmlformats.org/officeDocument/2006/relationships/customXml" Target="../ink/ink186.xml"/><Relationship Id="rId47" Type="http://schemas.openxmlformats.org/officeDocument/2006/relationships/image" Target="../media/image220.png"/><Relationship Id="rId68" Type="http://schemas.openxmlformats.org/officeDocument/2006/relationships/customXml" Target="../ink/ink207.xml"/><Relationship Id="rId89" Type="http://schemas.openxmlformats.org/officeDocument/2006/relationships/image" Target="../media/image240.png"/><Relationship Id="rId112" Type="http://schemas.openxmlformats.org/officeDocument/2006/relationships/customXml" Target="../ink/ink229.xml"/><Relationship Id="rId133" Type="http://schemas.openxmlformats.org/officeDocument/2006/relationships/image" Target="../media/image262.png"/><Relationship Id="rId154" Type="http://schemas.openxmlformats.org/officeDocument/2006/relationships/customXml" Target="../ink/ink250.xml"/><Relationship Id="rId175" Type="http://schemas.openxmlformats.org/officeDocument/2006/relationships/image" Target="../media/image283.png"/><Relationship Id="rId196" Type="http://schemas.openxmlformats.org/officeDocument/2006/relationships/customXml" Target="../ink/ink271.xml"/><Relationship Id="rId16" Type="http://schemas.openxmlformats.org/officeDocument/2006/relationships/customXml" Target="../ink/ink181.xml"/><Relationship Id="rId37" Type="http://schemas.openxmlformats.org/officeDocument/2006/relationships/image" Target="../media/image215.png"/><Relationship Id="rId58" Type="http://schemas.openxmlformats.org/officeDocument/2006/relationships/customXml" Target="../ink/ink202.xml"/><Relationship Id="rId79" Type="http://schemas.openxmlformats.org/officeDocument/2006/relationships/image" Target="../media/image235.png"/><Relationship Id="rId102" Type="http://schemas.openxmlformats.org/officeDocument/2006/relationships/customXml" Target="../ink/ink224.xml"/><Relationship Id="rId123" Type="http://schemas.openxmlformats.org/officeDocument/2006/relationships/image" Target="../media/image257.png"/><Relationship Id="rId144" Type="http://schemas.openxmlformats.org/officeDocument/2006/relationships/customXml" Target="../ink/ink245.xml"/><Relationship Id="rId90" Type="http://schemas.openxmlformats.org/officeDocument/2006/relationships/customXml" Target="../ink/ink218.xml"/><Relationship Id="rId165" Type="http://schemas.openxmlformats.org/officeDocument/2006/relationships/image" Target="../media/image278.png"/><Relationship Id="rId186" Type="http://schemas.openxmlformats.org/officeDocument/2006/relationships/customXml" Target="../ink/ink266.xml"/><Relationship Id="rId27" Type="http://schemas.openxmlformats.org/officeDocument/2006/relationships/image" Target="../media/image210.png"/><Relationship Id="rId48" Type="http://schemas.openxmlformats.org/officeDocument/2006/relationships/customXml" Target="../ink/ink197.xml"/><Relationship Id="rId69" Type="http://schemas.openxmlformats.org/officeDocument/2006/relationships/image" Target="../media/image230.png"/><Relationship Id="rId113" Type="http://schemas.openxmlformats.org/officeDocument/2006/relationships/image" Target="../media/image252.png"/><Relationship Id="rId134" Type="http://schemas.openxmlformats.org/officeDocument/2006/relationships/customXml" Target="../ink/ink240.xml"/><Relationship Id="rId80" Type="http://schemas.openxmlformats.org/officeDocument/2006/relationships/customXml" Target="../ink/ink213.xml"/><Relationship Id="rId155" Type="http://schemas.openxmlformats.org/officeDocument/2006/relationships/image" Target="../media/image273.png"/><Relationship Id="rId176" Type="http://schemas.openxmlformats.org/officeDocument/2006/relationships/customXml" Target="../ink/ink261.xml"/><Relationship Id="rId197" Type="http://schemas.openxmlformats.org/officeDocument/2006/relationships/image" Target="../media/image294.png"/><Relationship Id="rId17" Type="http://schemas.openxmlformats.org/officeDocument/2006/relationships/image" Target="../media/image205.png"/><Relationship Id="rId38" Type="http://schemas.openxmlformats.org/officeDocument/2006/relationships/customXml" Target="../ink/ink192.xml"/><Relationship Id="rId59" Type="http://schemas.openxmlformats.org/officeDocument/2006/relationships/image" Target="../media/image226.png"/><Relationship Id="rId103" Type="http://schemas.openxmlformats.org/officeDocument/2006/relationships/image" Target="../media/image247.png"/><Relationship Id="rId124" Type="http://schemas.openxmlformats.org/officeDocument/2006/relationships/customXml" Target="../ink/ink235.xml"/><Relationship Id="rId70" Type="http://schemas.openxmlformats.org/officeDocument/2006/relationships/customXml" Target="../ink/ink208.xml"/><Relationship Id="rId91" Type="http://schemas.openxmlformats.org/officeDocument/2006/relationships/image" Target="../media/image241.png"/><Relationship Id="rId145" Type="http://schemas.openxmlformats.org/officeDocument/2006/relationships/image" Target="../media/image268.png"/><Relationship Id="rId166" Type="http://schemas.openxmlformats.org/officeDocument/2006/relationships/customXml" Target="../ink/ink256.xml"/><Relationship Id="rId187" Type="http://schemas.openxmlformats.org/officeDocument/2006/relationships/image" Target="../media/image289.png"/><Relationship Id="rId1" Type="http://schemas.openxmlformats.org/officeDocument/2006/relationships/slideLayout" Target="../slideLayouts/slideLayout2.xml"/><Relationship Id="rId28" Type="http://schemas.openxmlformats.org/officeDocument/2006/relationships/customXml" Target="../ink/ink187.xml"/><Relationship Id="rId49" Type="http://schemas.openxmlformats.org/officeDocument/2006/relationships/image" Target="../media/image221.png"/><Relationship Id="rId114" Type="http://schemas.openxmlformats.org/officeDocument/2006/relationships/customXml" Target="../ink/ink230.xml"/><Relationship Id="rId60" Type="http://schemas.openxmlformats.org/officeDocument/2006/relationships/customXml" Target="../ink/ink203.xml"/><Relationship Id="rId81" Type="http://schemas.openxmlformats.org/officeDocument/2006/relationships/image" Target="../media/image236.png"/><Relationship Id="rId135" Type="http://schemas.openxmlformats.org/officeDocument/2006/relationships/image" Target="../media/image263.png"/><Relationship Id="rId156" Type="http://schemas.openxmlformats.org/officeDocument/2006/relationships/customXml" Target="../ink/ink251.xml"/><Relationship Id="rId177" Type="http://schemas.openxmlformats.org/officeDocument/2006/relationships/image" Target="../media/image284.png"/><Relationship Id="rId18" Type="http://schemas.openxmlformats.org/officeDocument/2006/relationships/customXml" Target="../ink/ink182.xml"/><Relationship Id="rId39" Type="http://schemas.openxmlformats.org/officeDocument/2006/relationships/image" Target="../media/image216.png"/><Relationship Id="rId50" Type="http://schemas.openxmlformats.org/officeDocument/2006/relationships/customXml" Target="../ink/ink198.xml"/><Relationship Id="rId104" Type="http://schemas.openxmlformats.org/officeDocument/2006/relationships/customXml" Target="../ink/ink225.xml"/><Relationship Id="rId125" Type="http://schemas.openxmlformats.org/officeDocument/2006/relationships/image" Target="../media/image258.png"/><Relationship Id="rId146" Type="http://schemas.openxmlformats.org/officeDocument/2006/relationships/customXml" Target="../ink/ink246.xml"/><Relationship Id="rId167" Type="http://schemas.openxmlformats.org/officeDocument/2006/relationships/image" Target="../media/image279.png"/><Relationship Id="rId188" Type="http://schemas.openxmlformats.org/officeDocument/2006/relationships/customXml" Target="../ink/ink26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customXml" Target="../ink/ink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customXml" Target="../ink/ink10.xml"/><Relationship Id="rId3" Type="http://schemas.openxmlformats.org/officeDocument/2006/relationships/customXml" Target="../ink/ink5.xml"/><Relationship Id="rId7" Type="http://schemas.openxmlformats.org/officeDocument/2006/relationships/customXml" Target="../ink/ink7.xml"/><Relationship Id="rId12" Type="http://schemas.openxmlformats.org/officeDocument/2006/relationships/image" Target="../media/image23.png"/><Relationship Id="rId2" Type="http://schemas.openxmlformats.org/officeDocument/2006/relationships/image" Target="../media/image16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customXml" Target="../ink/ink9.xml"/><Relationship Id="rId5" Type="http://schemas.openxmlformats.org/officeDocument/2006/relationships/customXml" Target="../ink/ink6.xml"/><Relationship Id="rId15" Type="http://schemas.openxmlformats.org/officeDocument/2006/relationships/customXml" Target="../ink/ink11.xml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customXml" Target="../ink/ink8.xml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.xml"/><Relationship Id="rId13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customXml" Target="../ink/ink16.xml"/><Relationship Id="rId17" Type="http://schemas.openxmlformats.org/officeDocument/2006/relationships/image" Target="../media/image33.png"/><Relationship Id="rId2" Type="http://schemas.openxmlformats.org/officeDocument/2006/relationships/image" Target="../media/image16.png"/><Relationship Id="rId16" Type="http://schemas.openxmlformats.org/officeDocument/2006/relationships/customXml" Target="../ink/ink1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3.xml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customXml" Target="../ink/ink15.xml"/><Relationship Id="rId4" Type="http://schemas.openxmlformats.org/officeDocument/2006/relationships/customXml" Target="../ink/ink12.xml"/><Relationship Id="rId9" Type="http://schemas.openxmlformats.org/officeDocument/2006/relationships/image" Target="../media/image29.png"/><Relationship Id="rId14" Type="http://schemas.openxmlformats.org/officeDocument/2006/relationships/customXml" Target="../ink/ink1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customXml" Target="../ink/ink23.xml"/><Relationship Id="rId18" Type="http://schemas.openxmlformats.org/officeDocument/2006/relationships/image" Target="../media/image42.png"/><Relationship Id="rId3" Type="http://schemas.openxmlformats.org/officeDocument/2006/relationships/image" Target="../media/image34.png"/><Relationship Id="rId7" Type="http://schemas.openxmlformats.org/officeDocument/2006/relationships/customXml" Target="../ink/ink20.xml"/><Relationship Id="rId12" Type="http://schemas.openxmlformats.org/officeDocument/2006/relationships/image" Target="../media/image39.png"/><Relationship Id="rId17" Type="http://schemas.openxmlformats.org/officeDocument/2006/relationships/customXml" Target="../ink/ink25.xml"/><Relationship Id="rId2" Type="http://schemas.openxmlformats.org/officeDocument/2006/relationships/image" Target="../media/image16.png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customXml" Target="../ink/ink22.xml"/><Relationship Id="rId5" Type="http://schemas.openxmlformats.org/officeDocument/2006/relationships/customXml" Target="../ink/ink19.xml"/><Relationship Id="rId15" Type="http://schemas.openxmlformats.org/officeDocument/2006/relationships/customXml" Target="../ink/ink24.xml"/><Relationship Id="rId10" Type="http://schemas.openxmlformats.org/officeDocument/2006/relationships/image" Target="../media/image38.png"/><Relationship Id="rId19" Type="http://schemas.openxmlformats.org/officeDocument/2006/relationships/customXml" Target="../ink/ink26.xml"/><Relationship Id="rId4" Type="http://schemas.openxmlformats.org/officeDocument/2006/relationships/image" Target="../media/image35.png"/><Relationship Id="rId9" Type="http://schemas.openxmlformats.org/officeDocument/2006/relationships/customXml" Target="../ink/ink21.xml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27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A bird standing on a beach&#10;&#10;Description automatically generated">
            <a:extLst>
              <a:ext uri="{FF2B5EF4-FFF2-40B4-BE49-F238E27FC236}">
                <a16:creationId xmlns:a16="http://schemas.microsoft.com/office/drawing/2014/main" id="{79579AE7-F3A7-418C-802A-CF538CFA5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0" y="4736494"/>
            <a:ext cx="12203501" cy="2115163"/>
          </a:xfrm>
          <a:prstGeom prst="rect">
            <a:avLst/>
          </a:prstGeom>
        </p:spPr>
      </p:pic>
      <p:pic>
        <p:nvPicPr>
          <p:cNvPr id="8" name="Picture 8" descr="A close up of a keyboard&#10;&#10;Description automatically generated">
            <a:extLst>
              <a:ext uri="{FF2B5EF4-FFF2-40B4-BE49-F238E27FC236}">
                <a16:creationId xmlns:a16="http://schemas.microsoft.com/office/drawing/2014/main" id="{EBBD0567-1717-4706-9322-03153A6E7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0" y="-9"/>
            <a:ext cx="12160367" cy="4730167"/>
          </a:xfrm>
          <a:prstGeom prst="rect">
            <a:avLst/>
          </a:prstGeom>
        </p:spPr>
      </p:pic>
      <p:pic>
        <p:nvPicPr>
          <p:cNvPr id="9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7B42429-07B5-493B-81EA-645AC0D05E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95" t="14737" r="20419" b="-1053"/>
          <a:stretch/>
        </p:blipFill>
        <p:spPr>
          <a:xfrm>
            <a:off x="483079" y="2057400"/>
            <a:ext cx="2801873" cy="40643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1ED9A6F-3462-4772-AE40-E246396641E8}"/>
              </a:ext>
            </a:extLst>
          </p:cNvPr>
          <p:cNvSpPr/>
          <p:nvPr/>
        </p:nvSpPr>
        <p:spPr>
          <a:xfrm>
            <a:off x="3122762" y="700177"/>
            <a:ext cx="5707809" cy="2846715"/>
          </a:xfrm>
          <a:prstGeom prst="rect">
            <a:avLst/>
          </a:prstGeom>
          <a:solidFill>
            <a:schemeClr val="bg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latin typeface="Calibri"/>
                <a:ea typeface="Calibri"/>
                <a:cs typeface="Calibri"/>
              </a:rPr>
              <a:t>​</a:t>
            </a:r>
            <a:endParaRPr lang="en-US"/>
          </a:p>
        </p:txBody>
      </p:sp>
      <p:pic>
        <p:nvPicPr>
          <p:cNvPr id="14" name="Picture 14" descr="A picture containing bowl, plate, cup, food&#10;&#10;Description automatically generated">
            <a:extLst>
              <a:ext uri="{FF2B5EF4-FFF2-40B4-BE49-F238E27FC236}">
                <a16:creationId xmlns:a16="http://schemas.microsoft.com/office/drawing/2014/main" id="{6EAD7B4E-CF42-465B-AFE8-B224AFFCA1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967" t="3279" r="984" b="-1422"/>
          <a:stretch/>
        </p:blipFill>
        <p:spPr>
          <a:xfrm>
            <a:off x="2910643" y="4770954"/>
            <a:ext cx="6197359" cy="21250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7D94AB2-B6F6-4739-96FB-8EBC22EE8ECB}"/>
              </a:ext>
            </a:extLst>
          </p:cNvPr>
          <p:cNvSpPr txBox="1"/>
          <p:nvPr/>
        </p:nvSpPr>
        <p:spPr>
          <a:xfrm>
            <a:off x="5270740" y="6354583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F27C15-63EA-4F81-831D-84F92DFCAD27}"/>
              </a:ext>
            </a:extLst>
          </p:cNvPr>
          <p:cNvSpPr txBox="1"/>
          <p:nvPr/>
        </p:nvSpPr>
        <p:spPr>
          <a:xfrm>
            <a:off x="4724400" y="4367213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Calibri"/>
            </a:endParaRPr>
          </a:p>
        </p:txBody>
      </p:sp>
      <p:pic>
        <p:nvPicPr>
          <p:cNvPr id="29" name="Picture 29">
            <a:extLst>
              <a:ext uri="{FF2B5EF4-FFF2-40B4-BE49-F238E27FC236}">
                <a16:creationId xmlns:a16="http://schemas.microsoft.com/office/drawing/2014/main" id="{B8A87B96-117F-475B-9698-3DEE51504F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5871" y="1978694"/>
            <a:ext cx="2743199" cy="3446952"/>
          </a:xfrm>
          <a:prstGeom prst="rect">
            <a:avLst/>
          </a:prstGeom>
        </p:spPr>
      </p:pic>
      <p:pic>
        <p:nvPicPr>
          <p:cNvPr id="23" name="Picture 23" descr="A table that has some furniture in it&#10;&#10;Description automatically generated">
            <a:extLst>
              <a:ext uri="{FF2B5EF4-FFF2-40B4-BE49-F238E27FC236}">
                <a16:creationId xmlns:a16="http://schemas.microsoft.com/office/drawing/2014/main" id="{F85CBA25-68D1-4641-AB09-8B0F2232CF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rot="120000">
            <a:off x="7556739" y="4201254"/>
            <a:ext cx="2743199" cy="1877301"/>
          </a:xfrm>
          <a:prstGeom prst="rect">
            <a:avLst/>
          </a:prstGeom>
        </p:spPr>
      </p:pic>
      <p:pic>
        <p:nvPicPr>
          <p:cNvPr id="26" name="Picture 26" descr="A screen shot of an open computer sitting on top of a table&#10;&#10;Description automatically generated">
            <a:extLst>
              <a:ext uri="{FF2B5EF4-FFF2-40B4-BE49-F238E27FC236}">
                <a16:creationId xmlns:a16="http://schemas.microsoft.com/office/drawing/2014/main" id="{C9262316-85F7-470E-988D-3A6E6AE849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433758" y="3551773"/>
            <a:ext cx="1506747" cy="890265"/>
          </a:xfrm>
          <a:prstGeom prst="rect">
            <a:avLst/>
          </a:prstGeom>
        </p:spPr>
      </p:pic>
      <p:pic>
        <p:nvPicPr>
          <p:cNvPr id="30" name="Picture 30" descr="A clock is shown at the time&#10;&#10;Description automatically generated">
            <a:extLst>
              <a:ext uri="{FF2B5EF4-FFF2-40B4-BE49-F238E27FC236}">
                <a16:creationId xmlns:a16="http://schemas.microsoft.com/office/drawing/2014/main" id="{ED6CC4EC-9CCF-40E3-A292-BFA9728ABF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0892287" y="1576016"/>
            <a:ext cx="715992" cy="97426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424835F-5AB4-4849-A0E2-1DB0E0DEBE61}"/>
              </a:ext>
            </a:extLst>
          </p:cNvPr>
          <p:cNvSpPr txBox="1"/>
          <p:nvPr/>
        </p:nvSpPr>
        <p:spPr>
          <a:xfrm>
            <a:off x="4724400" y="5267325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cs typeface="Calibri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6BF07D-9D51-4082-A084-0B48DAB2B72D}"/>
              </a:ext>
            </a:extLst>
          </p:cNvPr>
          <p:cNvSpPr txBox="1"/>
          <p:nvPr/>
        </p:nvSpPr>
        <p:spPr>
          <a:xfrm>
            <a:off x="4214191" y="740973"/>
            <a:ext cx="325251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cs typeface="Calibri"/>
              </a:rPr>
              <a:t>  Welcome to Algebra 2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05499A8-4AA8-4DE7-92DA-A87AB109820D}"/>
              </a:ext>
            </a:extLst>
          </p:cNvPr>
          <p:cNvSpPr/>
          <p:nvPr/>
        </p:nvSpPr>
        <p:spPr>
          <a:xfrm>
            <a:off x="5356802" y="1608088"/>
            <a:ext cx="920150" cy="9201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92D050"/>
                </a:solidFill>
                <a:cs typeface="Calibri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Delta Math</a:t>
            </a:r>
            <a:endParaRPr lang="en-US">
              <a:solidFill>
                <a:srgbClr val="92D050"/>
              </a:solidFill>
              <a:cs typeface="Calibri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37DB9AF1-8308-4041-B151-11C162461989}"/>
              </a:ext>
            </a:extLst>
          </p:cNvPr>
          <p:cNvSpPr/>
          <p:nvPr/>
        </p:nvSpPr>
        <p:spPr>
          <a:xfrm>
            <a:off x="3597013" y="1630134"/>
            <a:ext cx="1408978" cy="92015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solidFill>
                  <a:srgbClr val="92D050"/>
                </a:solidFill>
                <a:cs typeface="Calibri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Mrs. Carter's Website</a:t>
            </a:r>
            <a:endParaRPr lang="en-US">
              <a:solidFill>
                <a:srgbClr val="92D050"/>
              </a:solidFill>
            </a:endParaRPr>
          </a:p>
        </p:txBody>
      </p:sp>
      <p:pic>
        <p:nvPicPr>
          <p:cNvPr id="3" name="Picture 3" descr="A picture containing frog&#10;&#10;Description automatically generated">
            <a:extLst>
              <a:ext uri="{FF2B5EF4-FFF2-40B4-BE49-F238E27FC236}">
                <a16:creationId xmlns:a16="http://schemas.microsoft.com/office/drawing/2014/main" id="{81D682ED-8359-4566-AA1D-E6432E9FEEB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27763" y="1215383"/>
            <a:ext cx="1682935" cy="199754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D84624E-AAAB-433A-B9CC-D8B9E97D71D2}"/>
                  </a:ext>
                </a:extLst>
              </p14:cNvPr>
              <p14:cNvContentPartPr/>
              <p14:nvPr/>
            </p14:nvContentPartPr>
            <p14:xfrm>
              <a:off x="6791035" y="1980779"/>
              <a:ext cx="29880" cy="262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D84624E-AAAB-433A-B9CC-D8B9E97D71D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782035" y="1971779"/>
                <a:ext cx="4752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DD93712-751C-4C2E-90F0-C553C01745FF}"/>
                  </a:ext>
                </a:extLst>
              </p14:cNvPr>
              <p14:cNvContentPartPr/>
              <p14:nvPr/>
            </p14:nvContentPartPr>
            <p14:xfrm>
              <a:off x="6947275" y="2176979"/>
              <a:ext cx="12240" cy="223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DD93712-751C-4C2E-90F0-C553C01745F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938275" y="2167979"/>
                <a:ext cx="2988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9DE6D27-1649-47ED-8493-B92C1E12C9CB}"/>
                  </a:ext>
                </a:extLst>
              </p14:cNvPr>
              <p14:cNvContentPartPr/>
              <p14:nvPr/>
            </p14:nvContentPartPr>
            <p14:xfrm>
              <a:off x="6790315" y="2441939"/>
              <a:ext cx="3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9DE6D27-1649-47ED-8493-B92C1E12C9C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781315" y="2432939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/>
          <a:lstStyle/>
          <a:p>
            <a:r>
              <a:rPr lang="en-US">
                <a:latin typeface="Calibri"/>
                <a:cs typeface="Calibri"/>
              </a:rPr>
              <a:t>Independent Practice/Lesson Check 9-4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68F379-EA04-4F6B-98CE-F110983F1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686" y="1161247"/>
            <a:ext cx="9878944" cy="495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79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/>
          <a:lstStyle/>
          <a:p>
            <a:r>
              <a:rPr lang="en-US">
                <a:latin typeface="Calibri"/>
                <a:cs typeface="Calibri"/>
              </a:rPr>
              <a:t>Independent Practice/Lesson Check 9-4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68F379-EA04-4F6B-98CE-F110983F1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686" y="1161247"/>
            <a:ext cx="9878944" cy="495577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800EC8F-64E3-49C6-89E5-A4A36E9DEFB3}"/>
              </a:ext>
            </a:extLst>
          </p:cNvPr>
          <p:cNvGrpSpPr/>
          <p:nvPr/>
        </p:nvGrpSpPr>
        <p:grpSpPr>
          <a:xfrm>
            <a:off x="5483729" y="1719325"/>
            <a:ext cx="680040" cy="751320"/>
            <a:chOff x="5483729" y="1719325"/>
            <a:chExt cx="680040" cy="751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CB70C622-BAA3-415D-A61C-CDA8A33433E1}"/>
                    </a:ext>
                  </a:extLst>
                </p14:cNvPr>
                <p14:cNvContentPartPr/>
                <p14:nvPr/>
              </p14:nvContentPartPr>
              <p14:xfrm>
                <a:off x="5708369" y="1736605"/>
                <a:ext cx="15480" cy="720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CB70C622-BAA3-415D-A61C-CDA8A33433E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690778" y="1719462"/>
                  <a:ext cx="50310" cy="4114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66FC5C6-2AFF-40E7-BE98-9655E62FF525}"/>
                    </a:ext>
                  </a:extLst>
                </p14:cNvPr>
                <p14:cNvContentPartPr/>
                <p14:nvPr/>
              </p14:nvContentPartPr>
              <p14:xfrm>
                <a:off x="5611889" y="1719325"/>
                <a:ext cx="150840" cy="29160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66FC5C6-2AFF-40E7-BE98-9655E62FF52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593889" y="1701325"/>
                  <a:ext cx="18648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0BFF168-921D-4BF3-BCFC-06CE3C1386B8}"/>
                    </a:ext>
                  </a:extLst>
                </p14:cNvPr>
                <p14:cNvContentPartPr/>
                <p14:nvPr/>
              </p14:nvContentPartPr>
              <p14:xfrm>
                <a:off x="5883329" y="1735885"/>
                <a:ext cx="45720" cy="31572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0BFF168-921D-4BF3-BCFC-06CE3C1386B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865329" y="1717885"/>
                  <a:ext cx="81360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2948CAE-84C5-400C-B903-25013CF16DA8}"/>
                    </a:ext>
                  </a:extLst>
                </p14:cNvPr>
                <p14:cNvContentPartPr/>
                <p14:nvPr/>
              </p14:nvContentPartPr>
              <p14:xfrm>
                <a:off x="5483729" y="2233045"/>
                <a:ext cx="168480" cy="23760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2948CAE-84C5-400C-B903-25013CF16DA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465729" y="2215045"/>
                  <a:ext cx="20412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F497877-BE9B-4803-A023-8E35C308388A}"/>
                    </a:ext>
                  </a:extLst>
                </p14:cNvPr>
                <p14:cNvContentPartPr/>
                <p14:nvPr/>
              </p14:nvContentPartPr>
              <p14:xfrm>
                <a:off x="5709449" y="2212525"/>
                <a:ext cx="199440" cy="24300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F497877-BE9B-4803-A023-8E35C308388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691449" y="2194552"/>
                  <a:ext cx="235080" cy="2785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8A453AD-C511-41F2-A4BA-2C2FA1767E29}"/>
                    </a:ext>
                  </a:extLst>
                </p14:cNvPr>
                <p14:cNvContentPartPr/>
                <p14:nvPr/>
              </p14:nvContentPartPr>
              <p14:xfrm>
                <a:off x="5962889" y="2134405"/>
                <a:ext cx="200880" cy="27864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8A453AD-C511-41F2-A4BA-2C2FA1767E2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944857" y="2116428"/>
                  <a:ext cx="236584" cy="314234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36AF347-59FA-4658-B55D-DF1AFC901C04}"/>
                  </a:ext>
                </a:extLst>
              </p14:cNvPr>
              <p14:cNvContentPartPr/>
              <p14:nvPr/>
            </p14:nvContentPartPr>
            <p14:xfrm>
              <a:off x="5162249" y="2865925"/>
              <a:ext cx="378720" cy="4096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36AF347-59FA-4658-B55D-DF1AFC901C0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144249" y="2847925"/>
                <a:ext cx="414360" cy="44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F61AC11-A7BB-4ED0-B3B4-43CC407EAF6B}"/>
                  </a:ext>
                </a:extLst>
              </p14:cNvPr>
              <p14:cNvContentPartPr/>
              <p14:nvPr/>
            </p14:nvContentPartPr>
            <p14:xfrm>
              <a:off x="5131289" y="3477925"/>
              <a:ext cx="353880" cy="3445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F61AC11-A7BB-4ED0-B3B4-43CC407EAF6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113289" y="3459925"/>
                <a:ext cx="389520" cy="38016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33F3AC48-B8BC-4C16-A392-B984784B3827}"/>
              </a:ext>
            </a:extLst>
          </p:cNvPr>
          <p:cNvGrpSpPr/>
          <p:nvPr/>
        </p:nvGrpSpPr>
        <p:grpSpPr>
          <a:xfrm>
            <a:off x="5581289" y="3748285"/>
            <a:ext cx="344160" cy="97200"/>
            <a:chOff x="5581289" y="3748285"/>
            <a:chExt cx="344160" cy="97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561BCB0-3830-480D-AE2F-80083A95D777}"/>
                    </a:ext>
                  </a:extLst>
                </p14:cNvPr>
                <p14:cNvContentPartPr/>
                <p14:nvPr/>
              </p14:nvContentPartPr>
              <p14:xfrm>
                <a:off x="5581289" y="3762685"/>
                <a:ext cx="91080" cy="8280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561BCB0-3830-480D-AE2F-80083A95D77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563360" y="3744763"/>
                  <a:ext cx="126580" cy="1182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9509F19-8C28-41E4-8BDD-630ACD9C82C6}"/>
                    </a:ext>
                  </a:extLst>
                </p14:cNvPr>
                <p14:cNvContentPartPr/>
                <p14:nvPr/>
              </p14:nvContentPartPr>
              <p14:xfrm>
                <a:off x="5735369" y="3772045"/>
                <a:ext cx="76320" cy="612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89509F19-8C28-41E4-8BDD-630ACD9C82C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717369" y="3754045"/>
                  <a:ext cx="11196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7B50A51-C906-45D7-B30F-F64086DF47E5}"/>
                    </a:ext>
                  </a:extLst>
                </p14:cNvPr>
                <p14:cNvContentPartPr/>
                <p14:nvPr/>
              </p14:nvContentPartPr>
              <p14:xfrm>
                <a:off x="5712689" y="3828205"/>
                <a:ext cx="115920" cy="1656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7B50A51-C906-45D7-B30F-F64086DF47E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694689" y="3810588"/>
                  <a:ext cx="151560" cy="5144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BBF1E0C-2FD6-4377-85D2-B37C5ACCE74F}"/>
                    </a:ext>
                  </a:extLst>
                </p14:cNvPr>
                <p14:cNvContentPartPr/>
                <p14:nvPr/>
              </p14:nvContentPartPr>
              <p14:xfrm>
                <a:off x="5915009" y="3748285"/>
                <a:ext cx="10440" cy="9540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BBF1E0C-2FD6-4377-85D2-B37C5ACCE74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897009" y="3730353"/>
                  <a:ext cx="46080" cy="13090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4977B3-CA4C-4542-949F-B4CF4717EB56}"/>
              </a:ext>
            </a:extLst>
          </p:cNvPr>
          <p:cNvGrpSpPr/>
          <p:nvPr/>
        </p:nvGrpSpPr>
        <p:grpSpPr>
          <a:xfrm>
            <a:off x="5650409" y="3432205"/>
            <a:ext cx="190080" cy="122760"/>
            <a:chOff x="5650409" y="3432205"/>
            <a:chExt cx="190080" cy="122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88F9EAB4-348E-40FF-9A1A-3B69A81FD16A}"/>
                    </a:ext>
                  </a:extLst>
                </p14:cNvPr>
                <p14:cNvContentPartPr/>
                <p14:nvPr/>
              </p14:nvContentPartPr>
              <p14:xfrm>
                <a:off x="5650409" y="3432205"/>
                <a:ext cx="7200" cy="11412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88F9EAB4-348E-40FF-9A1A-3B69A81FD16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632409" y="3414205"/>
                  <a:ext cx="4284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1FAAC12C-61D1-41B2-AF31-0CB679BC0CEF}"/>
                    </a:ext>
                  </a:extLst>
                </p14:cNvPr>
                <p14:cNvContentPartPr/>
                <p14:nvPr/>
              </p14:nvContentPartPr>
              <p14:xfrm>
                <a:off x="5703329" y="3436885"/>
                <a:ext cx="137160" cy="11808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1FAAC12C-61D1-41B2-AF31-0CB679BC0CE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685329" y="3418885"/>
                  <a:ext cx="172800" cy="153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B25385C-D912-4071-9AB2-5407B12A9932}"/>
              </a:ext>
            </a:extLst>
          </p:cNvPr>
          <p:cNvGrpSpPr/>
          <p:nvPr/>
        </p:nvGrpSpPr>
        <p:grpSpPr>
          <a:xfrm>
            <a:off x="6126329" y="3531205"/>
            <a:ext cx="853920" cy="263160"/>
            <a:chOff x="6126329" y="3531205"/>
            <a:chExt cx="853920" cy="263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AB12797-68E7-4457-9DD5-B8361AC3A27E}"/>
                    </a:ext>
                  </a:extLst>
                </p14:cNvPr>
                <p14:cNvContentPartPr/>
                <p14:nvPr/>
              </p14:nvContentPartPr>
              <p14:xfrm>
                <a:off x="6126329" y="3532285"/>
                <a:ext cx="100440" cy="12816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AB12797-68E7-4457-9DD5-B8361AC3A27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108329" y="3514285"/>
                  <a:ext cx="13608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8FC08BD-992E-447C-B8FE-CD27695B9AF5}"/>
                    </a:ext>
                  </a:extLst>
                </p14:cNvPr>
                <p14:cNvContentPartPr/>
                <p14:nvPr/>
              </p14:nvContentPartPr>
              <p14:xfrm>
                <a:off x="6236489" y="3531205"/>
                <a:ext cx="21240" cy="25344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8FC08BD-992E-447C-B8FE-CD27695B9AF5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218179" y="3513205"/>
                  <a:ext cx="57494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76B81874-F19E-4818-A7C7-47ACACB53DC5}"/>
                    </a:ext>
                  </a:extLst>
                </p14:cNvPr>
                <p14:cNvContentPartPr/>
                <p14:nvPr/>
              </p14:nvContentPartPr>
              <p14:xfrm>
                <a:off x="6358529" y="3610405"/>
                <a:ext cx="138240" cy="15156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76B81874-F19E-4818-A7C7-47ACACB53DC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340482" y="3592362"/>
                  <a:ext cx="173973" cy="1872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A2A9EA92-800A-4F82-99FD-A22734CA5922}"/>
                    </a:ext>
                  </a:extLst>
                </p14:cNvPr>
                <p14:cNvContentPartPr/>
                <p14:nvPr/>
              </p14:nvContentPartPr>
              <p14:xfrm>
                <a:off x="6608369" y="3651445"/>
                <a:ext cx="91800" cy="1404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A2A9EA92-800A-4F82-99FD-A22734CA5922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590298" y="3633445"/>
                  <a:ext cx="12758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9C9A820C-ABA9-4B02-B20C-30826080D2EC}"/>
                    </a:ext>
                  </a:extLst>
                </p14:cNvPr>
                <p14:cNvContentPartPr/>
                <p14:nvPr/>
              </p14:nvContentPartPr>
              <p14:xfrm>
                <a:off x="6780089" y="3533005"/>
                <a:ext cx="200160" cy="26136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9C9A820C-ABA9-4B02-B20C-30826080D2EC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762089" y="3515030"/>
                  <a:ext cx="235800" cy="29695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DDDC294-74AA-4DD3-8FB7-C908EE738A9A}"/>
              </a:ext>
            </a:extLst>
          </p:cNvPr>
          <p:cNvGrpSpPr/>
          <p:nvPr/>
        </p:nvGrpSpPr>
        <p:grpSpPr>
          <a:xfrm>
            <a:off x="5645009" y="3129445"/>
            <a:ext cx="350640" cy="132120"/>
            <a:chOff x="5645009" y="3129445"/>
            <a:chExt cx="350640" cy="132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737EAE9-FDE7-4EE8-9E62-A525BE63D103}"/>
                    </a:ext>
                  </a:extLst>
                </p14:cNvPr>
                <p14:cNvContentPartPr/>
                <p14:nvPr/>
              </p14:nvContentPartPr>
              <p14:xfrm>
                <a:off x="5645009" y="3175885"/>
                <a:ext cx="92880" cy="8568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737EAE9-FDE7-4EE8-9E62-A525BE63D103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627009" y="3157885"/>
                  <a:ext cx="12852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C9CAF165-A198-4E45-A570-8C23F5BBFC6F}"/>
                    </a:ext>
                  </a:extLst>
                </p14:cNvPr>
                <p14:cNvContentPartPr/>
                <p14:nvPr/>
              </p14:nvContentPartPr>
              <p14:xfrm>
                <a:off x="5802689" y="3170125"/>
                <a:ext cx="65160" cy="900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C9CAF165-A198-4E45-A570-8C23F5BBFC6F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784689" y="3152125"/>
                  <a:ext cx="10080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1CCF1FF2-9547-4582-9849-AF62836A1833}"/>
                    </a:ext>
                  </a:extLst>
                </p14:cNvPr>
                <p14:cNvContentPartPr/>
                <p14:nvPr/>
              </p14:nvContentPartPr>
              <p14:xfrm>
                <a:off x="5803409" y="3129445"/>
                <a:ext cx="192240" cy="13140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1CCF1FF2-9547-4582-9849-AF62836A1833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785409" y="3111445"/>
                  <a:ext cx="227880" cy="167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03783E40-1D24-4C3C-A428-0032A81853A0}"/>
                  </a:ext>
                </a:extLst>
              </p14:cNvPr>
              <p14:cNvContentPartPr/>
              <p14:nvPr/>
            </p14:nvContentPartPr>
            <p14:xfrm>
              <a:off x="5683169" y="2841805"/>
              <a:ext cx="98640" cy="1317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03783E40-1D24-4C3C-A428-0032A81853A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665103" y="2823805"/>
                <a:ext cx="134411" cy="167400"/>
              </a:xfrm>
              <a:prstGeom prst="rect">
                <a:avLst/>
              </a:prstGeom>
            </p:spPr>
          </p:pic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C760BDA8-A9A5-4C6C-8FB9-DE22690CF95E}"/>
              </a:ext>
            </a:extLst>
          </p:cNvPr>
          <p:cNvGrpSpPr/>
          <p:nvPr/>
        </p:nvGrpSpPr>
        <p:grpSpPr>
          <a:xfrm>
            <a:off x="6216329" y="2969245"/>
            <a:ext cx="471600" cy="243360"/>
            <a:chOff x="6216329" y="2969245"/>
            <a:chExt cx="471600" cy="243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E44AE79C-E563-4035-BF5F-B08C3183F1D3}"/>
                    </a:ext>
                  </a:extLst>
                </p14:cNvPr>
                <p14:cNvContentPartPr/>
                <p14:nvPr/>
              </p14:nvContentPartPr>
              <p14:xfrm>
                <a:off x="6216329" y="2969245"/>
                <a:ext cx="178560" cy="24336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E44AE79C-E563-4035-BF5F-B08C3183F1D3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198329" y="2951218"/>
                  <a:ext cx="214200" cy="27905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1289284E-CE4E-48CA-8289-529B3E443B36}"/>
                    </a:ext>
                  </a:extLst>
                </p14:cNvPr>
                <p14:cNvContentPartPr/>
                <p14:nvPr/>
              </p14:nvContentPartPr>
              <p14:xfrm>
                <a:off x="6471209" y="3029365"/>
                <a:ext cx="216720" cy="13932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1289284E-CE4E-48CA-8289-529B3E443B3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453179" y="3011365"/>
                  <a:ext cx="252419" cy="174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5B0BF5D-17B9-4F13-A0A2-0A9EB9F7AD38}"/>
              </a:ext>
            </a:extLst>
          </p:cNvPr>
          <p:cNvGrpSpPr/>
          <p:nvPr/>
        </p:nvGrpSpPr>
        <p:grpSpPr>
          <a:xfrm>
            <a:off x="1645409" y="4076245"/>
            <a:ext cx="2381760" cy="412560"/>
            <a:chOff x="1645409" y="4076245"/>
            <a:chExt cx="2381760" cy="412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BFD8C82-7010-4AAB-BF01-F19FBBC9AD99}"/>
                    </a:ext>
                  </a:extLst>
                </p14:cNvPr>
                <p14:cNvContentPartPr/>
                <p14:nvPr/>
              </p14:nvContentPartPr>
              <p14:xfrm>
                <a:off x="1645409" y="4125205"/>
                <a:ext cx="294840" cy="23904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BFD8C82-7010-4AAB-BF01-F19FBBC9AD9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627431" y="4107178"/>
                  <a:ext cx="330437" cy="2747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B8D64AC1-5454-4EFA-9A3A-829F10BF9F87}"/>
                    </a:ext>
                  </a:extLst>
                </p14:cNvPr>
                <p14:cNvContentPartPr/>
                <p14:nvPr/>
              </p14:nvContentPartPr>
              <p14:xfrm>
                <a:off x="1956449" y="4219165"/>
                <a:ext cx="108360" cy="26964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B8D64AC1-5454-4EFA-9A3A-829F10BF9F8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938449" y="4201165"/>
                  <a:ext cx="14400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4CAD254C-84DD-4E0B-BF42-ADF4BD02518C}"/>
                    </a:ext>
                  </a:extLst>
                </p14:cNvPr>
                <p14:cNvContentPartPr/>
                <p14:nvPr/>
              </p14:nvContentPartPr>
              <p14:xfrm>
                <a:off x="2112689" y="4198285"/>
                <a:ext cx="169560" cy="16524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4CAD254C-84DD-4E0B-BF42-ADF4BD02518C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094689" y="4180285"/>
                  <a:ext cx="20520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077F8FC1-FF0C-4864-ACE2-767D30796AFC}"/>
                    </a:ext>
                  </a:extLst>
                </p14:cNvPr>
                <p14:cNvContentPartPr/>
                <p14:nvPr/>
              </p14:nvContentPartPr>
              <p14:xfrm>
                <a:off x="2304569" y="4200085"/>
                <a:ext cx="393840" cy="14220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077F8FC1-FF0C-4864-ACE2-767D30796AFC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286569" y="4182085"/>
                  <a:ext cx="42948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AB65FBB7-BFA3-4CE7-A978-739547CB4D05}"/>
                    </a:ext>
                  </a:extLst>
                </p14:cNvPr>
                <p14:cNvContentPartPr/>
                <p14:nvPr/>
              </p14:nvContentPartPr>
              <p14:xfrm>
                <a:off x="2702369" y="4177765"/>
                <a:ext cx="300960" cy="14652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AB65FBB7-BFA3-4CE7-A978-739547CB4D05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684369" y="4159765"/>
                  <a:ext cx="33660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5DF452C-99D6-4E81-ACA6-71D95D7C8F21}"/>
                    </a:ext>
                  </a:extLst>
                </p14:cNvPr>
                <p14:cNvContentPartPr/>
                <p14:nvPr/>
              </p14:nvContentPartPr>
              <p14:xfrm>
                <a:off x="3149129" y="4247605"/>
                <a:ext cx="126720" cy="756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5DF452C-99D6-4E81-ACA6-71D95D7C8F21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131180" y="4229605"/>
                  <a:ext cx="162259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4F9F8F2C-5D63-4CCB-8B0F-E5AFD1837D26}"/>
                    </a:ext>
                  </a:extLst>
                </p14:cNvPr>
                <p14:cNvContentPartPr/>
                <p14:nvPr/>
              </p14:nvContentPartPr>
              <p14:xfrm>
                <a:off x="3455849" y="4119445"/>
                <a:ext cx="213480" cy="21960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4F9F8F2C-5D63-4CCB-8B0F-E5AFD1837D26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437849" y="4101474"/>
                  <a:ext cx="249120" cy="2551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5013E437-AA07-4669-9E71-5C0A00923BED}"/>
                    </a:ext>
                  </a:extLst>
                </p14:cNvPr>
                <p14:cNvContentPartPr/>
                <p14:nvPr/>
              </p14:nvContentPartPr>
              <p14:xfrm>
                <a:off x="3712169" y="4156885"/>
                <a:ext cx="83160" cy="18000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5013E437-AA07-4669-9E71-5C0A00923BED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694169" y="4138885"/>
                  <a:ext cx="11880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020E0CA-3499-4D3B-9C77-F3B4B38F37BB}"/>
                    </a:ext>
                  </a:extLst>
                </p14:cNvPr>
                <p14:cNvContentPartPr/>
                <p14:nvPr/>
              </p14:nvContentPartPr>
              <p14:xfrm>
                <a:off x="3886769" y="4101805"/>
                <a:ext cx="74520" cy="22932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020E0CA-3499-4D3B-9C77-F3B4B38F37BB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868769" y="4083777"/>
                  <a:ext cx="110160" cy="26501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2932F7AA-FC5B-4689-B33E-F3C646C46A95}"/>
                    </a:ext>
                  </a:extLst>
                </p14:cNvPr>
                <p14:cNvContentPartPr/>
                <p14:nvPr/>
              </p14:nvContentPartPr>
              <p14:xfrm>
                <a:off x="3575369" y="4076245"/>
                <a:ext cx="451800" cy="16920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2932F7AA-FC5B-4689-B33E-F3C646C46A95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557369" y="4058245"/>
                  <a:ext cx="487440" cy="20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EFA39A7-6932-494C-A52D-58B369945222}"/>
              </a:ext>
            </a:extLst>
          </p:cNvPr>
          <p:cNvGrpSpPr/>
          <p:nvPr/>
        </p:nvGrpSpPr>
        <p:grpSpPr>
          <a:xfrm>
            <a:off x="4239569" y="4089565"/>
            <a:ext cx="1626480" cy="275040"/>
            <a:chOff x="4239569" y="4089565"/>
            <a:chExt cx="1626480" cy="275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520F85DE-036F-4F8C-9583-35A4EDCC6934}"/>
                    </a:ext>
                  </a:extLst>
                </p14:cNvPr>
                <p14:cNvContentPartPr/>
                <p14:nvPr/>
              </p14:nvContentPartPr>
              <p14:xfrm>
                <a:off x="4239569" y="4181365"/>
                <a:ext cx="87480" cy="13680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520F85DE-036F-4F8C-9583-35A4EDCC6934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221569" y="4163365"/>
                  <a:ext cx="12312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E43E2D91-30E8-48A3-AC98-2A438A350680}"/>
                    </a:ext>
                  </a:extLst>
                </p14:cNvPr>
                <p14:cNvContentPartPr/>
                <p14:nvPr/>
              </p14:nvContentPartPr>
              <p14:xfrm>
                <a:off x="4477169" y="4130965"/>
                <a:ext cx="16560" cy="1728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E43E2D91-30E8-48A3-AC98-2A438A350680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459169" y="4113332"/>
                  <a:ext cx="52200" cy="5219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7B2B43C0-5E90-4A37-A98A-AE09ED09347B}"/>
                    </a:ext>
                  </a:extLst>
                </p14:cNvPr>
                <p14:cNvContentPartPr/>
                <p14:nvPr/>
              </p14:nvContentPartPr>
              <p14:xfrm>
                <a:off x="4426409" y="4089565"/>
                <a:ext cx="94680" cy="25272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7B2B43C0-5E90-4A37-A98A-AE09ED09347B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408409" y="4071565"/>
                  <a:ext cx="13032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98228048-6310-40F7-8B28-CDFAB4B16FB7}"/>
                    </a:ext>
                  </a:extLst>
                </p14:cNvPr>
                <p14:cNvContentPartPr/>
                <p14:nvPr/>
              </p14:nvContentPartPr>
              <p14:xfrm>
                <a:off x="4363049" y="4231765"/>
                <a:ext cx="153360" cy="3204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98228048-6310-40F7-8B28-CDFAB4B16FB7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345049" y="4213765"/>
                  <a:ext cx="18900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96EB6D5C-0276-4267-97FA-9CA171EE3E70}"/>
                    </a:ext>
                  </a:extLst>
                </p14:cNvPr>
                <p14:cNvContentPartPr/>
                <p14:nvPr/>
              </p14:nvContentPartPr>
              <p14:xfrm>
                <a:off x="4708289" y="4192525"/>
                <a:ext cx="150120" cy="17208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96EB6D5C-0276-4267-97FA-9CA171EE3E70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690289" y="4174525"/>
                  <a:ext cx="18576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69C25978-500E-4967-998E-FFA499F41428}"/>
                    </a:ext>
                  </a:extLst>
                </p14:cNvPr>
                <p14:cNvContentPartPr/>
                <p14:nvPr/>
              </p14:nvContentPartPr>
              <p14:xfrm>
                <a:off x="4895849" y="4198285"/>
                <a:ext cx="393120" cy="15624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69C25978-500E-4967-998E-FFA499F41428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877849" y="4180285"/>
                  <a:ext cx="42876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7777E3F9-3A02-4E8B-BDCF-887C25129990}"/>
                    </a:ext>
                  </a:extLst>
                </p14:cNvPr>
                <p14:cNvContentPartPr/>
                <p14:nvPr/>
              </p14:nvContentPartPr>
              <p14:xfrm>
                <a:off x="5303369" y="4124125"/>
                <a:ext cx="415440" cy="21600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7777E3F9-3A02-4E8B-BDCF-887C25129990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285369" y="4106125"/>
                  <a:ext cx="45108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0336E13C-2109-41A2-88FB-59ECDDE2696D}"/>
                    </a:ext>
                  </a:extLst>
                </p14:cNvPr>
                <p14:cNvContentPartPr/>
                <p14:nvPr/>
              </p14:nvContentPartPr>
              <p14:xfrm>
                <a:off x="5753369" y="4195765"/>
                <a:ext cx="112680" cy="16740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0336E13C-2109-41A2-88FB-59ECDDE2696D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735369" y="4177804"/>
                  <a:ext cx="148320" cy="20296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BDF80CE-8D3A-4620-88E0-F36720066408}"/>
              </a:ext>
            </a:extLst>
          </p:cNvPr>
          <p:cNvGrpSpPr/>
          <p:nvPr/>
        </p:nvGrpSpPr>
        <p:grpSpPr>
          <a:xfrm>
            <a:off x="6119129" y="4079125"/>
            <a:ext cx="3356640" cy="296280"/>
            <a:chOff x="6119129" y="4079125"/>
            <a:chExt cx="3356640" cy="296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86C174E9-3A31-4742-932C-97F90E834677}"/>
                    </a:ext>
                  </a:extLst>
                </p14:cNvPr>
                <p14:cNvContentPartPr/>
                <p14:nvPr/>
              </p14:nvContentPartPr>
              <p14:xfrm>
                <a:off x="6119129" y="4176685"/>
                <a:ext cx="204480" cy="17208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86C174E9-3A31-4742-932C-97F90E834677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101129" y="4158685"/>
                  <a:ext cx="24012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DF9397AD-FFCE-4CA6-A96B-B1F1B37D6930}"/>
                    </a:ext>
                  </a:extLst>
                </p14:cNvPr>
                <p14:cNvContentPartPr/>
                <p14:nvPr/>
              </p14:nvContentPartPr>
              <p14:xfrm>
                <a:off x="6389489" y="4229605"/>
                <a:ext cx="5400" cy="11484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DF9397AD-FFCE-4CA6-A96B-B1F1B37D6930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371489" y="4211605"/>
                  <a:ext cx="4104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F7CDDD4A-913B-4F19-A17A-81BB901C90B0}"/>
                    </a:ext>
                  </a:extLst>
                </p14:cNvPr>
                <p14:cNvContentPartPr/>
                <p14:nvPr/>
              </p14:nvContentPartPr>
              <p14:xfrm>
                <a:off x="6481289" y="4103245"/>
                <a:ext cx="92160" cy="25128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F7CDDD4A-913B-4F19-A17A-81BB901C90B0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463289" y="4085245"/>
                  <a:ext cx="12780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FF62A89B-FCB9-464C-95D4-182E3A0600FD}"/>
                    </a:ext>
                  </a:extLst>
                </p14:cNvPr>
                <p14:cNvContentPartPr/>
                <p14:nvPr/>
              </p14:nvContentPartPr>
              <p14:xfrm>
                <a:off x="6436649" y="4220245"/>
                <a:ext cx="146520" cy="3132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FF62A89B-FCB9-464C-95D4-182E3A0600FD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6418605" y="4202036"/>
                  <a:ext cx="182248" cy="673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86A0288E-B215-4960-8334-CE9B07D9A5F5}"/>
                    </a:ext>
                  </a:extLst>
                </p14:cNvPr>
                <p14:cNvContentPartPr/>
                <p14:nvPr/>
              </p14:nvContentPartPr>
              <p14:xfrm>
                <a:off x="6600449" y="4131685"/>
                <a:ext cx="279360" cy="21024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86A0288E-B215-4960-8334-CE9B07D9A5F5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6582449" y="4113685"/>
                  <a:ext cx="31500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251E0111-6FB3-4A5C-91C0-5F5EB38FFCD6}"/>
                    </a:ext>
                  </a:extLst>
                </p14:cNvPr>
                <p14:cNvContentPartPr/>
                <p14:nvPr/>
              </p14:nvContentPartPr>
              <p14:xfrm>
                <a:off x="6349169" y="4079125"/>
                <a:ext cx="22320" cy="1728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251E0111-6FB3-4A5C-91C0-5F5EB38FFCD6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331169" y="4061125"/>
                  <a:ext cx="5796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00C7EE30-31E8-40D6-A9A4-3550C6FDA646}"/>
                    </a:ext>
                  </a:extLst>
                </p14:cNvPr>
                <p14:cNvContentPartPr/>
                <p14:nvPr/>
              </p14:nvContentPartPr>
              <p14:xfrm>
                <a:off x="7046489" y="4152925"/>
                <a:ext cx="565200" cy="19548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00C7EE30-31E8-40D6-A9A4-3550C6FDA646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028489" y="4134925"/>
                  <a:ext cx="60084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89413A35-C485-472A-AF5A-B4F83A1E63A0}"/>
                    </a:ext>
                  </a:extLst>
                </p14:cNvPr>
                <p14:cNvContentPartPr/>
                <p14:nvPr/>
              </p14:nvContentPartPr>
              <p14:xfrm>
                <a:off x="7616369" y="4192525"/>
                <a:ext cx="192960" cy="15444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89413A35-C485-472A-AF5A-B4F83A1E63A0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598369" y="4174525"/>
                  <a:ext cx="22860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54BE3327-F5DD-4572-865B-6F7CAF76790F}"/>
                    </a:ext>
                  </a:extLst>
                </p14:cNvPr>
                <p14:cNvContentPartPr/>
                <p14:nvPr/>
              </p14:nvContentPartPr>
              <p14:xfrm>
                <a:off x="7850009" y="4208005"/>
                <a:ext cx="321840" cy="14040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54BE3327-F5DD-4572-865B-6F7CAF76790F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831989" y="4189959"/>
                  <a:ext cx="357520" cy="17613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08646EE3-066E-47FC-BCF9-BFBA746357FE}"/>
                    </a:ext>
                  </a:extLst>
                </p14:cNvPr>
                <p14:cNvContentPartPr/>
                <p14:nvPr/>
              </p14:nvContentPartPr>
              <p14:xfrm>
                <a:off x="8310449" y="4093885"/>
                <a:ext cx="245880" cy="25344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08646EE3-066E-47FC-BCF9-BFBA746357FE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8292449" y="4075885"/>
                  <a:ext cx="28152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2F635EF8-053E-4F98-8CD5-FC9F64698716}"/>
                    </a:ext>
                  </a:extLst>
                </p14:cNvPr>
                <p14:cNvContentPartPr/>
                <p14:nvPr/>
              </p14:nvContentPartPr>
              <p14:xfrm>
                <a:off x="8533289" y="4088125"/>
                <a:ext cx="18720" cy="6192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2F635EF8-053E-4F98-8CD5-FC9F64698716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8514936" y="4070229"/>
                  <a:ext cx="55059" cy="9735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632D5DAE-579C-4452-A5F0-88AD867ED841}"/>
                    </a:ext>
                  </a:extLst>
                </p14:cNvPr>
                <p14:cNvContentPartPr/>
                <p14:nvPr/>
              </p14:nvContentPartPr>
              <p14:xfrm>
                <a:off x="8547329" y="4096405"/>
                <a:ext cx="167040" cy="27900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632D5DAE-579C-4452-A5F0-88AD867ED841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8529329" y="4078428"/>
                  <a:ext cx="202680" cy="31459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E7AB4713-9A97-4C52-90DB-68AEDFEEADF7}"/>
                    </a:ext>
                  </a:extLst>
                </p14:cNvPr>
                <p14:cNvContentPartPr/>
                <p14:nvPr/>
              </p14:nvContentPartPr>
              <p14:xfrm>
                <a:off x="8746049" y="4115485"/>
                <a:ext cx="104400" cy="25380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E7AB4713-9A97-4C52-90DB-68AEDFEEADF7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8728049" y="4097459"/>
                  <a:ext cx="140040" cy="2894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3FF8ADE1-62A5-47EA-BE3C-1CFD6B1E0EDA}"/>
                    </a:ext>
                  </a:extLst>
                </p14:cNvPr>
                <p14:cNvContentPartPr/>
                <p14:nvPr/>
              </p14:nvContentPartPr>
              <p14:xfrm>
                <a:off x="8683049" y="4213045"/>
                <a:ext cx="792720" cy="14796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3FF8ADE1-62A5-47EA-BE3C-1CFD6B1E0EDA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8665049" y="4195045"/>
                  <a:ext cx="828360" cy="183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18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402DFBC8-DF43-4172-83C6-A8BD5C57A8CB}"/>
                  </a:ext>
                </a:extLst>
              </p14:cNvPr>
              <p14:cNvContentPartPr/>
              <p14:nvPr/>
            </p14:nvContentPartPr>
            <p14:xfrm>
              <a:off x="9506729" y="4199365"/>
              <a:ext cx="297000" cy="16596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402DFBC8-DF43-4172-83C6-A8BD5C57A8CB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9488729" y="4181326"/>
                <a:ext cx="332640" cy="201677"/>
              </a:xfrm>
              <a:prstGeom prst="rect">
                <a:avLst/>
              </a:prstGeom>
            </p:spPr>
          </p:pic>
        </mc:Fallback>
      </mc:AlternateContent>
      <p:grpSp>
        <p:nvGrpSpPr>
          <p:cNvPr id="95" name="Group 94">
            <a:extLst>
              <a:ext uri="{FF2B5EF4-FFF2-40B4-BE49-F238E27FC236}">
                <a16:creationId xmlns:a16="http://schemas.microsoft.com/office/drawing/2014/main" id="{262BF9F0-1CA6-449C-9542-C16AE42EDE1D}"/>
              </a:ext>
            </a:extLst>
          </p:cNvPr>
          <p:cNvGrpSpPr/>
          <p:nvPr/>
        </p:nvGrpSpPr>
        <p:grpSpPr>
          <a:xfrm>
            <a:off x="9866369" y="3846565"/>
            <a:ext cx="2300760" cy="600480"/>
            <a:chOff x="9866369" y="3846565"/>
            <a:chExt cx="2300760" cy="600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E1BA1DC2-6429-4C38-98D3-E93B0659D2C3}"/>
                    </a:ext>
                  </a:extLst>
                </p14:cNvPr>
                <p14:cNvContentPartPr/>
                <p14:nvPr/>
              </p14:nvContentPartPr>
              <p14:xfrm>
                <a:off x="9866369" y="4321045"/>
                <a:ext cx="35280" cy="12600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E1BA1DC2-6429-4C38-98D3-E93B0659D2C3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9848369" y="4303045"/>
                  <a:ext cx="7092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F2E45A97-F065-4F62-9251-82DB9EEF2F63}"/>
                    </a:ext>
                  </a:extLst>
                </p14:cNvPr>
                <p14:cNvContentPartPr/>
                <p14:nvPr/>
              </p14:nvContentPartPr>
              <p14:xfrm>
                <a:off x="10007849" y="4059325"/>
                <a:ext cx="456480" cy="27720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F2E45A97-F065-4F62-9251-82DB9EEF2F63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9989849" y="4041325"/>
                  <a:ext cx="49212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5B6E8BB0-DFCC-4264-BEC9-ECF73F33ECA4}"/>
                    </a:ext>
                  </a:extLst>
                </p14:cNvPr>
                <p14:cNvContentPartPr/>
                <p14:nvPr/>
              </p14:nvContentPartPr>
              <p14:xfrm>
                <a:off x="10498529" y="4188205"/>
                <a:ext cx="34920" cy="12852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5B6E8BB0-DFCC-4264-BEC9-ECF73F33ECA4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0480529" y="4170205"/>
                  <a:ext cx="7056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6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2735B9DA-31C5-41A1-B3EB-88BD1725AF89}"/>
                    </a:ext>
                  </a:extLst>
                </p14:cNvPr>
                <p14:cNvContentPartPr/>
                <p14:nvPr/>
              </p14:nvContentPartPr>
              <p14:xfrm>
                <a:off x="10557569" y="4160845"/>
                <a:ext cx="153360" cy="15480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2735B9DA-31C5-41A1-B3EB-88BD1725AF89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0539611" y="4142845"/>
                  <a:ext cx="188917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88AF0290-B737-4E74-A4D0-197A1D9E6717}"/>
                    </a:ext>
                  </a:extLst>
                </p14:cNvPr>
                <p14:cNvContentPartPr/>
                <p14:nvPr/>
              </p14:nvContentPartPr>
              <p14:xfrm>
                <a:off x="10441649" y="3982285"/>
                <a:ext cx="396000" cy="32976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88AF0290-B737-4E74-A4D0-197A1D9E6717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0423649" y="3964285"/>
                  <a:ext cx="431640" cy="3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300861EB-0373-4923-85CE-9858381C94E6}"/>
                    </a:ext>
                  </a:extLst>
                </p14:cNvPr>
                <p14:cNvContentPartPr/>
                <p14:nvPr/>
              </p14:nvContentPartPr>
              <p14:xfrm>
                <a:off x="10984889" y="4267405"/>
                <a:ext cx="117720" cy="1008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300861EB-0373-4923-85CE-9858381C94E6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0966889" y="4249405"/>
                  <a:ext cx="15336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D6DCE515-6410-4D5B-9245-403D010D2024}"/>
                    </a:ext>
                  </a:extLst>
                </p14:cNvPr>
                <p14:cNvContentPartPr/>
                <p14:nvPr/>
              </p14:nvContentPartPr>
              <p14:xfrm>
                <a:off x="11135729" y="3951325"/>
                <a:ext cx="138600" cy="15408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D6DCE515-6410-4D5B-9245-403D010D2024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1117729" y="3933325"/>
                  <a:ext cx="17424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F7ACD2C5-40BA-4FFE-810F-F6003C5AFC18}"/>
                    </a:ext>
                  </a:extLst>
                </p14:cNvPr>
                <p14:cNvContentPartPr/>
                <p14:nvPr/>
              </p14:nvContentPartPr>
              <p14:xfrm>
                <a:off x="11308529" y="3972205"/>
                <a:ext cx="406800" cy="13608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F7ACD2C5-40BA-4FFE-810F-F6003C5AFC18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1290529" y="3954252"/>
                  <a:ext cx="442440" cy="17162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6B61D0F1-0F54-4BCE-ADF3-7974A1828A3C}"/>
                    </a:ext>
                  </a:extLst>
                </p14:cNvPr>
                <p14:cNvContentPartPr/>
                <p14:nvPr/>
              </p14:nvContentPartPr>
              <p14:xfrm>
                <a:off x="11807489" y="3976165"/>
                <a:ext cx="88560" cy="11448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6B61D0F1-0F54-4BCE-ADF3-7974A1828A3C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1789416" y="3958165"/>
                  <a:ext cx="124345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6B7C4B9D-0621-4CB3-B1F4-E0E2876A252D}"/>
                    </a:ext>
                  </a:extLst>
                </p14:cNvPr>
                <p14:cNvContentPartPr/>
                <p14:nvPr/>
              </p14:nvContentPartPr>
              <p14:xfrm>
                <a:off x="11933129" y="3846565"/>
                <a:ext cx="74520" cy="24516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6B7C4B9D-0621-4CB3-B1F4-E0E2876A252D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1915129" y="3828565"/>
                  <a:ext cx="11016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0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95B9F2A6-4F09-40C4-BD81-A62ED6198701}"/>
                    </a:ext>
                  </a:extLst>
                </p14:cNvPr>
                <p14:cNvContentPartPr/>
                <p14:nvPr/>
              </p14:nvContentPartPr>
              <p14:xfrm>
                <a:off x="11876249" y="4002445"/>
                <a:ext cx="135000" cy="612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95B9F2A6-4F09-40C4-BD81-A62ED6198701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1858249" y="3983320"/>
                  <a:ext cx="170640" cy="4398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0C5FCB55-826A-4459-866F-A07599F54972}"/>
                    </a:ext>
                  </a:extLst>
                </p14:cNvPr>
                <p14:cNvContentPartPr/>
                <p14:nvPr/>
              </p14:nvContentPartPr>
              <p14:xfrm>
                <a:off x="11235809" y="4251205"/>
                <a:ext cx="108000" cy="12816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0C5FCB55-826A-4459-866F-A07599F54972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1217809" y="4233154"/>
                  <a:ext cx="143640" cy="1639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4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F8783702-AB00-4933-8C25-81841081B091}"/>
                    </a:ext>
                  </a:extLst>
                </p14:cNvPr>
                <p14:cNvContentPartPr/>
                <p14:nvPr/>
              </p14:nvContentPartPr>
              <p14:xfrm>
                <a:off x="11393489" y="4188925"/>
                <a:ext cx="726840" cy="20484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F8783702-AB00-4933-8C25-81841081B091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1375480" y="4170925"/>
                  <a:ext cx="762498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6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4E4F92BD-744E-4F63-8630-37A524C879F5}"/>
                    </a:ext>
                  </a:extLst>
                </p14:cNvPr>
                <p14:cNvContentPartPr/>
                <p14:nvPr/>
              </p14:nvContentPartPr>
              <p14:xfrm>
                <a:off x="12094769" y="4300885"/>
                <a:ext cx="72360" cy="11412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4E4F92BD-744E-4F63-8630-37A524C879F5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2076769" y="4282885"/>
                  <a:ext cx="108000" cy="149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12BC57CA-F0C2-4569-9730-9F839CEA4D17}"/>
              </a:ext>
            </a:extLst>
          </p:cNvPr>
          <p:cNvGrpSpPr/>
          <p:nvPr/>
        </p:nvGrpSpPr>
        <p:grpSpPr>
          <a:xfrm>
            <a:off x="1749162" y="4824685"/>
            <a:ext cx="430560" cy="388800"/>
            <a:chOff x="1749162" y="4824685"/>
            <a:chExt cx="430560" cy="388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8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8742AECF-8410-4C59-948F-27F76D5FD470}"/>
                    </a:ext>
                  </a:extLst>
                </p14:cNvPr>
                <p14:cNvContentPartPr/>
                <p14:nvPr/>
              </p14:nvContentPartPr>
              <p14:xfrm>
                <a:off x="1749162" y="4824685"/>
                <a:ext cx="296280" cy="38880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8742AECF-8410-4C59-948F-27F76D5FD470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731140" y="4806685"/>
                  <a:ext cx="331963" cy="42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0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87FEE750-E548-4893-AC6E-F65CA1D1B59D}"/>
                    </a:ext>
                  </a:extLst>
                </p14:cNvPr>
                <p14:cNvContentPartPr/>
                <p14:nvPr/>
              </p14:nvContentPartPr>
              <p14:xfrm>
                <a:off x="2052642" y="4883005"/>
                <a:ext cx="127080" cy="18540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87FEE750-E548-4893-AC6E-F65CA1D1B59D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2034642" y="4865005"/>
                  <a:ext cx="162720" cy="221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853E30FB-5317-4F51-9259-96405ED04F25}"/>
              </a:ext>
            </a:extLst>
          </p:cNvPr>
          <p:cNvGrpSpPr/>
          <p:nvPr/>
        </p:nvGrpSpPr>
        <p:grpSpPr>
          <a:xfrm>
            <a:off x="2550882" y="4877965"/>
            <a:ext cx="534240" cy="363240"/>
            <a:chOff x="2550882" y="4877965"/>
            <a:chExt cx="534240" cy="363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2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92A5F921-EF72-4E56-A7F0-5BEDB8006696}"/>
                    </a:ext>
                  </a:extLst>
                </p14:cNvPr>
                <p14:cNvContentPartPr/>
                <p14:nvPr/>
              </p14:nvContentPartPr>
              <p14:xfrm>
                <a:off x="2550882" y="4877965"/>
                <a:ext cx="392760" cy="19692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92A5F921-EF72-4E56-A7F0-5BEDB8006696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2532882" y="4859965"/>
                  <a:ext cx="42840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4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5B795A39-AE8A-435F-8098-8156EA32FC3B}"/>
                    </a:ext>
                  </a:extLst>
                </p14:cNvPr>
                <p14:cNvContentPartPr/>
                <p14:nvPr/>
              </p14:nvContentPartPr>
              <p14:xfrm>
                <a:off x="2972802" y="4934485"/>
                <a:ext cx="112320" cy="30672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5B795A39-AE8A-435F-8098-8156EA32FC3B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2954802" y="4916506"/>
                  <a:ext cx="147960" cy="342318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2090DFF4-C3B4-495E-9148-77E87DA119E1}"/>
              </a:ext>
            </a:extLst>
          </p:cNvPr>
          <p:cNvGrpSpPr/>
          <p:nvPr/>
        </p:nvGrpSpPr>
        <p:grpSpPr>
          <a:xfrm>
            <a:off x="3415602" y="4760965"/>
            <a:ext cx="919440" cy="281520"/>
            <a:chOff x="3415602" y="4760965"/>
            <a:chExt cx="919440" cy="281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6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34D2C2D3-B589-4B14-B1B4-52F4A2CC4CA2}"/>
                    </a:ext>
                  </a:extLst>
                </p14:cNvPr>
                <p14:cNvContentPartPr/>
                <p14:nvPr/>
              </p14:nvContentPartPr>
              <p14:xfrm>
                <a:off x="3415602" y="4833325"/>
                <a:ext cx="264600" cy="20916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34D2C2D3-B589-4B14-B1B4-52F4A2CC4CA2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3397577" y="4815325"/>
                  <a:ext cx="300289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8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FB247E12-CB7C-40CC-BAE1-44B08623D7B7}"/>
                    </a:ext>
                  </a:extLst>
                </p14:cNvPr>
                <p14:cNvContentPartPr/>
                <p14:nvPr/>
              </p14:nvContentPartPr>
              <p14:xfrm>
                <a:off x="3721242" y="4869685"/>
                <a:ext cx="277920" cy="14148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FB247E12-CB7C-40CC-BAE1-44B08623D7B7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3703242" y="4851685"/>
                  <a:ext cx="31356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0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BCE86850-3A9B-4DD0-9CD2-213BBF4370CE}"/>
                    </a:ext>
                  </a:extLst>
                </p14:cNvPr>
                <p14:cNvContentPartPr/>
                <p14:nvPr/>
              </p14:nvContentPartPr>
              <p14:xfrm>
                <a:off x="4007802" y="4760965"/>
                <a:ext cx="122040" cy="234360"/>
              </p14:xfrm>
            </p:contentPart>
          </mc:Choice>
          <mc:Fallback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BCE86850-3A9B-4DD0-9CD2-213BBF4370CE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3989802" y="4742937"/>
                  <a:ext cx="157680" cy="2700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4594CE13-0B6E-4A63-AF11-661532EBFF63}"/>
                    </a:ext>
                  </a:extLst>
                </p14:cNvPr>
                <p14:cNvContentPartPr/>
                <p14:nvPr/>
              </p14:nvContentPartPr>
              <p14:xfrm>
                <a:off x="4143522" y="4859965"/>
                <a:ext cx="191520" cy="13644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4594CE13-0B6E-4A63-AF11-661532EBFF63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4125488" y="4841965"/>
                  <a:ext cx="227227" cy="172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AA19C7AB-12A0-4F59-9E8A-BD686BD72623}"/>
              </a:ext>
            </a:extLst>
          </p:cNvPr>
          <p:cNvGrpSpPr/>
          <p:nvPr/>
        </p:nvGrpSpPr>
        <p:grpSpPr>
          <a:xfrm>
            <a:off x="4661202" y="4744765"/>
            <a:ext cx="297360" cy="306720"/>
            <a:chOff x="4661202" y="4744765"/>
            <a:chExt cx="297360" cy="306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4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8C90B6F4-E354-4C89-9107-536F83BA670C}"/>
                    </a:ext>
                  </a:extLst>
                </p14:cNvPr>
                <p14:cNvContentPartPr/>
                <p14:nvPr/>
              </p14:nvContentPartPr>
              <p14:xfrm>
                <a:off x="4661202" y="4872925"/>
                <a:ext cx="111240" cy="12924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8C90B6F4-E354-4C89-9107-536F83BA670C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4643202" y="4854925"/>
                  <a:ext cx="14688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6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8847E4CD-D3F7-43D9-B9FD-A37F76A54C90}"/>
                    </a:ext>
                  </a:extLst>
                </p14:cNvPr>
                <p14:cNvContentPartPr/>
                <p14:nvPr/>
              </p14:nvContentPartPr>
              <p14:xfrm>
                <a:off x="4831122" y="4744765"/>
                <a:ext cx="127440" cy="30672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8847E4CD-D3F7-43D9-B9FD-A37F76A54C90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4813122" y="4726765"/>
                  <a:ext cx="163080" cy="34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8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97B1806C-4C75-406A-B56A-931E35B78BCD}"/>
                    </a:ext>
                  </a:extLst>
                </p14:cNvPr>
                <p14:cNvContentPartPr/>
                <p14:nvPr/>
              </p14:nvContentPartPr>
              <p14:xfrm>
                <a:off x="4817082" y="4898845"/>
                <a:ext cx="92160" cy="10080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97B1806C-4C75-406A-B56A-931E35B78BCD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4799082" y="4881466"/>
                  <a:ext cx="127800" cy="4449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10F63D0A-6D63-471B-8D07-B3F2CC4B288D}"/>
              </a:ext>
            </a:extLst>
          </p:cNvPr>
          <p:cNvGrpSpPr/>
          <p:nvPr/>
        </p:nvGrpSpPr>
        <p:grpSpPr>
          <a:xfrm>
            <a:off x="5269602" y="4862845"/>
            <a:ext cx="1139040" cy="308880"/>
            <a:chOff x="5269602" y="4862845"/>
            <a:chExt cx="1139040" cy="308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0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B9CD2887-F47C-4639-ACC8-244254D68B03}"/>
                    </a:ext>
                  </a:extLst>
                </p14:cNvPr>
                <p14:cNvContentPartPr/>
                <p14:nvPr/>
              </p14:nvContentPartPr>
              <p14:xfrm>
                <a:off x="5269602" y="4862845"/>
                <a:ext cx="179280" cy="174600"/>
              </p14:xfrm>
            </p:contentPart>
          </mc:Choice>
          <mc:Fallback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B9CD2887-F47C-4639-ACC8-244254D68B03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5251638" y="4844845"/>
                  <a:ext cx="214849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2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0D0B8316-0EB8-4676-BCEB-092B8FB2A2F4}"/>
                    </a:ext>
                  </a:extLst>
                </p14:cNvPr>
                <p14:cNvContentPartPr/>
                <p14:nvPr/>
              </p14:nvContentPartPr>
              <p14:xfrm>
                <a:off x="5498562" y="5014765"/>
                <a:ext cx="25920" cy="104760"/>
              </p14:xfrm>
            </p:contentPart>
          </mc:Choice>
          <mc:Fallback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0D0B8316-0EB8-4676-BCEB-092B8FB2A2F4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5480308" y="4996765"/>
                  <a:ext cx="62062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4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21004EA1-0F3C-4DD7-8D4A-0C8F4B08B52B}"/>
                    </a:ext>
                  </a:extLst>
                </p14:cNvPr>
                <p14:cNvContentPartPr/>
                <p14:nvPr/>
              </p14:nvContentPartPr>
              <p14:xfrm>
                <a:off x="5715642" y="4879405"/>
                <a:ext cx="192600" cy="160920"/>
              </p14:xfrm>
            </p:contentPart>
          </mc:Choice>
          <mc:Fallback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21004EA1-0F3C-4DD7-8D4A-0C8F4B08B52B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5697676" y="4861405"/>
                  <a:ext cx="228174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6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4E81752C-ABC3-4F08-9EE4-92550DD43A41}"/>
                    </a:ext>
                  </a:extLst>
                </p14:cNvPr>
                <p14:cNvContentPartPr/>
                <p14:nvPr/>
              </p14:nvContentPartPr>
              <p14:xfrm>
                <a:off x="6073482" y="4883005"/>
                <a:ext cx="185400" cy="186480"/>
              </p14:xfrm>
            </p:contentPart>
          </mc:Choice>
          <mc:Fallback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4E81752C-ABC3-4F08-9EE4-92550DD43A41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6055517" y="4865005"/>
                  <a:ext cx="220971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8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E8C3D63C-3107-446F-8E27-32930810A385}"/>
                    </a:ext>
                  </a:extLst>
                </p14:cNvPr>
                <p14:cNvContentPartPr/>
                <p14:nvPr/>
              </p14:nvContentPartPr>
              <p14:xfrm>
                <a:off x="6299562" y="4995325"/>
                <a:ext cx="109080" cy="176400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E8C3D63C-3107-446F-8E27-32930810A385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6281621" y="4977288"/>
                  <a:ext cx="144603" cy="212113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B5348DC9-954D-4053-A9DA-2FD270FC9628}"/>
              </a:ext>
            </a:extLst>
          </p:cNvPr>
          <p:cNvGrpSpPr/>
          <p:nvPr/>
        </p:nvGrpSpPr>
        <p:grpSpPr>
          <a:xfrm>
            <a:off x="6680082" y="4809565"/>
            <a:ext cx="1676880" cy="278280"/>
            <a:chOff x="6680082" y="4809565"/>
            <a:chExt cx="1676880" cy="278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0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BD760780-C989-4FA0-9515-69C7897ED380}"/>
                    </a:ext>
                  </a:extLst>
                </p14:cNvPr>
                <p14:cNvContentPartPr/>
                <p14:nvPr/>
              </p14:nvContentPartPr>
              <p14:xfrm>
                <a:off x="6680082" y="4859245"/>
                <a:ext cx="482400" cy="228600"/>
              </p14:xfrm>
            </p:contentPart>
          </mc:Choice>
          <mc:Fallback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BD760780-C989-4FA0-9515-69C7897ED380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6662082" y="4841245"/>
                  <a:ext cx="51804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2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EE5D8859-47AC-49F9-80E6-377834F53AD8}"/>
                    </a:ext>
                  </a:extLst>
                </p14:cNvPr>
                <p14:cNvContentPartPr/>
                <p14:nvPr/>
              </p14:nvContentPartPr>
              <p14:xfrm>
                <a:off x="7355082" y="4809565"/>
                <a:ext cx="622800" cy="264600"/>
              </p14:xfrm>
            </p:contentPart>
          </mc:Choice>
          <mc:Fallback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EE5D8859-47AC-49F9-80E6-377834F53AD8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7337092" y="4791565"/>
                  <a:ext cx="658419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4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EFEFDA38-368F-435F-949D-D42449D784BE}"/>
                    </a:ext>
                  </a:extLst>
                </p14:cNvPr>
                <p14:cNvContentPartPr/>
                <p14:nvPr/>
              </p14:nvContentPartPr>
              <p14:xfrm>
                <a:off x="8183442" y="4891645"/>
                <a:ext cx="173520" cy="190080"/>
              </p14:xfrm>
            </p:contentPart>
          </mc:Choice>
          <mc:Fallback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EFEFDA38-368F-435F-949D-D42449D784BE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8165405" y="4873645"/>
                  <a:ext cx="209234" cy="225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850E807F-5E2E-446B-B31E-BFB436700319}"/>
              </a:ext>
            </a:extLst>
          </p:cNvPr>
          <p:cNvGrpSpPr/>
          <p:nvPr/>
        </p:nvGrpSpPr>
        <p:grpSpPr>
          <a:xfrm>
            <a:off x="8599242" y="4752325"/>
            <a:ext cx="1157760" cy="330840"/>
            <a:chOff x="8599242" y="4752325"/>
            <a:chExt cx="1157760" cy="330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6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7CED98F3-FA94-48A0-A705-849624B56F69}"/>
                    </a:ext>
                  </a:extLst>
                </p14:cNvPr>
                <p14:cNvContentPartPr/>
                <p14:nvPr/>
              </p14:nvContentPartPr>
              <p14:xfrm>
                <a:off x="8599242" y="4906045"/>
                <a:ext cx="99360" cy="177120"/>
              </p14:xfrm>
            </p:contentPart>
          </mc:Choice>
          <mc:Fallback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7CED98F3-FA94-48A0-A705-849624B56F69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8581177" y="4888045"/>
                  <a:ext cx="13513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8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DD5B1C45-4566-4398-ADD1-CFA009ACCBF8}"/>
                    </a:ext>
                  </a:extLst>
                </p14:cNvPr>
                <p14:cNvContentPartPr/>
                <p14:nvPr/>
              </p14:nvContentPartPr>
              <p14:xfrm>
                <a:off x="8726682" y="4908925"/>
                <a:ext cx="564480" cy="159840"/>
              </p14:xfrm>
            </p:contentPart>
          </mc:Choice>
          <mc:Fallback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DD5B1C45-4566-4398-ADD1-CFA009ACCBF8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8708682" y="4890925"/>
                  <a:ext cx="60012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0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7A3FC6CE-EDA0-4DEF-AAF4-0A4A9BE40E7E}"/>
                    </a:ext>
                  </a:extLst>
                </p14:cNvPr>
                <p14:cNvContentPartPr/>
                <p14:nvPr/>
              </p14:nvContentPartPr>
              <p14:xfrm>
                <a:off x="9469362" y="4910365"/>
                <a:ext cx="127080" cy="148680"/>
              </p14:xfrm>
            </p:contentPart>
          </mc:Choice>
          <mc:Fallback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7A3FC6CE-EDA0-4DEF-AAF4-0A4A9BE40E7E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9451362" y="4892365"/>
                  <a:ext cx="16272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2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7C405688-9E03-4AE1-B908-E348B7148D5F}"/>
                    </a:ext>
                  </a:extLst>
                </p14:cNvPr>
                <p14:cNvContentPartPr/>
                <p14:nvPr/>
              </p14:nvContentPartPr>
              <p14:xfrm>
                <a:off x="9673122" y="4752325"/>
                <a:ext cx="83880" cy="328680"/>
              </p14:xfrm>
            </p:contentPart>
          </mc:Choice>
          <mc:Fallback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7C405688-9E03-4AE1-B908-E348B7148D5F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9655122" y="4734325"/>
                  <a:ext cx="119520" cy="36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4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C6005A66-B8C1-4622-9611-EC3FB0D235BD}"/>
                    </a:ext>
                  </a:extLst>
                </p14:cNvPr>
                <p14:cNvContentPartPr/>
                <p14:nvPr/>
              </p14:nvContentPartPr>
              <p14:xfrm>
                <a:off x="9629922" y="4918285"/>
                <a:ext cx="117360" cy="20520"/>
              </p14:xfrm>
            </p:contentPart>
          </mc:Choice>
          <mc:Fallback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C6005A66-B8C1-4622-9611-EC3FB0D235BD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9611922" y="4900285"/>
                  <a:ext cx="153000" cy="56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EA224CF1-3EB0-4D4E-AB0D-036FA1341173}"/>
              </a:ext>
            </a:extLst>
          </p:cNvPr>
          <p:cNvGrpSpPr/>
          <p:nvPr/>
        </p:nvGrpSpPr>
        <p:grpSpPr>
          <a:xfrm>
            <a:off x="10041402" y="4822165"/>
            <a:ext cx="435600" cy="293040"/>
            <a:chOff x="10041402" y="4822165"/>
            <a:chExt cx="435600" cy="293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96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BFEE5A1D-3647-46ED-92B5-FB2AD8D304A4}"/>
                    </a:ext>
                  </a:extLst>
                </p14:cNvPr>
                <p14:cNvContentPartPr/>
                <p14:nvPr/>
              </p14:nvContentPartPr>
              <p14:xfrm>
                <a:off x="10041402" y="4822165"/>
                <a:ext cx="165960" cy="264240"/>
              </p14:xfrm>
            </p:contentPart>
          </mc:Choice>
          <mc:Fallback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BFEE5A1D-3647-46ED-92B5-FB2AD8D304A4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0023402" y="4804165"/>
                  <a:ext cx="20160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8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B5CDCFD4-BD06-4F85-9D13-773EEB13AA97}"/>
                    </a:ext>
                  </a:extLst>
                </p14:cNvPr>
                <p14:cNvContentPartPr/>
                <p14:nvPr/>
              </p14:nvContentPartPr>
              <p14:xfrm>
                <a:off x="10247322" y="4839805"/>
                <a:ext cx="127440" cy="129960"/>
              </p14:xfrm>
            </p:contentPart>
          </mc:Choice>
          <mc:Fallback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B5CDCFD4-BD06-4F85-9D13-773EEB13AA97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0229373" y="4821805"/>
                  <a:ext cx="16298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0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0F3CA80C-7CF2-4B5D-9B32-C34DF4E49D13}"/>
                    </a:ext>
                  </a:extLst>
                </p14:cNvPr>
                <p14:cNvContentPartPr/>
                <p14:nvPr/>
              </p14:nvContentPartPr>
              <p14:xfrm>
                <a:off x="10355682" y="4833325"/>
                <a:ext cx="121320" cy="281880"/>
              </p14:xfrm>
            </p:contentPart>
          </mc:Choice>
          <mc:Fallback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0F3CA80C-7CF2-4B5D-9B32-C34DF4E49D13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0337682" y="4815325"/>
                  <a:ext cx="156960" cy="31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B64AA0BF-3369-4EBD-894B-ACCF3337DFFC}"/>
              </a:ext>
            </a:extLst>
          </p:cNvPr>
          <p:cNvGrpSpPr/>
          <p:nvPr/>
        </p:nvGrpSpPr>
        <p:grpSpPr>
          <a:xfrm>
            <a:off x="1977042" y="6120685"/>
            <a:ext cx="861120" cy="252000"/>
            <a:chOff x="1977042" y="6120685"/>
            <a:chExt cx="861120" cy="252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2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2136C8C5-6CF9-4AB1-80C1-A5E5DED2B3CB}"/>
                    </a:ext>
                  </a:extLst>
                </p14:cNvPr>
                <p14:cNvContentPartPr/>
                <p14:nvPr/>
              </p14:nvContentPartPr>
              <p14:xfrm>
                <a:off x="1977042" y="6168925"/>
                <a:ext cx="360" cy="360"/>
              </p14:xfrm>
            </p:contentPart>
          </mc:Choice>
          <mc:Fallback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2136C8C5-6CF9-4AB1-80C1-A5E5DED2B3CB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959042" y="61509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4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CB08DB1F-5BCD-4978-8B40-0438A4555B4F}"/>
                    </a:ext>
                  </a:extLst>
                </p14:cNvPr>
                <p14:cNvContentPartPr/>
                <p14:nvPr/>
              </p14:nvContentPartPr>
              <p14:xfrm>
                <a:off x="2097282" y="6217165"/>
                <a:ext cx="16560" cy="10080"/>
              </p14:xfrm>
            </p:contentPart>
          </mc:Choice>
          <mc:Fallback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CB08DB1F-5BCD-4978-8B40-0438A4555B4F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2079282" y="6199786"/>
                  <a:ext cx="52200" cy="444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6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728AD8DA-21C9-4DCD-81BA-DB5EC0461BA4}"/>
                    </a:ext>
                  </a:extLst>
                </p14:cNvPr>
                <p14:cNvContentPartPr/>
                <p14:nvPr/>
              </p14:nvContentPartPr>
              <p14:xfrm>
                <a:off x="2012322" y="6120685"/>
                <a:ext cx="137160" cy="252000"/>
              </p14:xfrm>
            </p:contentPart>
          </mc:Choice>
          <mc:Fallback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728AD8DA-21C9-4DCD-81BA-DB5EC0461BA4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1994322" y="6102685"/>
                  <a:ext cx="17280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8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B55B0F39-78F5-4D12-A8F3-8E63718F7C6F}"/>
                    </a:ext>
                  </a:extLst>
                </p14:cNvPr>
                <p14:cNvContentPartPr/>
                <p14:nvPr/>
              </p14:nvContentPartPr>
              <p14:xfrm>
                <a:off x="2131122" y="6178285"/>
                <a:ext cx="122040" cy="165240"/>
              </p14:xfrm>
            </p:contentPart>
          </mc:Choice>
          <mc:Fallback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B55B0F39-78F5-4D12-A8F3-8E63718F7C6F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2113122" y="6160285"/>
                  <a:ext cx="15768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0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15C51407-3649-401E-BF00-D9BEF4B5F381}"/>
                    </a:ext>
                  </a:extLst>
                </p14:cNvPr>
                <p14:cNvContentPartPr/>
                <p14:nvPr/>
              </p14:nvContentPartPr>
              <p14:xfrm>
                <a:off x="2269722" y="6174685"/>
                <a:ext cx="230400" cy="165240"/>
              </p14:xfrm>
            </p:contentPart>
          </mc:Choice>
          <mc:Fallback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15C51407-3649-401E-BF00-D9BEF4B5F381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2251722" y="6156724"/>
                  <a:ext cx="266040" cy="20080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2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5142A8DD-4072-431E-A61A-4A7EEA2732FD}"/>
                    </a:ext>
                  </a:extLst>
                </p14:cNvPr>
                <p14:cNvContentPartPr/>
                <p14:nvPr/>
              </p14:nvContentPartPr>
              <p14:xfrm>
                <a:off x="2512722" y="6161725"/>
                <a:ext cx="158400" cy="153720"/>
              </p14:xfrm>
            </p:contentPart>
          </mc:Choice>
          <mc:Fallback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5142A8DD-4072-431E-A61A-4A7EEA2732FD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2494681" y="6143683"/>
                  <a:ext cx="194121" cy="1894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4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3D426DDF-3674-47A1-8AA4-C4712F108EC3}"/>
                    </a:ext>
                  </a:extLst>
                </p14:cNvPr>
                <p14:cNvContentPartPr/>
                <p14:nvPr/>
              </p14:nvContentPartPr>
              <p14:xfrm>
                <a:off x="2712882" y="6136885"/>
                <a:ext cx="125280" cy="171720"/>
              </p14:xfrm>
            </p:contentPart>
          </mc:Choice>
          <mc:Fallback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3D426DDF-3674-47A1-8AA4-C4712F108EC3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2694882" y="6118847"/>
                  <a:ext cx="160920" cy="20743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C301F2EA-AFDA-4227-B75C-C2425AB9F8A4}"/>
              </a:ext>
            </a:extLst>
          </p:cNvPr>
          <p:cNvGrpSpPr/>
          <p:nvPr/>
        </p:nvGrpSpPr>
        <p:grpSpPr>
          <a:xfrm>
            <a:off x="3109602" y="6042565"/>
            <a:ext cx="821520" cy="294480"/>
            <a:chOff x="3109602" y="6042565"/>
            <a:chExt cx="821520" cy="294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16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D64D0EA9-4E95-4A0E-B3E6-88DC468F8F41}"/>
                    </a:ext>
                  </a:extLst>
                </p14:cNvPr>
                <p14:cNvContentPartPr/>
                <p14:nvPr/>
              </p14:nvContentPartPr>
              <p14:xfrm>
                <a:off x="3109602" y="6093685"/>
                <a:ext cx="598320" cy="243360"/>
              </p14:xfrm>
            </p:contentPart>
          </mc:Choice>
          <mc:Fallback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D64D0EA9-4E95-4A0E-B3E6-88DC468F8F41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3091602" y="6075685"/>
                  <a:ext cx="633960" cy="27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8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D2466BE5-0FF8-4A04-8AFB-44F709CB539B}"/>
                    </a:ext>
                  </a:extLst>
                </p14:cNvPr>
                <p14:cNvContentPartPr/>
                <p14:nvPr/>
              </p14:nvContentPartPr>
              <p14:xfrm>
                <a:off x="3810162" y="6061285"/>
                <a:ext cx="37440" cy="252000"/>
              </p14:xfrm>
            </p:contentPart>
          </mc:Choice>
          <mc:Fallback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D2466BE5-0FF8-4A04-8AFB-44F709CB539B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3792162" y="6043285"/>
                  <a:ext cx="7308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0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F0FF9642-15B2-464C-AF9C-0318EB0C8906}"/>
                    </a:ext>
                  </a:extLst>
                </p14:cNvPr>
                <p14:cNvContentPartPr/>
                <p14:nvPr/>
              </p14:nvContentPartPr>
              <p14:xfrm>
                <a:off x="3733122" y="6169645"/>
                <a:ext cx="198000" cy="10800"/>
              </p14:xfrm>
            </p:contentPart>
          </mc:Choice>
          <mc:Fallback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F0FF9642-15B2-464C-AF9C-0318EB0C8906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3715122" y="6151645"/>
                  <a:ext cx="23364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2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41E68D2A-EB31-4D3A-93A2-198BC84CE0E8}"/>
                    </a:ext>
                  </a:extLst>
                </p14:cNvPr>
                <p14:cNvContentPartPr/>
                <p14:nvPr/>
              </p14:nvContentPartPr>
              <p14:xfrm>
                <a:off x="3247122" y="6042565"/>
                <a:ext cx="298080" cy="16920"/>
              </p14:xfrm>
            </p:contentPart>
          </mc:Choice>
          <mc:Fallback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41E68D2A-EB31-4D3A-93A2-198BC84CE0E8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3229122" y="6024565"/>
                  <a:ext cx="333720" cy="52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13F558E6-8A0C-4DA3-9F03-DDD775B0125C}"/>
              </a:ext>
            </a:extLst>
          </p:cNvPr>
          <p:cNvGrpSpPr/>
          <p:nvPr/>
        </p:nvGrpSpPr>
        <p:grpSpPr>
          <a:xfrm>
            <a:off x="4257642" y="6083245"/>
            <a:ext cx="669240" cy="232560"/>
            <a:chOff x="4257642" y="6083245"/>
            <a:chExt cx="669240" cy="232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24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BBE4D21E-A0A4-42D4-8FD5-B112E911DF87}"/>
                    </a:ext>
                  </a:extLst>
                </p14:cNvPr>
                <p14:cNvContentPartPr/>
                <p14:nvPr/>
              </p14:nvContentPartPr>
              <p14:xfrm>
                <a:off x="4257642" y="6123565"/>
                <a:ext cx="118440" cy="192240"/>
              </p14:xfrm>
            </p:contentPart>
          </mc:Choice>
          <mc:Fallback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BBE4D21E-A0A4-42D4-8FD5-B112E911DF87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4239642" y="6105565"/>
                  <a:ext cx="15408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6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3262AE29-F986-498B-B028-FAB327BC058A}"/>
                    </a:ext>
                  </a:extLst>
                </p14:cNvPr>
                <p14:cNvContentPartPr/>
                <p14:nvPr/>
              </p14:nvContentPartPr>
              <p14:xfrm>
                <a:off x="4396602" y="6083245"/>
                <a:ext cx="310680" cy="212760"/>
              </p14:xfrm>
            </p:contentPart>
          </mc:Choice>
          <mc:Fallback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3262AE29-F986-498B-B028-FAB327BC058A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4378602" y="6065245"/>
                  <a:ext cx="34632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8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604E684F-CF18-4906-9AB9-03C859FD58F4}"/>
                    </a:ext>
                  </a:extLst>
                </p14:cNvPr>
                <p14:cNvContentPartPr/>
                <p14:nvPr/>
              </p14:nvContentPartPr>
              <p14:xfrm>
                <a:off x="4723842" y="6148045"/>
                <a:ext cx="203040" cy="157320"/>
              </p14:xfrm>
            </p:contentPart>
          </mc:Choice>
          <mc:Fallback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604E684F-CF18-4906-9AB9-03C859FD58F4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4705842" y="6130045"/>
                  <a:ext cx="238680" cy="192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30">
            <p14:nvContentPartPr>
              <p14:cNvPr id="151" name="Ink 150">
                <a:extLst>
                  <a:ext uri="{FF2B5EF4-FFF2-40B4-BE49-F238E27FC236}">
                    <a16:creationId xmlns:a16="http://schemas.microsoft.com/office/drawing/2014/main" id="{413888CA-7756-40CD-B6F9-51820DCED840}"/>
                  </a:ext>
                </a:extLst>
              </p14:cNvPr>
              <p14:cNvContentPartPr/>
              <p14:nvPr/>
            </p14:nvContentPartPr>
            <p14:xfrm>
              <a:off x="5641842" y="6066325"/>
              <a:ext cx="392040" cy="250200"/>
            </p14:xfrm>
          </p:contentPart>
        </mc:Choice>
        <mc:Fallback>
          <p:pic>
            <p:nvPicPr>
              <p:cNvPr id="151" name="Ink 150">
                <a:extLst>
                  <a:ext uri="{FF2B5EF4-FFF2-40B4-BE49-F238E27FC236}">
                    <a16:creationId xmlns:a16="http://schemas.microsoft.com/office/drawing/2014/main" id="{413888CA-7756-40CD-B6F9-51820DCED840}"/>
                  </a:ext>
                </a:extLst>
              </p:cNvPr>
              <p:cNvPicPr/>
              <p:nvPr/>
            </p:nvPicPr>
            <p:blipFill>
              <a:blip r:embed="rId231"/>
              <a:stretch>
                <a:fillRect/>
              </a:stretch>
            </p:blipFill>
            <p:spPr>
              <a:xfrm>
                <a:off x="5623842" y="6048325"/>
                <a:ext cx="427680" cy="285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55" name="Group 154">
            <a:extLst>
              <a:ext uri="{FF2B5EF4-FFF2-40B4-BE49-F238E27FC236}">
                <a16:creationId xmlns:a16="http://schemas.microsoft.com/office/drawing/2014/main" id="{C1EB317F-64F5-46A5-8591-757F2E602C50}"/>
              </a:ext>
            </a:extLst>
          </p:cNvPr>
          <p:cNvGrpSpPr/>
          <p:nvPr/>
        </p:nvGrpSpPr>
        <p:grpSpPr>
          <a:xfrm>
            <a:off x="6348522" y="6035005"/>
            <a:ext cx="552240" cy="281880"/>
            <a:chOff x="6348522" y="6035005"/>
            <a:chExt cx="552240" cy="281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32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AC6C6FAB-EE32-44D1-BF64-58DCD26490FE}"/>
                    </a:ext>
                  </a:extLst>
                </p14:cNvPr>
                <p14:cNvContentPartPr/>
                <p14:nvPr/>
              </p14:nvContentPartPr>
              <p14:xfrm>
                <a:off x="6348522" y="6099805"/>
                <a:ext cx="154080" cy="181800"/>
              </p14:xfrm>
            </p:contentPart>
          </mc:Choice>
          <mc:Fallback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AC6C6FAB-EE32-44D1-BF64-58DCD26490FE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6330522" y="6081805"/>
                  <a:ext cx="18972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4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DF1D3A40-0881-4509-8D14-422A2AEE0655}"/>
                    </a:ext>
                  </a:extLst>
                </p14:cNvPr>
                <p14:cNvContentPartPr/>
                <p14:nvPr/>
              </p14:nvContentPartPr>
              <p14:xfrm>
                <a:off x="6600882" y="6131125"/>
                <a:ext cx="108000" cy="9360"/>
              </p14:xfrm>
            </p:contentPart>
          </mc:Choice>
          <mc:Fallback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DF1D3A40-0881-4509-8D14-422A2AEE0655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6582882" y="6113125"/>
                  <a:ext cx="14364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6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51A14F32-98A1-405D-B17A-D51CDE6EE77D}"/>
                    </a:ext>
                  </a:extLst>
                </p14:cNvPr>
                <p14:cNvContentPartPr/>
                <p14:nvPr/>
              </p14:nvContentPartPr>
              <p14:xfrm>
                <a:off x="6620322" y="6035005"/>
                <a:ext cx="280440" cy="281880"/>
              </p14:xfrm>
            </p:contentPart>
          </mc:Choice>
          <mc:Fallback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51A14F32-98A1-405D-B17A-D51CDE6EE77D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6602322" y="6017005"/>
                  <a:ext cx="316080" cy="31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4CC32336-CF8B-48A9-97D9-426B389B886D}"/>
              </a:ext>
            </a:extLst>
          </p:cNvPr>
          <p:cNvGrpSpPr/>
          <p:nvPr/>
        </p:nvGrpSpPr>
        <p:grpSpPr>
          <a:xfrm>
            <a:off x="4961802" y="6056245"/>
            <a:ext cx="201240" cy="244800"/>
            <a:chOff x="4961802" y="6056245"/>
            <a:chExt cx="201240" cy="244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38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8F39DEEA-8BC8-48B2-8D83-1328D091497B}"/>
                    </a:ext>
                  </a:extLst>
                </p14:cNvPr>
                <p14:cNvContentPartPr/>
                <p14:nvPr/>
              </p14:nvContentPartPr>
              <p14:xfrm>
                <a:off x="4961802" y="6076405"/>
                <a:ext cx="24480" cy="213120"/>
              </p14:xfrm>
            </p:contentPart>
          </mc:Choice>
          <mc:Fallback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8F39DEEA-8BC8-48B2-8D83-1328D091497B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4943533" y="6058405"/>
                  <a:ext cx="60652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0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DA592FC2-FB6D-4738-B233-CB3E3B0AB4AC}"/>
                    </a:ext>
                  </a:extLst>
                </p14:cNvPr>
                <p14:cNvContentPartPr/>
                <p14:nvPr/>
              </p14:nvContentPartPr>
              <p14:xfrm>
                <a:off x="5020842" y="6056245"/>
                <a:ext cx="142200" cy="244800"/>
              </p14:xfrm>
            </p:contentPart>
          </mc:Choice>
          <mc:Fallback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DA592FC2-FB6D-4738-B233-CB3E3B0AB4AC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5002842" y="6038245"/>
                  <a:ext cx="177840" cy="2804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64381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52620"/>
          </a:xfrm>
        </p:spPr>
        <p:txBody>
          <a:bodyPr>
            <a:normAutofit fontScale="90000"/>
          </a:bodyPr>
          <a:lstStyle/>
          <a:p>
            <a:r>
              <a:rPr lang="en-US"/>
              <a:t>9-5 Geometric Series</a:t>
            </a:r>
            <a:br>
              <a:rPr lang="en-US" sz="3600"/>
            </a:br>
            <a:br>
              <a:rPr lang="en-US" sz="3600"/>
            </a:br>
            <a:r>
              <a:rPr lang="en-US" sz="3600"/>
              <a:t>     Standards                                 Objectives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8B571CE-0DEE-4036-80A7-8E1B97756F42}"/>
              </a:ext>
            </a:extLst>
          </p:cNvPr>
          <p:cNvSpPr txBox="1">
            <a:spLocks/>
          </p:cNvSpPr>
          <p:nvPr/>
        </p:nvSpPr>
        <p:spPr>
          <a:xfrm>
            <a:off x="779872" y="2097252"/>
            <a:ext cx="4396341" cy="34554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b="1"/>
              <a:t>A2. F.BF. A.1a</a:t>
            </a:r>
            <a:r>
              <a:rPr lang="en-US"/>
              <a:t> Write a function that describes a relationship between two quantities.                                              </a:t>
            </a:r>
          </a:p>
          <a:p>
            <a:r>
              <a:rPr lang="en-US" b="1"/>
              <a:t>A2. F.BF.A.2 </a:t>
            </a:r>
            <a:r>
              <a:rPr lang="en-US"/>
              <a:t>Know and write arithmetic and geometric sequences with an explicit formula and use them to model situations.                                                                                                                                                                      </a:t>
            </a:r>
          </a:p>
          <a:p>
            <a:r>
              <a:rPr lang="en-US" b="1"/>
              <a:t>A2. F.LE.A.1 </a:t>
            </a:r>
            <a:r>
              <a:rPr lang="en-US"/>
              <a:t>Construct linear and exponential functions, including arithmetic and geometric sequences, given a graph, a table, a description of a relationship, or input-output pairs</a:t>
            </a:r>
            <a:r>
              <a:rPr lang="en-US" b="1"/>
              <a:t>.</a:t>
            </a:r>
            <a:endParaRPr lang="en-US"/>
          </a:p>
          <a:p>
            <a:endParaRPr lang="en-US" sz="110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F813557-54BA-4B7E-BD1C-AB6A3527A289}"/>
              </a:ext>
            </a:extLst>
          </p:cNvPr>
          <p:cNvSpPr txBox="1">
            <a:spLocks/>
          </p:cNvSpPr>
          <p:nvPr/>
        </p:nvSpPr>
        <p:spPr>
          <a:xfrm>
            <a:off x="5918826" y="2097251"/>
            <a:ext cx="4954617" cy="2378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/>
              <a:t>SWBAT define arithmetic series IOT find their sums</a:t>
            </a:r>
          </a:p>
        </p:txBody>
      </p:sp>
    </p:spTree>
    <p:extLst>
      <p:ext uri="{BB962C8B-B14F-4D97-AF65-F5344CB8AC3E}">
        <p14:creationId xmlns:p14="http://schemas.microsoft.com/office/powerpoint/2010/main" val="984008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94020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  <a:r>
              <a:rPr lang="en-US" sz="3600"/>
              <a:t>9-5 Geometric Series</a:t>
            </a:r>
            <a:br>
              <a:rPr lang="en-US" sz="3600"/>
            </a:br>
            <a:br>
              <a:rPr lang="en-US" sz="3600"/>
            </a:br>
            <a:r>
              <a:rPr lang="en-US" sz="3600"/>
              <a:t>      Objective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F813557-54BA-4B7E-BD1C-AB6A3527A289}"/>
              </a:ext>
            </a:extLst>
          </p:cNvPr>
          <p:cNvSpPr txBox="1">
            <a:spLocks/>
          </p:cNvSpPr>
          <p:nvPr/>
        </p:nvSpPr>
        <p:spPr>
          <a:xfrm>
            <a:off x="1070754" y="2459058"/>
            <a:ext cx="9822922" cy="2378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/>
              <a:t>SWBAT </a:t>
            </a:r>
            <a:r>
              <a:rPr lang="en-US">
                <a:highlight>
                  <a:srgbClr val="FFFF00"/>
                </a:highlight>
              </a:rPr>
              <a:t>define</a:t>
            </a:r>
            <a:r>
              <a:rPr lang="en-US"/>
              <a:t> </a:t>
            </a:r>
            <a:r>
              <a:rPr lang="en-US">
                <a:highlight>
                  <a:srgbClr val="00FFFF"/>
                </a:highlight>
              </a:rPr>
              <a:t>geometric series</a:t>
            </a:r>
            <a:r>
              <a:rPr lang="en-US"/>
              <a:t> IOT find their </a:t>
            </a:r>
            <a:r>
              <a:rPr lang="en-US">
                <a:highlight>
                  <a:srgbClr val="00FF00"/>
                </a:highlight>
              </a:rPr>
              <a:t>sums.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026" name="Picture 2" descr="Clientmoji">
            <a:extLst>
              <a:ext uri="{FF2B5EF4-FFF2-40B4-BE49-F238E27FC236}">
                <a16:creationId xmlns:a16="http://schemas.microsoft.com/office/drawing/2014/main" id="{9D2AF58F-7144-43EC-A4E4-BCC8E1F46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60" y="4831080"/>
            <a:ext cx="1780735" cy="178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B916BA0-95E2-4379-9287-6B45B63B5A8C}"/>
              </a:ext>
            </a:extLst>
          </p:cNvPr>
          <p:cNvCxnSpPr>
            <a:cxnSpLocks/>
          </p:cNvCxnSpPr>
          <p:nvPr/>
        </p:nvCxnSpPr>
        <p:spPr>
          <a:xfrm flipV="1">
            <a:off x="2266122" y="2877945"/>
            <a:ext cx="265043" cy="551056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F0835BD-B9B6-44B7-97F5-41972A4406C2}"/>
              </a:ext>
            </a:extLst>
          </p:cNvPr>
          <p:cNvSpPr txBox="1"/>
          <p:nvPr/>
        </p:nvSpPr>
        <p:spPr>
          <a:xfrm flipH="1">
            <a:off x="1549087" y="3477061"/>
            <a:ext cx="2068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highlight>
                  <a:srgbClr val="FFFF00"/>
                </a:highlight>
              </a:rPr>
              <a:t>Write a rule for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4B8349C-04CF-4953-AAED-05B4869C5F50}"/>
              </a:ext>
            </a:extLst>
          </p:cNvPr>
          <p:cNvCxnSpPr>
            <a:cxnSpLocks/>
          </p:cNvCxnSpPr>
          <p:nvPr/>
        </p:nvCxnSpPr>
        <p:spPr>
          <a:xfrm flipH="1">
            <a:off x="3995446" y="1977050"/>
            <a:ext cx="616311" cy="482008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978EC70-1FF4-4AB2-AA08-96092C1D220C}"/>
              </a:ext>
            </a:extLst>
          </p:cNvPr>
          <p:cNvSpPr txBox="1"/>
          <p:nvPr/>
        </p:nvSpPr>
        <p:spPr>
          <a:xfrm>
            <a:off x="3338535" y="1157990"/>
            <a:ext cx="3433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highlight>
                  <a:srgbClr val="00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The indicated sum of the terms of a geometric sequence</a:t>
            </a:r>
            <a:endParaRPr lang="en-US">
              <a:highlight>
                <a:srgbClr val="00FFFF"/>
              </a:highligh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25A73D-D4ED-4C18-A4F4-2E504CB844C6}"/>
              </a:ext>
            </a:extLst>
          </p:cNvPr>
          <p:cNvSpPr txBox="1"/>
          <p:nvPr/>
        </p:nvSpPr>
        <p:spPr>
          <a:xfrm>
            <a:off x="5268670" y="3967553"/>
            <a:ext cx="1654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highlight>
                  <a:srgbClr val="00FF00"/>
                </a:highlight>
              </a:rPr>
              <a:t>Ordered list of numbers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0F79343-801D-4DF9-9AD8-62B37D07DDA4}"/>
              </a:ext>
            </a:extLst>
          </p:cNvPr>
          <p:cNvCxnSpPr>
            <a:cxnSpLocks/>
          </p:cNvCxnSpPr>
          <p:nvPr/>
        </p:nvCxnSpPr>
        <p:spPr>
          <a:xfrm flipH="1" flipV="1">
            <a:off x="5961195" y="2877945"/>
            <a:ext cx="21020" cy="1060781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4996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/>
              <a:t>9-5 Geometric Series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816388" y="113614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Key Concepts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EED876-B3DD-4348-A51F-2C3843C7F4E9}"/>
              </a:ext>
            </a:extLst>
          </p:cNvPr>
          <p:cNvSpPr txBox="1"/>
          <p:nvPr/>
        </p:nvSpPr>
        <p:spPr>
          <a:xfrm>
            <a:off x="3098519" y="2296842"/>
            <a:ext cx="1535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Diverges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5D9A4D-F352-425D-A4CE-C48B01D49339}"/>
              </a:ext>
            </a:extLst>
          </p:cNvPr>
          <p:cNvSpPr txBox="1"/>
          <p:nvPr/>
        </p:nvSpPr>
        <p:spPr>
          <a:xfrm>
            <a:off x="1115940" y="1428754"/>
            <a:ext cx="4351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Geometric Series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33C8FCD-96AF-41FE-A3F9-9965816EEC18}"/>
                  </a:ext>
                </a:extLst>
              </p:cNvPr>
              <p:cNvSpPr/>
              <p:nvPr/>
            </p:nvSpPr>
            <p:spPr>
              <a:xfrm>
                <a:off x="1007164" y="1453860"/>
                <a:ext cx="10721009" cy="12842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____________________________- the sum of the terms of a geometric sequence.</a:t>
                </a:r>
                <a:endParaRPr lang="en-US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An infinite series ______________________ when | </a:t>
                </a:r>
                <a:r>
                  <a:rPr lang="en-US" i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</a:t>
                </a:r>
                <a:r>
                  <a:rPr lang="en-US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| &lt; 1. (It has a sum) </a:t>
                </a:r>
                <a:endParaRPr lang="en-US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An infinite series ______________________ when | </a:t>
                </a:r>
                <a:r>
                  <a:rPr lang="en-US" i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</a:t>
                </a:r>
                <a:r>
                  <a:rPr lang="en-US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|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</m:t>
                    </m:r>
                  </m:oMath>
                </a14:m>
                <a:r>
                  <a:rPr lang="en-US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1. (does not have a sum)</a:t>
                </a:r>
                <a:endParaRPr lang="en-US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33C8FCD-96AF-41FE-A3F9-9965816EEC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164" y="1453860"/>
                <a:ext cx="10721009" cy="1284262"/>
              </a:xfrm>
              <a:prstGeom prst="rect">
                <a:avLst/>
              </a:prstGeom>
              <a:blipFill>
                <a:blip r:embed="rId3"/>
                <a:stretch>
                  <a:fillRect l="-455" t="-948" b="-61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8E3CD287-5058-4CF7-B7E7-3E23B908CA6D}"/>
              </a:ext>
            </a:extLst>
          </p:cNvPr>
          <p:cNvSpPr txBox="1"/>
          <p:nvPr/>
        </p:nvSpPr>
        <p:spPr>
          <a:xfrm>
            <a:off x="3098520" y="1819562"/>
            <a:ext cx="1535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Converges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39E662-375D-4C7C-8CF2-77161AFDAEFE}"/>
              </a:ext>
            </a:extLst>
          </p:cNvPr>
          <p:cNvPicPr/>
          <p:nvPr/>
        </p:nvPicPr>
        <p:blipFill rotWithShape="1">
          <a:blip r:embed="rId4"/>
          <a:srcRect l="29336" t="54101" r="41329" b="32674"/>
          <a:stretch/>
        </p:blipFill>
        <p:spPr bwMode="auto">
          <a:xfrm>
            <a:off x="1999739" y="3045340"/>
            <a:ext cx="7806870" cy="28253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28895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>
                <a:latin typeface="Calibri"/>
                <a:cs typeface="Calibri"/>
              </a:rPr>
              <a:t>Lesson 9-5 Notes</a:t>
            </a:r>
            <a:r>
              <a:rPr lang="en-US" sz="4000">
                <a:latin typeface="Calibri"/>
                <a:cs typeface="Calibri"/>
              </a:rPr>
              <a:t> </a:t>
            </a: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244" name="TextBox 243">
            <a:extLst>
              <a:ext uri="{FF2B5EF4-FFF2-40B4-BE49-F238E27FC236}">
                <a16:creationId xmlns:a16="http://schemas.microsoft.com/office/drawing/2014/main" id="{9993EFF6-6150-4168-BA9C-EA671BCBF5C1}"/>
              </a:ext>
            </a:extLst>
          </p:cNvPr>
          <p:cNvSpPr txBox="1"/>
          <p:nvPr/>
        </p:nvSpPr>
        <p:spPr>
          <a:xfrm>
            <a:off x="769566" y="116124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Examples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F5C6F06-8B2F-4140-91A2-F427FD16DEF8}"/>
                  </a:ext>
                </a:extLst>
              </p:cNvPr>
              <p:cNvSpPr/>
              <p:nvPr/>
            </p:nvSpPr>
            <p:spPr>
              <a:xfrm>
                <a:off x="1054768" y="1657548"/>
                <a:ext cx="10249336" cy="10679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   (I do) What is the sum of the finite geometric series?</a:t>
                </a:r>
              </a:p>
              <a:p>
                <a:pPr lvl="0"/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  3 + 6 + 12 + 24 + … + 3072; </a:t>
                </a:r>
                <a:r>
                  <a:rPr lang="en-US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11							b.   ( do)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=0 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20</m:t>
                        </m:r>
                      </m:sup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4(</m:t>
                        </m:r>
                      </m:e>
                    </m:nary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endParaRPr lang="en-US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F5C6F06-8B2F-4140-91A2-F427FD16DE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768" y="1657548"/>
                <a:ext cx="10249336" cy="1067921"/>
              </a:xfrm>
              <a:prstGeom prst="rect">
                <a:avLst/>
              </a:prstGeom>
              <a:blipFill>
                <a:blip r:embed="rId3"/>
                <a:stretch>
                  <a:fillRect l="-476" t="-10286" b="-30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FC9FB81-1DBB-4079-BDD1-E43D8CB9E097}"/>
              </a:ext>
            </a:extLst>
          </p:cNvPr>
          <p:cNvCxnSpPr>
            <a:cxnSpLocks/>
          </p:cNvCxnSpPr>
          <p:nvPr/>
        </p:nvCxnSpPr>
        <p:spPr>
          <a:xfrm>
            <a:off x="6758608" y="2062393"/>
            <a:ext cx="0" cy="462995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FD26E-10B1-4B85-A0B4-5D4CAC754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define arithmetic series IOT find their sums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7EF59E9-BF9F-4DBF-A9DA-A0396C977166}"/>
                  </a:ext>
                </a:extLst>
              </p14:cNvPr>
              <p14:cNvContentPartPr/>
              <p14:nvPr/>
            </p14:nvContentPartPr>
            <p14:xfrm>
              <a:off x="4970520" y="2449800"/>
              <a:ext cx="299880" cy="36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7EF59E9-BF9F-4DBF-A9DA-A0396C97716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54680" y="2386440"/>
                <a:ext cx="33120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CA6EC8A-0B7F-4E3A-9294-75AC82A8F7AD}"/>
                  </a:ext>
                </a:extLst>
              </p14:cNvPr>
              <p14:cNvContentPartPr/>
              <p14:nvPr/>
            </p14:nvContentPartPr>
            <p14:xfrm>
              <a:off x="1885680" y="4438440"/>
              <a:ext cx="186120" cy="385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CA6EC8A-0B7F-4E3A-9294-75AC82A8F7A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69840" y="4375080"/>
                <a:ext cx="217440" cy="16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7997AAE-8DE1-43BB-A5F2-488760687785}"/>
                  </a:ext>
                </a:extLst>
              </p14:cNvPr>
              <p14:cNvContentPartPr/>
              <p14:nvPr/>
            </p14:nvContentPartPr>
            <p14:xfrm>
              <a:off x="1541880" y="4487400"/>
              <a:ext cx="191880" cy="266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7997AAE-8DE1-43BB-A5F2-48876068778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26040" y="4424040"/>
                <a:ext cx="22320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D802F8A-9E03-4A42-AAB3-4501E2FF8EBB}"/>
                  </a:ext>
                </a:extLst>
              </p14:cNvPr>
              <p14:cNvContentPartPr/>
              <p14:nvPr/>
            </p14:nvContentPartPr>
            <p14:xfrm>
              <a:off x="3157200" y="2519280"/>
              <a:ext cx="203400" cy="518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D802F8A-9E03-4A42-AAB3-4501E2FF8EB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41360" y="2455920"/>
                <a:ext cx="234720" cy="17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32DB6F3-385D-4471-8B50-2D4B471ED722}"/>
                  </a:ext>
                </a:extLst>
              </p14:cNvPr>
              <p14:cNvContentPartPr/>
              <p14:nvPr/>
            </p14:nvContentPartPr>
            <p14:xfrm>
              <a:off x="4058280" y="5371920"/>
              <a:ext cx="252000" cy="435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32DB6F3-385D-4471-8B50-2D4B471ED72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042440" y="5308560"/>
                <a:ext cx="283320" cy="17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D5F7E1B-266C-4D38-9948-F7386CA8EC60}"/>
                  </a:ext>
                </a:extLst>
              </p14:cNvPr>
              <p14:cNvContentPartPr/>
              <p14:nvPr/>
            </p14:nvContentPartPr>
            <p14:xfrm>
              <a:off x="4830840" y="5322960"/>
              <a:ext cx="204480" cy="38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D5F7E1B-266C-4D38-9948-F7386CA8EC6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815000" y="5259600"/>
                <a:ext cx="235800" cy="16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28CAA9B-C7FA-43AD-B057-4F4D866352C2}"/>
                  </a:ext>
                </a:extLst>
              </p14:cNvPr>
              <p14:cNvContentPartPr/>
              <p14:nvPr/>
            </p14:nvContentPartPr>
            <p14:xfrm>
              <a:off x="4799880" y="5785560"/>
              <a:ext cx="207720" cy="5076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28CAA9B-C7FA-43AD-B057-4F4D866352C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784040" y="5722200"/>
                <a:ext cx="239040" cy="1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32A9B93-B80D-4D14-834D-9D0AEA3BF221}"/>
                  </a:ext>
                </a:extLst>
              </p14:cNvPr>
              <p14:cNvContentPartPr/>
              <p14:nvPr/>
            </p14:nvContentPartPr>
            <p14:xfrm>
              <a:off x="4663080" y="2166840"/>
              <a:ext cx="526680" cy="388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32A9B93-B80D-4D14-834D-9D0AEA3BF22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647240" y="2103480"/>
                <a:ext cx="558000" cy="16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B9CEE0F-DFDA-4964-9A86-526DB7827A93}"/>
                  </a:ext>
                </a:extLst>
              </p14:cNvPr>
              <p14:cNvContentPartPr/>
              <p14:nvPr/>
            </p14:nvContentPartPr>
            <p14:xfrm>
              <a:off x="5022720" y="5184360"/>
              <a:ext cx="173880" cy="169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B9CEE0F-DFDA-4964-9A86-526DB7827A9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006880" y="5121000"/>
                <a:ext cx="20520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3DB0597-83EF-444B-8EB7-3586137CD773}"/>
                  </a:ext>
                </a:extLst>
              </p14:cNvPr>
              <p14:cNvContentPartPr/>
              <p14:nvPr/>
            </p14:nvContentPartPr>
            <p14:xfrm>
              <a:off x="8313840" y="1419840"/>
              <a:ext cx="628920" cy="532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3DB0597-83EF-444B-8EB7-3586137CD77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298000" y="1356480"/>
                <a:ext cx="660240" cy="18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34ABEB5-C1F7-4AEF-8F4B-CE9C966D9903}"/>
                  </a:ext>
                </a:extLst>
              </p14:cNvPr>
              <p14:cNvContentPartPr/>
              <p14:nvPr/>
            </p14:nvContentPartPr>
            <p14:xfrm>
              <a:off x="9033840" y="2098440"/>
              <a:ext cx="177120" cy="111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34ABEB5-C1F7-4AEF-8F4B-CE9C966D9903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018000" y="2035080"/>
                <a:ext cx="208440" cy="13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A22C2E6-C729-4DDA-829E-F04CA09183E8}"/>
                  </a:ext>
                </a:extLst>
              </p14:cNvPr>
              <p14:cNvContentPartPr/>
              <p14:nvPr/>
            </p14:nvContentPartPr>
            <p14:xfrm>
              <a:off x="9034560" y="2240280"/>
              <a:ext cx="323640" cy="194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A22C2E6-C729-4DDA-829E-F04CA09183E8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018720" y="2176920"/>
                <a:ext cx="35496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CF99A6D-FA1F-4936-9F60-A31751D37FB3}"/>
                  </a:ext>
                </a:extLst>
              </p14:cNvPr>
              <p14:cNvContentPartPr/>
              <p14:nvPr/>
            </p14:nvContentPartPr>
            <p14:xfrm>
              <a:off x="11169720" y="3771720"/>
              <a:ext cx="221400" cy="403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CF99A6D-FA1F-4936-9F60-A31751D37FB3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1153880" y="3708360"/>
                <a:ext cx="252720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34403A3-0B9B-497B-A02C-C343EC174AA2}"/>
                  </a:ext>
                </a:extLst>
              </p14:cNvPr>
              <p14:cNvContentPartPr/>
              <p14:nvPr/>
            </p14:nvContentPartPr>
            <p14:xfrm>
              <a:off x="8807400" y="3096000"/>
              <a:ext cx="251640" cy="3402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34403A3-0B9B-497B-A02C-C343EC174AA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791560" y="3032640"/>
                <a:ext cx="282960" cy="46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B89E9B8-841E-4BAA-BBD9-2C3E1BEED316}"/>
                  </a:ext>
                </a:extLst>
              </p14:cNvPr>
              <p14:cNvContentPartPr/>
              <p14:nvPr/>
            </p14:nvContentPartPr>
            <p14:xfrm>
              <a:off x="10892880" y="3787200"/>
              <a:ext cx="216720" cy="4168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B89E9B8-841E-4BAA-BBD9-2C3E1BEED316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0877040" y="3723840"/>
                <a:ext cx="248040" cy="54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EC07B5C-F288-4DF5-887E-F47E9B70C9E5}"/>
                  </a:ext>
                </a:extLst>
              </p14:cNvPr>
              <p14:cNvContentPartPr/>
              <p14:nvPr/>
            </p14:nvContentPartPr>
            <p14:xfrm>
              <a:off x="10850040" y="4481280"/>
              <a:ext cx="299520" cy="4478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EC07B5C-F288-4DF5-887E-F47E9B70C9E5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0834200" y="4417920"/>
                <a:ext cx="330840" cy="57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BC3EBBB-F2D7-44E6-A0F5-DFF498468D86}"/>
                  </a:ext>
                </a:extLst>
              </p14:cNvPr>
              <p14:cNvContentPartPr/>
              <p14:nvPr/>
            </p14:nvContentPartPr>
            <p14:xfrm>
              <a:off x="10192680" y="2671560"/>
              <a:ext cx="236520" cy="1764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BC3EBBB-F2D7-44E6-A0F5-DFF498468D86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0176840" y="2608200"/>
                <a:ext cx="267840" cy="30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449E777-F003-40AE-94BC-1C36766395DE}"/>
                  </a:ext>
                </a:extLst>
              </p14:cNvPr>
              <p14:cNvContentPartPr/>
              <p14:nvPr/>
            </p14:nvContentPartPr>
            <p14:xfrm>
              <a:off x="10177920" y="3904560"/>
              <a:ext cx="213480" cy="1882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449E777-F003-40AE-94BC-1C36766395DE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0162080" y="3841200"/>
                <a:ext cx="244800" cy="31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80A04CD-3631-425C-96EF-8A926CF96314}"/>
                  </a:ext>
                </a:extLst>
              </p14:cNvPr>
              <p14:cNvContentPartPr/>
              <p14:nvPr/>
            </p14:nvContentPartPr>
            <p14:xfrm>
              <a:off x="766440" y="1357560"/>
              <a:ext cx="10717200" cy="456948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80A04CD-3631-425C-96EF-8A926CF96314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57080" y="1348200"/>
                <a:ext cx="10735920" cy="4588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9084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>
                <a:latin typeface="Calibri"/>
                <a:cs typeface="Calibri"/>
              </a:rPr>
              <a:t>Lesson 9-5 Notes</a:t>
            </a:r>
            <a:r>
              <a:rPr lang="en-US" sz="4000">
                <a:latin typeface="Calibri"/>
                <a:cs typeface="Calibri"/>
              </a:rPr>
              <a:t> </a:t>
            </a: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244" name="TextBox 243">
            <a:extLst>
              <a:ext uri="{FF2B5EF4-FFF2-40B4-BE49-F238E27FC236}">
                <a16:creationId xmlns:a16="http://schemas.microsoft.com/office/drawing/2014/main" id="{9993EFF6-6150-4168-BA9C-EA671BCBF5C1}"/>
              </a:ext>
            </a:extLst>
          </p:cNvPr>
          <p:cNvSpPr txBox="1"/>
          <p:nvPr/>
        </p:nvSpPr>
        <p:spPr>
          <a:xfrm>
            <a:off x="769566" y="116124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Examples</a:t>
            </a:r>
          </a:p>
        </p:txBody>
      </p:sp>
      <p:sp>
        <p:nvSpPr>
          <p:cNvPr id="471" name="Rectangle 470">
            <a:extLst>
              <a:ext uri="{FF2B5EF4-FFF2-40B4-BE49-F238E27FC236}">
                <a16:creationId xmlns:a16="http://schemas.microsoft.com/office/drawing/2014/main" id="{C57CE65E-6F8F-4698-9BEE-065B5ED44399}"/>
              </a:ext>
            </a:extLst>
          </p:cNvPr>
          <p:cNvSpPr/>
          <p:nvPr/>
        </p:nvSpPr>
        <p:spPr>
          <a:xfrm>
            <a:off x="1054487" y="1750727"/>
            <a:ext cx="7320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(I do) Write the series using summation notation. Then evaluate. </a:t>
            </a:r>
          </a:p>
          <a:p>
            <a:pPr lvl="1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4 + 12 + 36 +… ; 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= 15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16196-0904-4BEF-A018-EAA87F652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define arithmetic series IOT find their sums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C01E071-C406-48A3-8632-F7E05F1B0188}"/>
                  </a:ext>
                </a:extLst>
              </p14:cNvPr>
              <p14:cNvContentPartPr/>
              <p14:nvPr/>
            </p14:nvContentPartPr>
            <p14:xfrm>
              <a:off x="3233520" y="2225880"/>
              <a:ext cx="633240" cy="385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C01E071-C406-48A3-8632-F7E05F1B018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17680" y="2162520"/>
                <a:ext cx="664560" cy="16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856675F-11ED-4A38-B449-59546CDC1F0E}"/>
                  </a:ext>
                </a:extLst>
              </p14:cNvPr>
              <p14:cNvContentPartPr/>
              <p14:nvPr/>
            </p14:nvContentPartPr>
            <p14:xfrm>
              <a:off x="1971000" y="4282200"/>
              <a:ext cx="440280" cy="835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856675F-11ED-4A38-B449-59546CDC1F0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55160" y="4218840"/>
                <a:ext cx="471600" cy="21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A5BB745-B119-4A4E-80CB-2BFFD4E00871}"/>
                  </a:ext>
                </a:extLst>
              </p14:cNvPr>
              <p14:cNvContentPartPr/>
              <p14:nvPr/>
            </p14:nvContentPartPr>
            <p14:xfrm>
              <a:off x="2642400" y="4711680"/>
              <a:ext cx="1035360" cy="1080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A5BB745-B119-4A4E-80CB-2BFFD4E0087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626560" y="4648320"/>
                <a:ext cx="1066680" cy="23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1CC4BAD-C43D-4333-A2B4-0ACCC7591AE0}"/>
                  </a:ext>
                </a:extLst>
              </p14:cNvPr>
              <p14:cNvContentPartPr/>
              <p14:nvPr/>
            </p14:nvContentPartPr>
            <p14:xfrm>
              <a:off x="1997280" y="3615120"/>
              <a:ext cx="926280" cy="914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1CC4BAD-C43D-4333-A2B4-0ACCC7591AE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981440" y="3551760"/>
                <a:ext cx="957600" cy="21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13C70FC-07F6-41B9-BCFB-F2A08D390DE3}"/>
                  </a:ext>
                </a:extLst>
              </p14:cNvPr>
              <p14:cNvContentPartPr/>
              <p14:nvPr/>
            </p14:nvContentPartPr>
            <p14:xfrm>
              <a:off x="1224000" y="2556360"/>
              <a:ext cx="4931640" cy="29347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13C70FC-07F6-41B9-BCFB-F2A08D390DE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14640" y="2547000"/>
                <a:ext cx="4950360" cy="295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20667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>
                <a:latin typeface="Calibri"/>
                <a:cs typeface="Calibri"/>
              </a:rPr>
              <a:t>Lesson 9-5 Notes</a:t>
            </a:r>
            <a:r>
              <a:rPr lang="en-US" sz="4000">
                <a:latin typeface="Calibri"/>
                <a:cs typeface="Calibri"/>
              </a:rPr>
              <a:t> </a:t>
            </a: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244" name="TextBox 243">
            <a:extLst>
              <a:ext uri="{FF2B5EF4-FFF2-40B4-BE49-F238E27FC236}">
                <a16:creationId xmlns:a16="http://schemas.microsoft.com/office/drawing/2014/main" id="{9993EFF6-6150-4168-BA9C-EA671BCBF5C1}"/>
              </a:ext>
            </a:extLst>
          </p:cNvPr>
          <p:cNvSpPr txBox="1"/>
          <p:nvPr/>
        </p:nvSpPr>
        <p:spPr>
          <a:xfrm>
            <a:off x="769566" y="116124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Examples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79ECF2A-B7DC-41E8-9259-CA6F86D2EA71}"/>
                  </a:ext>
                </a:extLst>
              </p:cNvPr>
              <p:cNvSpPr/>
              <p:nvPr/>
            </p:nvSpPr>
            <p:spPr>
              <a:xfrm>
                <a:off x="646111" y="1646443"/>
                <a:ext cx="11267585" cy="10733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>
                  <a:buAutoNum type="arabicPeriod" startAt="3"/>
                </a:pPr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(We do) Does the series converge or diverge? If it converges, what is the sum?</a:t>
                </a:r>
              </a:p>
              <a:p>
                <a:pPr lvl="0"/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1+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+…</m:t>
                    </m:r>
                  </m:oMath>
                </a14:m>
                <a:r>
                  <a:rPr lang="en-US"/>
                  <a:t>													b. 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(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</a:rPr>
                          <m:t>)(−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nary>
                  </m:oMath>
                </a14:m>
                <a:endParaRPr lang="en-US"/>
              </a:p>
              <a:p>
                <a:pPr marL="342900" marR="0" lvl="0" indent="-34290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AutoNum type="arabicPeriod" startAt="4"/>
                </a:pPr>
                <a:endParaRPr lang="en-US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79ECF2A-B7DC-41E8-9259-CA6F86D2EA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111" y="1646443"/>
                <a:ext cx="11267585" cy="1073371"/>
              </a:xfrm>
              <a:prstGeom prst="rect">
                <a:avLst/>
              </a:prstGeom>
              <a:blipFill>
                <a:blip r:embed="rId3"/>
                <a:stretch>
                  <a:fillRect l="-379" t="-10227" b="-29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72FBB2-983E-4BBE-8AE1-3A9393E6C454}"/>
              </a:ext>
            </a:extLst>
          </p:cNvPr>
          <p:cNvCxnSpPr>
            <a:cxnSpLocks/>
          </p:cNvCxnSpPr>
          <p:nvPr/>
        </p:nvCxnSpPr>
        <p:spPr>
          <a:xfrm>
            <a:off x="6533322" y="2183128"/>
            <a:ext cx="0" cy="4570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BA7673-2049-42E3-A4AB-7D959BFB6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define arithmetic series IOT find their sums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D1B3603-CD45-4BD0-8F14-62AD971897F4}"/>
                  </a:ext>
                </a:extLst>
              </p14:cNvPr>
              <p14:cNvContentPartPr/>
              <p14:nvPr/>
            </p14:nvContentPartPr>
            <p14:xfrm>
              <a:off x="9858240" y="2072160"/>
              <a:ext cx="407520" cy="2462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D1B3603-CD45-4BD0-8F14-62AD971897F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42400" y="2008800"/>
                <a:ext cx="438840" cy="37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5C93FFB-4FE8-432D-BFAD-3C0E044E9013}"/>
                  </a:ext>
                </a:extLst>
              </p14:cNvPr>
              <p14:cNvContentPartPr/>
              <p14:nvPr/>
            </p14:nvContentPartPr>
            <p14:xfrm>
              <a:off x="8264160" y="3016800"/>
              <a:ext cx="513360" cy="4222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5C93FFB-4FE8-432D-BFAD-3C0E044E901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48320" y="2953440"/>
                <a:ext cx="544680" cy="54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0D514DF-43EE-4B71-9934-6E7FC7CFFB3A}"/>
                  </a:ext>
                </a:extLst>
              </p14:cNvPr>
              <p14:cNvContentPartPr/>
              <p14:nvPr/>
            </p14:nvContentPartPr>
            <p14:xfrm>
              <a:off x="1289160" y="1782360"/>
              <a:ext cx="10718640" cy="27511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0D514DF-43EE-4B71-9934-6E7FC7CFFB3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79800" y="1773000"/>
                <a:ext cx="10737360" cy="276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10159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>
                <a:latin typeface="Calibri"/>
                <a:cs typeface="Calibri"/>
              </a:rPr>
              <a:t>Lesson 9-5 Notes</a:t>
            </a:r>
            <a:r>
              <a:rPr lang="en-US" sz="4000">
                <a:latin typeface="Calibri"/>
                <a:cs typeface="Calibri"/>
              </a:rPr>
              <a:t> </a:t>
            </a: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244" name="TextBox 243">
            <a:extLst>
              <a:ext uri="{FF2B5EF4-FFF2-40B4-BE49-F238E27FC236}">
                <a16:creationId xmlns:a16="http://schemas.microsoft.com/office/drawing/2014/main" id="{9993EFF6-6150-4168-BA9C-EA671BCBF5C1}"/>
              </a:ext>
            </a:extLst>
          </p:cNvPr>
          <p:cNvSpPr txBox="1"/>
          <p:nvPr/>
        </p:nvSpPr>
        <p:spPr>
          <a:xfrm>
            <a:off x="769566" y="116124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Examples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7A63D6-64C4-4B44-843A-469F7F0878F6}"/>
              </a:ext>
            </a:extLst>
          </p:cNvPr>
          <p:cNvSpPr/>
          <p:nvPr/>
        </p:nvSpPr>
        <p:spPr>
          <a:xfrm>
            <a:off x="887894" y="1530578"/>
            <a:ext cx="10721009" cy="1216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4.  (We do) The height a ball bounces is less than the height of the previous bounce due to friction. The heights of the bounces form a geometric sequence. Suppose a ball is dropped from one meter and rebounds 95% of the height of the previous bounce. What is the total distance traveled by the ball when it comes to rest?</a:t>
            </a:r>
          </a:p>
          <a:p>
            <a:pPr marL="45720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C02E7D-BFB9-44BB-A6B7-3FC8BC7BB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define arithmetic series IOT find their sums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DAADA28-361F-442B-9959-356247313625}"/>
                  </a:ext>
                </a:extLst>
              </p14:cNvPr>
              <p14:cNvContentPartPr/>
              <p14:nvPr/>
            </p14:nvContentPartPr>
            <p14:xfrm>
              <a:off x="1333800" y="2148840"/>
              <a:ext cx="10229400" cy="35938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DAADA28-361F-442B-9959-35624731362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24440" y="2139480"/>
                <a:ext cx="10248120" cy="361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33828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/>
          <a:lstStyle/>
          <a:p>
            <a:r>
              <a:rPr lang="en-US">
                <a:latin typeface="Calibri"/>
                <a:cs typeface="Calibri"/>
              </a:rPr>
              <a:t>Independent Practice/Lesson Check 9-5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F9B9F3-C209-42C3-8812-F69E33EA9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765" y="1430527"/>
            <a:ext cx="10736546" cy="434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59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56117506-5EA2-48E1-9422-2825F64CF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54217"/>
          </a:xfrm>
        </p:spPr>
        <p:txBody>
          <a:bodyPr/>
          <a:lstStyle/>
          <a:p>
            <a:r>
              <a:rPr lang="en-US"/>
              <a:t>Weekly Overview       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AE35A3E0-D326-4D09-B6D1-BE4C8E2D1CB6}"/>
              </a:ext>
            </a:extLst>
          </p:cNvPr>
          <p:cNvSpPr txBox="1">
            <a:spLocks/>
          </p:cNvSpPr>
          <p:nvPr/>
        </p:nvSpPr>
        <p:spPr>
          <a:xfrm>
            <a:off x="3613659" y="1972498"/>
            <a:ext cx="2588358" cy="35669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/>
              <a:t>Activities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Bell Work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Notes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Real World Applications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4CC2DD56-6C10-457D-81BA-256BFB1444E0}"/>
              </a:ext>
            </a:extLst>
          </p:cNvPr>
          <p:cNvSpPr txBox="1">
            <a:spLocks/>
          </p:cNvSpPr>
          <p:nvPr/>
        </p:nvSpPr>
        <p:spPr>
          <a:xfrm>
            <a:off x="885888" y="1972498"/>
            <a:ext cx="2427155" cy="37789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/>
              <a:t>Lessons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9-4 Arithmetic Series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9-5 Geometric Series</a:t>
            </a:r>
          </a:p>
          <a:p>
            <a:pPr marL="457200" lvl="1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D1EB6C91-6FDE-4F8D-B64D-9A1EFDFB8D1D}"/>
              </a:ext>
            </a:extLst>
          </p:cNvPr>
          <p:cNvSpPr txBox="1">
            <a:spLocks/>
          </p:cNvSpPr>
          <p:nvPr/>
        </p:nvSpPr>
        <p:spPr>
          <a:xfrm>
            <a:off x="6639088" y="1972497"/>
            <a:ext cx="2902478" cy="35669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/>
              <a:t>Assignments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Complete &amp; Submit Bell work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Complete &amp; Submit Delta Math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Complete &amp; Submit Enrichment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Complete Practice Problems</a:t>
            </a:r>
          </a:p>
          <a:p>
            <a:pPr marL="0" indent="0">
              <a:buFont typeface="Wingdings 3" charset="2"/>
              <a:buNone/>
            </a:pPr>
            <a:endParaRPr lang="en-US"/>
          </a:p>
        </p:txBody>
      </p:sp>
      <p:pic>
        <p:nvPicPr>
          <p:cNvPr id="21" name="Picture 20" descr="C:\Users\cartertn2\AppData\Local\Microsoft\Windows\INetCache\Content.MSO\C30EDC4.tmp">
            <a:extLst>
              <a:ext uri="{FF2B5EF4-FFF2-40B4-BE49-F238E27FC236}">
                <a16:creationId xmlns:a16="http://schemas.microsoft.com/office/drawing/2014/main" id="{FCC800BC-D629-4B59-B43C-6DC9B9884BA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446" y="0"/>
            <a:ext cx="1241771" cy="12233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7078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7809"/>
          </a:xfrm>
        </p:spPr>
        <p:txBody>
          <a:bodyPr/>
          <a:lstStyle/>
          <a:p>
            <a:r>
              <a:rPr lang="en-US">
                <a:latin typeface="Calibri"/>
                <a:cs typeface="Calibri"/>
              </a:rPr>
              <a:t>Independent Practice/Lesson Check 9-5</a:t>
            </a:r>
          </a:p>
        </p:txBody>
      </p:sp>
      <p:pic>
        <p:nvPicPr>
          <p:cNvPr id="10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4624D957-081A-4AD6-8604-AD3B508AF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6"/>
            <a:ext cx="1157198" cy="116672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F9B9F3-C209-42C3-8812-F69E33EA9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765" y="1430527"/>
            <a:ext cx="10736546" cy="434742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6990991-364A-4E2B-A774-3D8EC8E25442}"/>
              </a:ext>
            </a:extLst>
          </p:cNvPr>
          <p:cNvGrpSpPr/>
          <p:nvPr/>
        </p:nvGrpSpPr>
        <p:grpSpPr>
          <a:xfrm>
            <a:off x="4710809" y="1905085"/>
            <a:ext cx="404280" cy="556200"/>
            <a:chOff x="4710809" y="1905085"/>
            <a:chExt cx="404280" cy="556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DEB65EC3-72CD-4EDF-A65A-897C66003D49}"/>
                    </a:ext>
                  </a:extLst>
                </p14:cNvPr>
                <p14:cNvContentPartPr/>
                <p14:nvPr/>
              </p14:nvContentPartPr>
              <p14:xfrm>
                <a:off x="4710809" y="1910845"/>
                <a:ext cx="129240" cy="18864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EB65EC3-72CD-4EDF-A65A-897C66003D4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692859" y="1892811"/>
                  <a:ext cx="164781" cy="22434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7C074D50-59D6-42DF-B6C0-E7A313DC0611}"/>
                    </a:ext>
                  </a:extLst>
                </p14:cNvPr>
                <p14:cNvContentPartPr/>
                <p14:nvPr/>
              </p14:nvContentPartPr>
              <p14:xfrm>
                <a:off x="4934729" y="1905085"/>
                <a:ext cx="16200" cy="16164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7C074D50-59D6-42DF-B6C0-E7A313DC061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916729" y="1887085"/>
                  <a:ext cx="5184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73B929D9-155C-4B06-A9AF-7C76A9B1EAED}"/>
                    </a:ext>
                  </a:extLst>
                </p14:cNvPr>
                <p14:cNvContentPartPr/>
                <p14:nvPr/>
              </p14:nvContentPartPr>
              <p14:xfrm>
                <a:off x="4741049" y="2158165"/>
                <a:ext cx="315720" cy="3492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73B929D9-155C-4B06-A9AF-7C76A9B1EAE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723049" y="2140165"/>
                  <a:ext cx="35136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E25B311-CBCB-48D2-8677-68DF6AC3681C}"/>
                    </a:ext>
                  </a:extLst>
                </p14:cNvPr>
                <p14:cNvContentPartPr/>
                <p14:nvPr/>
              </p14:nvContentPartPr>
              <p14:xfrm>
                <a:off x="4759049" y="2248165"/>
                <a:ext cx="151560" cy="21312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E25B311-CBCB-48D2-8677-68DF6AC3681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741049" y="2230165"/>
                  <a:ext cx="18720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D3BEECE-1F69-436B-9E4A-ECFA5290C1DB}"/>
                    </a:ext>
                  </a:extLst>
                </p14:cNvPr>
                <p14:cNvContentPartPr/>
                <p14:nvPr/>
              </p14:nvContentPartPr>
              <p14:xfrm>
                <a:off x="4952369" y="2255365"/>
                <a:ext cx="162720" cy="17712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D3BEECE-1F69-436B-9E4A-ECFA5290C1D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934369" y="2237365"/>
                  <a:ext cx="198360" cy="212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CE421F3-9BF7-4553-8B89-60295B479175}"/>
              </a:ext>
            </a:extLst>
          </p:cNvPr>
          <p:cNvGrpSpPr/>
          <p:nvPr/>
        </p:nvGrpSpPr>
        <p:grpSpPr>
          <a:xfrm>
            <a:off x="10373969" y="1891405"/>
            <a:ext cx="393480" cy="623520"/>
            <a:chOff x="10373969" y="1891405"/>
            <a:chExt cx="393480" cy="623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FEFD21A-214D-48B5-8669-ABCC227542DB}"/>
                    </a:ext>
                  </a:extLst>
                </p14:cNvPr>
                <p14:cNvContentPartPr/>
                <p14:nvPr/>
              </p14:nvContentPartPr>
              <p14:xfrm>
                <a:off x="10402049" y="1891765"/>
                <a:ext cx="132480" cy="20808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FEFD21A-214D-48B5-8669-ABCC227542D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384049" y="1873765"/>
                  <a:ext cx="16812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3723602-06D5-469E-8373-0E560F97E7D6}"/>
                    </a:ext>
                  </a:extLst>
                </p14:cNvPr>
                <p14:cNvContentPartPr/>
                <p14:nvPr/>
              </p14:nvContentPartPr>
              <p14:xfrm>
                <a:off x="10611209" y="1891405"/>
                <a:ext cx="107640" cy="18540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3723602-06D5-469E-8373-0E560F97E7D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593209" y="1873405"/>
                  <a:ext cx="14328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EE774C37-F696-440A-9644-BA13F80F0D5B}"/>
                    </a:ext>
                  </a:extLst>
                </p14:cNvPr>
                <p14:cNvContentPartPr/>
                <p14:nvPr/>
              </p14:nvContentPartPr>
              <p14:xfrm>
                <a:off x="10373969" y="2152045"/>
                <a:ext cx="393480" cy="3168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EE774C37-F696-440A-9644-BA13F80F0D5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355969" y="2134247"/>
                  <a:ext cx="429120" cy="6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3F6AAC2-490F-4E93-89CA-8F7D208A7EE6}"/>
                    </a:ext>
                  </a:extLst>
                </p14:cNvPr>
                <p14:cNvContentPartPr/>
                <p14:nvPr/>
              </p14:nvContentPartPr>
              <p14:xfrm>
                <a:off x="10437329" y="2253925"/>
                <a:ext cx="151560" cy="26100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3F6AAC2-490F-4E93-89CA-8F7D208A7EE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419329" y="2235925"/>
                  <a:ext cx="187200" cy="296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FA064A-78A2-44CF-9B3A-CE4EB40444F0}"/>
              </a:ext>
            </a:extLst>
          </p:cNvPr>
          <p:cNvGrpSpPr/>
          <p:nvPr/>
        </p:nvGrpSpPr>
        <p:grpSpPr>
          <a:xfrm>
            <a:off x="4552769" y="3636685"/>
            <a:ext cx="1557720" cy="326880"/>
            <a:chOff x="4552769" y="3636685"/>
            <a:chExt cx="1557720" cy="326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36933D1-79FA-4F4A-A925-9FD49B543FAB}"/>
                    </a:ext>
                  </a:extLst>
                </p14:cNvPr>
                <p14:cNvContentPartPr/>
                <p14:nvPr/>
              </p14:nvContentPartPr>
              <p14:xfrm>
                <a:off x="4552769" y="3636685"/>
                <a:ext cx="1045800" cy="22464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36933D1-79FA-4F4A-A925-9FD49B543FA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534775" y="3618685"/>
                  <a:ext cx="1081428" cy="26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CA0D541-8C2E-452A-B054-964A38ED8827}"/>
                    </a:ext>
                  </a:extLst>
                </p14:cNvPr>
                <p14:cNvContentPartPr/>
                <p14:nvPr/>
              </p14:nvContentPartPr>
              <p14:xfrm>
                <a:off x="5598929" y="3677005"/>
                <a:ext cx="342000" cy="28656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CA0D541-8C2E-452A-B054-964A38ED882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580929" y="3659005"/>
                  <a:ext cx="37764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5477E01-78B0-454B-9D7F-43F67B5CBD27}"/>
                    </a:ext>
                  </a:extLst>
                </p14:cNvPr>
                <p14:cNvContentPartPr/>
                <p14:nvPr/>
              </p14:nvContentPartPr>
              <p14:xfrm>
                <a:off x="6005009" y="3646765"/>
                <a:ext cx="105480" cy="16488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5477E01-78B0-454B-9D7F-43F67B5CBD2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987070" y="3628726"/>
                  <a:ext cx="140999" cy="200598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66983FF-1B0B-47AC-B970-6D6D9CD68C90}"/>
              </a:ext>
            </a:extLst>
          </p:cNvPr>
          <p:cNvGrpSpPr/>
          <p:nvPr/>
        </p:nvGrpSpPr>
        <p:grpSpPr>
          <a:xfrm>
            <a:off x="10219529" y="3366685"/>
            <a:ext cx="1168560" cy="646920"/>
            <a:chOff x="10219529" y="3366685"/>
            <a:chExt cx="1168560" cy="646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9E35DDEF-D574-4328-B401-B8E55B48C86D}"/>
                    </a:ext>
                  </a:extLst>
                </p14:cNvPr>
                <p14:cNvContentPartPr/>
                <p14:nvPr/>
              </p14:nvContentPartPr>
              <p14:xfrm>
                <a:off x="10219529" y="3459205"/>
                <a:ext cx="249120" cy="36108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9E35DDEF-D574-4328-B401-B8E55B48C86D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0201529" y="3441187"/>
                  <a:ext cx="284760" cy="3967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1CB3A7E6-8919-466B-9BB1-CB1C66764F7B}"/>
                    </a:ext>
                  </a:extLst>
                </p14:cNvPr>
                <p14:cNvContentPartPr/>
                <p14:nvPr/>
              </p14:nvContentPartPr>
              <p14:xfrm>
                <a:off x="10524809" y="3657205"/>
                <a:ext cx="98280" cy="14544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1CB3A7E6-8919-466B-9BB1-CB1C66764F7B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0506743" y="3639160"/>
                  <a:ext cx="134051" cy="1811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FE499B10-CD13-46AE-8C1C-D089E647AD99}"/>
                    </a:ext>
                  </a:extLst>
                </p14:cNvPr>
                <p14:cNvContentPartPr/>
                <p14:nvPr/>
              </p14:nvContentPartPr>
              <p14:xfrm>
                <a:off x="10654769" y="3651445"/>
                <a:ext cx="269640" cy="16200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FE499B10-CD13-46AE-8C1C-D089E647AD99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0636745" y="3633445"/>
                  <a:ext cx="305328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DCB68022-8524-473A-B37A-7DF350E98165}"/>
                    </a:ext>
                  </a:extLst>
                </p14:cNvPr>
                <p14:cNvContentPartPr/>
                <p14:nvPr/>
              </p14:nvContentPartPr>
              <p14:xfrm>
                <a:off x="10917569" y="3649285"/>
                <a:ext cx="292320" cy="36432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DCB68022-8524-473A-B37A-7DF350E98165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0899569" y="3631285"/>
                  <a:ext cx="327960" cy="39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3D72088D-598C-4930-BD86-B2673611571D}"/>
                    </a:ext>
                  </a:extLst>
                </p14:cNvPr>
                <p14:cNvContentPartPr/>
                <p14:nvPr/>
              </p14:nvContentPartPr>
              <p14:xfrm>
                <a:off x="11202689" y="3646045"/>
                <a:ext cx="185400" cy="19476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3D72088D-598C-4930-BD86-B2673611571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1184689" y="3628045"/>
                  <a:ext cx="22104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2422FCF-4E53-4829-A7AA-54D98DB0DD18}"/>
                    </a:ext>
                  </a:extLst>
                </p14:cNvPr>
                <p14:cNvContentPartPr/>
                <p14:nvPr/>
              </p14:nvContentPartPr>
              <p14:xfrm>
                <a:off x="10587089" y="3366685"/>
                <a:ext cx="1800" cy="2052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2422FCF-4E53-4829-A7AA-54D98DB0DD1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0564589" y="3348685"/>
                  <a:ext cx="46350" cy="56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80F08703-8311-44FC-9FCB-FD1FB9CFD19F}"/>
                  </a:ext>
                </a:extLst>
              </p14:cNvPr>
              <p14:cNvContentPartPr/>
              <p14:nvPr/>
            </p14:nvContentPartPr>
            <p14:xfrm>
              <a:off x="7504049" y="2934685"/>
              <a:ext cx="282240" cy="34632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80F08703-8311-44FC-9FCB-FD1FB9CFD19F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7486072" y="2916704"/>
                <a:ext cx="317835" cy="3819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381C9E82-D379-4916-A865-5321505D0594}"/>
                  </a:ext>
                </a:extLst>
              </p14:cNvPr>
              <p14:cNvContentPartPr/>
              <p14:nvPr/>
            </p14:nvContentPartPr>
            <p14:xfrm>
              <a:off x="7866209" y="3178765"/>
              <a:ext cx="107640" cy="9072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381C9E82-D379-4916-A865-5321505D0594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848209" y="3160693"/>
                <a:ext cx="143280" cy="1265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6D2770D-8E18-4DFC-AC5A-82BAC26EACAA}"/>
                  </a:ext>
                </a:extLst>
              </p14:cNvPr>
              <p14:cNvContentPartPr/>
              <p14:nvPr/>
            </p14:nvContentPartPr>
            <p14:xfrm>
              <a:off x="8038649" y="3162205"/>
              <a:ext cx="59400" cy="144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6D2770D-8E18-4DFC-AC5A-82BAC26EACAA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8020649" y="3144205"/>
                <a:ext cx="9504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DB1A1D10-FFAC-4357-A979-4A71A8993D52}"/>
                  </a:ext>
                </a:extLst>
              </p14:cNvPr>
              <p14:cNvContentPartPr/>
              <p14:nvPr/>
            </p14:nvContentPartPr>
            <p14:xfrm>
              <a:off x="8040449" y="3232045"/>
              <a:ext cx="77040" cy="2052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DB1A1D10-FFAC-4357-A979-4A71A8993D52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8022449" y="3214045"/>
                <a:ext cx="112680" cy="5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6E412087-6E82-448E-8404-3271FAE0A1E0}"/>
                  </a:ext>
                </a:extLst>
              </p14:cNvPr>
              <p14:cNvContentPartPr/>
              <p14:nvPr/>
            </p14:nvContentPartPr>
            <p14:xfrm>
              <a:off x="8199929" y="3156445"/>
              <a:ext cx="11520" cy="11448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6E412087-6E82-448E-8404-3271FAE0A1E0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8181929" y="3138445"/>
                <a:ext cx="47160" cy="150120"/>
              </a:xfrm>
              <a:prstGeom prst="rect">
                <a:avLst/>
              </a:prstGeom>
            </p:spPr>
          </p:pic>
        </mc:Fallback>
      </mc:AlternateContent>
      <p:grpSp>
        <p:nvGrpSpPr>
          <p:cNvPr id="57" name="Group 56">
            <a:extLst>
              <a:ext uri="{FF2B5EF4-FFF2-40B4-BE49-F238E27FC236}">
                <a16:creationId xmlns:a16="http://schemas.microsoft.com/office/drawing/2014/main" id="{9F1D3E30-DCDC-44B1-948A-DF9FEB10C06B}"/>
              </a:ext>
            </a:extLst>
          </p:cNvPr>
          <p:cNvGrpSpPr/>
          <p:nvPr/>
        </p:nvGrpSpPr>
        <p:grpSpPr>
          <a:xfrm>
            <a:off x="7923809" y="2886445"/>
            <a:ext cx="175680" cy="161640"/>
            <a:chOff x="7923809" y="2886445"/>
            <a:chExt cx="175680" cy="161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249EE0A9-8744-4266-B082-B6A220BF063F}"/>
                    </a:ext>
                  </a:extLst>
                </p14:cNvPr>
                <p14:cNvContentPartPr/>
                <p14:nvPr/>
              </p14:nvContentPartPr>
              <p14:xfrm>
                <a:off x="7923809" y="2902285"/>
                <a:ext cx="12960" cy="11916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249EE0A9-8744-4266-B082-B6A220BF063F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905809" y="2884339"/>
                  <a:ext cx="48600" cy="15469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B2C5005A-5ECA-4DA4-B6D0-E84139C33FB9}"/>
                    </a:ext>
                  </a:extLst>
                </p14:cNvPr>
                <p14:cNvContentPartPr/>
                <p14:nvPr/>
              </p14:nvContentPartPr>
              <p14:xfrm>
                <a:off x="8005889" y="2891485"/>
                <a:ext cx="93600" cy="15660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B2C5005A-5ECA-4DA4-B6D0-E84139C33FB9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987958" y="2873485"/>
                  <a:ext cx="129103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01CF139C-EE9F-4973-9FAC-48D0DF74B474}"/>
                    </a:ext>
                  </a:extLst>
                </p14:cNvPr>
                <p14:cNvContentPartPr/>
                <p14:nvPr/>
              </p14:nvContentPartPr>
              <p14:xfrm>
                <a:off x="8030369" y="2886445"/>
                <a:ext cx="69120" cy="2124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01CF139C-EE9F-4973-9FAC-48D0DF74B474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012369" y="2868135"/>
                  <a:ext cx="104760" cy="5749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A765FAA-60A0-4DDE-9019-A8257064C1B2}"/>
              </a:ext>
            </a:extLst>
          </p:cNvPr>
          <p:cNvGrpSpPr/>
          <p:nvPr/>
        </p:nvGrpSpPr>
        <p:grpSpPr>
          <a:xfrm>
            <a:off x="8454089" y="2938285"/>
            <a:ext cx="1385640" cy="323640"/>
            <a:chOff x="8454089" y="2938285"/>
            <a:chExt cx="1385640" cy="323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1C1422C2-682B-4BF0-9892-3D7F3B092013}"/>
                    </a:ext>
                  </a:extLst>
                </p14:cNvPr>
                <p14:cNvContentPartPr/>
                <p14:nvPr/>
              </p14:nvContentPartPr>
              <p14:xfrm>
                <a:off x="8454089" y="3008845"/>
                <a:ext cx="24120" cy="15696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1C1422C2-682B-4BF0-9892-3D7F3B09201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436354" y="2990845"/>
                  <a:ext cx="59236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81E4C553-1E51-4BEB-AF74-716FC2B8FB3C}"/>
                    </a:ext>
                  </a:extLst>
                </p14:cNvPr>
                <p14:cNvContentPartPr/>
                <p14:nvPr/>
              </p14:nvContentPartPr>
              <p14:xfrm>
                <a:off x="8559929" y="2997325"/>
                <a:ext cx="118440" cy="18072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81E4C553-1E51-4BEB-AF74-716FC2B8FB3C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8541984" y="2979325"/>
                  <a:ext cx="153972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8491FC7D-93F1-423E-88B4-F5EBBABA812B}"/>
                    </a:ext>
                  </a:extLst>
                </p14:cNvPr>
                <p14:cNvContentPartPr/>
                <p14:nvPr/>
              </p14:nvContentPartPr>
              <p14:xfrm>
                <a:off x="8757209" y="2941885"/>
                <a:ext cx="119880" cy="28224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8491FC7D-93F1-423E-88B4-F5EBBABA812B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739209" y="2923885"/>
                  <a:ext cx="155520" cy="31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5F4A8A14-9C55-48AE-B7C8-6D8104A80461}"/>
                    </a:ext>
                  </a:extLst>
                </p14:cNvPr>
                <p14:cNvContentPartPr/>
                <p14:nvPr/>
              </p14:nvContentPartPr>
              <p14:xfrm>
                <a:off x="8922449" y="3021445"/>
                <a:ext cx="115920" cy="11844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5F4A8A14-9C55-48AE-B7C8-6D8104A80461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904393" y="3003500"/>
                  <a:ext cx="151671" cy="1539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26587EE5-1993-4AB5-A11B-315DF4E93089}"/>
                    </a:ext>
                  </a:extLst>
                </p14:cNvPr>
                <p14:cNvContentPartPr/>
                <p14:nvPr/>
              </p14:nvContentPartPr>
              <p14:xfrm>
                <a:off x="9145649" y="3110725"/>
                <a:ext cx="360" cy="36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26587EE5-1993-4AB5-A11B-315DF4E93089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9127649" y="3092725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D02A7186-1CED-4B1F-AF62-DBDA54491C45}"/>
                    </a:ext>
                  </a:extLst>
                </p14:cNvPr>
                <p14:cNvContentPartPr/>
                <p14:nvPr/>
              </p14:nvContentPartPr>
              <p14:xfrm>
                <a:off x="9189569" y="2984005"/>
                <a:ext cx="122760" cy="20700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D02A7186-1CED-4B1F-AF62-DBDA54491C45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9171622" y="2966036"/>
                  <a:ext cx="158296" cy="2425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D48A16AF-ACA3-4886-BF95-4E17C6894C0A}"/>
                    </a:ext>
                  </a:extLst>
                </p14:cNvPr>
                <p14:cNvContentPartPr/>
                <p14:nvPr/>
              </p14:nvContentPartPr>
              <p14:xfrm>
                <a:off x="9349049" y="2938285"/>
                <a:ext cx="129240" cy="32364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D48A16AF-ACA3-4886-BF95-4E17C6894C0A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9331049" y="2920265"/>
                  <a:ext cx="164880" cy="35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5D106396-253D-438B-BDD5-35ADCF4C84FC}"/>
                    </a:ext>
                  </a:extLst>
                </p14:cNvPr>
                <p14:cNvContentPartPr/>
                <p14:nvPr/>
              </p14:nvContentPartPr>
              <p14:xfrm>
                <a:off x="9508529" y="2960245"/>
                <a:ext cx="102960" cy="11916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5D106396-253D-438B-BDD5-35ADCF4C84FC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9490529" y="2942245"/>
                  <a:ext cx="13860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67B0D286-082D-4468-939A-79F004B88DB8}"/>
                    </a:ext>
                  </a:extLst>
                </p14:cNvPr>
                <p14:cNvContentPartPr/>
                <p14:nvPr/>
              </p14:nvContentPartPr>
              <p14:xfrm>
                <a:off x="9675209" y="3028285"/>
                <a:ext cx="81360" cy="540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67B0D286-082D-4468-939A-79F004B88DB8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9657209" y="3010285"/>
                  <a:ext cx="11700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19FF2619-2380-4544-A3B7-1E4A37DD87E5}"/>
                    </a:ext>
                  </a:extLst>
                </p14:cNvPr>
                <p14:cNvContentPartPr/>
                <p14:nvPr/>
              </p14:nvContentPartPr>
              <p14:xfrm>
                <a:off x="9807329" y="2950165"/>
                <a:ext cx="32400" cy="11376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19FF2619-2380-4544-A3B7-1E4A37DD87E5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9789329" y="2932165"/>
                  <a:ext cx="68040" cy="14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F5A4D8E-5EC9-4A67-980B-CC6DA7936687}"/>
              </a:ext>
            </a:extLst>
          </p:cNvPr>
          <p:cNvGrpSpPr/>
          <p:nvPr/>
        </p:nvGrpSpPr>
        <p:grpSpPr>
          <a:xfrm>
            <a:off x="9850169" y="4348045"/>
            <a:ext cx="373680" cy="285480"/>
            <a:chOff x="9850169" y="4348045"/>
            <a:chExt cx="373680" cy="285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A840FFE3-A72E-4DFA-ACB1-AE039E9887F3}"/>
                    </a:ext>
                  </a:extLst>
                </p14:cNvPr>
                <p14:cNvContentPartPr/>
                <p14:nvPr/>
              </p14:nvContentPartPr>
              <p14:xfrm>
                <a:off x="9850169" y="4375765"/>
                <a:ext cx="23760" cy="25776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A840FFE3-A72E-4DFA-ACB1-AE039E9887F3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9832169" y="4357790"/>
                  <a:ext cx="59400" cy="2933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4EF06E01-8657-4667-A0F8-505F6C698C2F}"/>
                    </a:ext>
                  </a:extLst>
                </p14:cNvPr>
                <p14:cNvContentPartPr/>
                <p14:nvPr/>
              </p14:nvContentPartPr>
              <p14:xfrm>
                <a:off x="9994169" y="4427245"/>
                <a:ext cx="108000" cy="14436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4EF06E01-8657-4667-A0F8-505F6C698C2F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9976169" y="4409245"/>
                  <a:ext cx="14364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B23476FC-2DBC-4192-828E-93EF96F72FCF}"/>
                    </a:ext>
                  </a:extLst>
                </p14:cNvPr>
                <p14:cNvContentPartPr/>
                <p14:nvPr/>
              </p14:nvContentPartPr>
              <p14:xfrm>
                <a:off x="10199009" y="4348045"/>
                <a:ext cx="24840" cy="28548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B23476FC-2DBC-4192-828E-93EF96F72FCF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0181009" y="4330045"/>
                  <a:ext cx="60480" cy="321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01AA5F2-9BF8-49EB-984E-98DC62749EA0}"/>
              </a:ext>
            </a:extLst>
          </p:cNvPr>
          <p:cNvGrpSpPr/>
          <p:nvPr/>
        </p:nvGrpSpPr>
        <p:grpSpPr>
          <a:xfrm>
            <a:off x="10384409" y="4376485"/>
            <a:ext cx="466200" cy="198000"/>
            <a:chOff x="10384409" y="4376485"/>
            <a:chExt cx="466200" cy="198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4260128A-8996-4D87-8E40-07420F7CF1D9}"/>
                    </a:ext>
                  </a:extLst>
                </p14:cNvPr>
                <p14:cNvContentPartPr/>
                <p14:nvPr/>
              </p14:nvContentPartPr>
              <p14:xfrm>
                <a:off x="10384409" y="4471885"/>
                <a:ext cx="97560" cy="1908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4260128A-8996-4D87-8E40-07420F7CF1D9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0366409" y="4453885"/>
                  <a:ext cx="13320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EF265DF2-8C30-440A-A2D1-D57CAC323CEA}"/>
                    </a:ext>
                  </a:extLst>
                </p14:cNvPr>
                <p14:cNvContentPartPr/>
                <p14:nvPr/>
              </p14:nvContentPartPr>
              <p14:xfrm>
                <a:off x="10385849" y="4547125"/>
                <a:ext cx="116280" cy="1116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EF265DF2-8C30-440A-A2D1-D57CAC323CEA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0367849" y="4529125"/>
                  <a:ext cx="15192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E0FA98AE-6F38-40D8-BF23-BF50837B36D6}"/>
                    </a:ext>
                  </a:extLst>
                </p14:cNvPr>
                <p14:cNvContentPartPr/>
                <p14:nvPr/>
              </p14:nvContentPartPr>
              <p14:xfrm>
                <a:off x="10619489" y="4378285"/>
                <a:ext cx="16560" cy="19476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E0FA98AE-6F38-40D8-BF23-BF50837B36D6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0601489" y="4360318"/>
                  <a:ext cx="52200" cy="2303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0730026F-2C5A-4B07-916A-085B00426C39}"/>
                    </a:ext>
                  </a:extLst>
                </p14:cNvPr>
                <p14:cNvContentPartPr/>
                <p14:nvPr/>
              </p14:nvContentPartPr>
              <p14:xfrm>
                <a:off x="10722089" y="4557205"/>
                <a:ext cx="12240" cy="468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0730026F-2C5A-4B07-916A-085B00426C39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0704089" y="4539205"/>
                  <a:ext cx="4788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8B02DB65-9904-414F-90CB-24E2006FB4AF}"/>
                    </a:ext>
                  </a:extLst>
                </p14:cNvPr>
                <p14:cNvContentPartPr/>
                <p14:nvPr/>
              </p14:nvContentPartPr>
              <p14:xfrm>
                <a:off x="10826489" y="4376485"/>
                <a:ext cx="24120" cy="19800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8B02DB65-9904-414F-90CB-24E2006FB4A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0808754" y="4358518"/>
                  <a:ext cx="59236" cy="23357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D339CBF-6CB1-4EF3-B15B-0B9B289B6092}"/>
              </a:ext>
            </a:extLst>
          </p:cNvPr>
          <p:cNvGrpSpPr/>
          <p:nvPr/>
        </p:nvGrpSpPr>
        <p:grpSpPr>
          <a:xfrm>
            <a:off x="11050409" y="4364605"/>
            <a:ext cx="902160" cy="284760"/>
            <a:chOff x="11050409" y="4364605"/>
            <a:chExt cx="902160" cy="284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FE6595DB-E10D-4ADB-9BB7-F1042C251A70}"/>
                    </a:ext>
                  </a:extLst>
                </p14:cNvPr>
                <p14:cNvContentPartPr/>
                <p14:nvPr/>
              </p14:nvContentPartPr>
              <p14:xfrm>
                <a:off x="11050409" y="4364605"/>
                <a:ext cx="217440" cy="21744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FE6595DB-E10D-4ADB-9BB7-F1042C251A70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1032409" y="4346605"/>
                  <a:ext cx="25308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9A6416BE-542A-41E2-B193-44487B98A1CC}"/>
                    </a:ext>
                  </a:extLst>
                </p14:cNvPr>
                <p14:cNvContentPartPr/>
                <p14:nvPr/>
              </p14:nvContentPartPr>
              <p14:xfrm>
                <a:off x="11295209" y="4452445"/>
                <a:ext cx="89640" cy="12564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9A6416BE-542A-41E2-B193-44487B98A1CC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1277209" y="4434445"/>
                  <a:ext cx="12528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8ED47CFC-F425-490F-80DC-83A486B7E97F}"/>
                    </a:ext>
                  </a:extLst>
                </p14:cNvPr>
                <p14:cNvContentPartPr/>
                <p14:nvPr/>
              </p14:nvContentPartPr>
              <p14:xfrm>
                <a:off x="11395289" y="4435525"/>
                <a:ext cx="99360" cy="13284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ED47CFC-F425-490F-80DC-83A486B7E97F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1377224" y="4417476"/>
                  <a:ext cx="135130" cy="16857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7AADC481-52F3-4E13-9850-E619A328D36A}"/>
                    </a:ext>
                  </a:extLst>
                </p14:cNvPr>
                <p14:cNvContentPartPr/>
                <p14:nvPr/>
              </p14:nvContentPartPr>
              <p14:xfrm>
                <a:off x="11522009" y="4438765"/>
                <a:ext cx="80280" cy="12204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7AADC481-52F3-4E13-9850-E619A328D36A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1504009" y="4420765"/>
                  <a:ext cx="11592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DF0734D0-5CFB-450C-9599-7B279A812857}"/>
                    </a:ext>
                  </a:extLst>
                </p14:cNvPr>
                <p14:cNvContentPartPr/>
                <p14:nvPr/>
              </p14:nvContentPartPr>
              <p14:xfrm>
                <a:off x="11598689" y="4436605"/>
                <a:ext cx="83520" cy="21276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DF0734D0-5CFB-450C-9599-7B279A812857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1580766" y="4418605"/>
                  <a:ext cx="119007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FD7BBBBA-A612-4DDA-9973-C133877BA133}"/>
                    </a:ext>
                  </a:extLst>
                </p14:cNvPr>
                <p14:cNvContentPartPr/>
                <p14:nvPr/>
              </p14:nvContentPartPr>
              <p14:xfrm>
                <a:off x="11713889" y="4448485"/>
                <a:ext cx="104760" cy="12636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FD7BBBBA-A612-4DDA-9973-C133877BA133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1695889" y="4430434"/>
                  <a:ext cx="140400" cy="16210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79C7CE01-6404-4C6E-843B-2B77F8FFD61C}"/>
                    </a:ext>
                  </a:extLst>
                </p14:cNvPr>
                <p14:cNvContentPartPr/>
                <p14:nvPr/>
              </p14:nvContentPartPr>
              <p14:xfrm>
                <a:off x="11834129" y="4421845"/>
                <a:ext cx="118440" cy="15624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79C7CE01-6404-4C6E-843B-2B77F8FFD61C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1816074" y="4403845"/>
                  <a:ext cx="154189" cy="191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06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77280AD4-10F6-4907-8D51-AFA13D666845}"/>
                  </a:ext>
                </a:extLst>
              </p14:cNvPr>
              <p14:cNvContentPartPr/>
              <p14:nvPr/>
            </p14:nvContentPartPr>
            <p14:xfrm>
              <a:off x="11428049" y="4236085"/>
              <a:ext cx="12960" cy="2124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77280AD4-10F6-4907-8D51-AFA13D666845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11410049" y="4218085"/>
                <a:ext cx="48600" cy="56880"/>
              </a:xfrm>
              <a:prstGeom prst="rect">
                <a:avLst/>
              </a:prstGeom>
            </p:spPr>
          </p:pic>
        </mc:Fallback>
      </mc:AlternateContent>
      <p:grpSp>
        <p:nvGrpSpPr>
          <p:cNvPr id="99" name="Group 98">
            <a:extLst>
              <a:ext uri="{FF2B5EF4-FFF2-40B4-BE49-F238E27FC236}">
                <a16:creationId xmlns:a16="http://schemas.microsoft.com/office/drawing/2014/main" id="{86AC7F39-12D1-4BE1-BE12-68146D939939}"/>
              </a:ext>
            </a:extLst>
          </p:cNvPr>
          <p:cNvGrpSpPr/>
          <p:nvPr/>
        </p:nvGrpSpPr>
        <p:grpSpPr>
          <a:xfrm>
            <a:off x="3815129" y="5357845"/>
            <a:ext cx="2228040" cy="406080"/>
            <a:chOff x="3815129" y="5357845"/>
            <a:chExt cx="2228040" cy="406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F8F8E49F-EB6F-4F83-B6A6-197D331A3190}"/>
                    </a:ext>
                  </a:extLst>
                </p14:cNvPr>
                <p14:cNvContentPartPr/>
                <p14:nvPr/>
              </p14:nvContentPartPr>
              <p14:xfrm>
                <a:off x="3826649" y="5417605"/>
                <a:ext cx="163800" cy="26784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F8F8E49F-EB6F-4F83-B6A6-197D331A3190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808649" y="5399605"/>
                  <a:ext cx="19944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FF354675-F5E7-4906-B1F2-E0ED753A02E6}"/>
                    </a:ext>
                  </a:extLst>
                </p14:cNvPr>
                <p14:cNvContentPartPr/>
                <p14:nvPr/>
              </p14:nvContentPartPr>
              <p14:xfrm>
                <a:off x="3815129" y="5555125"/>
                <a:ext cx="129240" cy="2340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FF354675-F5E7-4906-B1F2-E0ED753A02E6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3797179" y="5537125"/>
                  <a:ext cx="164781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9BE4CF0F-516A-4B4A-8B41-2132E95B33CA}"/>
                    </a:ext>
                  </a:extLst>
                </p14:cNvPr>
                <p14:cNvContentPartPr/>
                <p14:nvPr/>
              </p14:nvContentPartPr>
              <p14:xfrm>
                <a:off x="3999449" y="5467645"/>
                <a:ext cx="153720" cy="16236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9BE4CF0F-516A-4B4A-8B41-2132E95B33CA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981449" y="5449645"/>
                  <a:ext cx="18936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60BC2C97-43A1-43BD-9BA5-C86EA32D6056}"/>
                    </a:ext>
                  </a:extLst>
                </p14:cNvPr>
                <p14:cNvContentPartPr/>
                <p14:nvPr/>
              </p14:nvContentPartPr>
              <p14:xfrm>
                <a:off x="4185569" y="5386645"/>
                <a:ext cx="384480" cy="23868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60BC2C97-43A1-43BD-9BA5-C86EA32D6056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167552" y="5368645"/>
                  <a:ext cx="420153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410DCADA-5124-4A58-8EFB-D545CC5E1764}"/>
                    </a:ext>
                  </a:extLst>
                </p14:cNvPr>
                <p14:cNvContentPartPr/>
                <p14:nvPr/>
              </p14:nvContentPartPr>
              <p14:xfrm>
                <a:off x="4784609" y="5450725"/>
                <a:ext cx="122760" cy="15444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410DCADA-5124-4A58-8EFB-D545CC5E1764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4766662" y="5432725"/>
                  <a:ext cx="158296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B48B72E6-9AD5-4E10-983F-FAC393BD2B12}"/>
                    </a:ext>
                  </a:extLst>
                </p14:cNvPr>
                <p14:cNvContentPartPr/>
                <p14:nvPr/>
              </p14:nvContentPartPr>
              <p14:xfrm>
                <a:off x="4880009" y="5469445"/>
                <a:ext cx="108000" cy="15588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B48B72E6-9AD5-4E10-983F-FAC393BD2B12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862009" y="5451445"/>
                  <a:ext cx="14364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6CA18F03-826C-4EB9-9C43-F244CDFB6BD6}"/>
                    </a:ext>
                  </a:extLst>
                </p14:cNvPr>
                <p14:cNvContentPartPr/>
                <p14:nvPr/>
              </p14:nvContentPartPr>
              <p14:xfrm>
                <a:off x="5053529" y="5475205"/>
                <a:ext cx="106200" cy="28872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6CA18F03-826C-4EB9-9C43-F244CDFB6BD6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035529" y="5457205"/>
                  <a:ext cx="141840" cy="32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19BCB4B-807B-4D04-8168-F4282C4CB5F9}"/>
                    </a:ext>
                  </a:extLst>
                </p14:cNvPr>
                <p14:cNvContentPartPr/>
                <p14:nvPr/>
              </p14:nvContentPartPr>
              <p14:xfrm>
                <a:off x="5209769" y="5446405"/>
                <a:ext cx="340200" cy="17928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19BCB4B-807B-4D04-8168-F4282C4CB5F9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191769" y="5428369"/>
                  <a:ext cx="375840" cy="21499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63EC9317-52A5-43EF-B048-0E2ED4632059}"/>
                    </a:ext>
                  </a:extLst>
                </p14:cNvPr>
                <p14:cNvContentPartPr/>
                <p14:nvPr/>
              </p14:nvContentPartPr>
              <p14:xfrm>
                <a:off x="5585609" y="5446405"/>
                <a:ext cx="271440" cy="14688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63EC9317-52A5-43EF-B048-0E2ED4632059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567609" y="5428405"/>
                  <a:ext cx="30708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6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373A0A50-D2DB-4621-B581-8263D3FA55B3}"/>
                    </a:ext>
                  </a:extLst>
                </p14:cNvPr>
                <p14:cNvContentPartPr/>
                <p14:nvPr/>
              </p14:nvContentPartPr>
              <p14:xfrm>
                <a:off x="5903489" y="5435965"/>
                <a:ext cx="139680" cy="15588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373A0A50-D2DB-4621-B581-8263D3FA55B3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885442" y="5417923"/>
                  <a:ext cx="175412" cy="19160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92D6CF2F-D1F5-4EBB-A067-AF9327235634}"/>
                    </a:ext>
                  </a:extLst>
                </p14:cNvPr>
                <p14:cNvContentPartPr/>
                <p14:nvPr/>
              </p14:nvContentPartPr>
              <p14:xfrm>
                <a:off x="5499929" y="5357845"/>
                <a:ext cx="19080" cy="288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92D6CF2F-D1F5-4EBB-A067-AF9327235634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481929" y="5339845"/>
                  <a:ext cx="54720" cy="38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30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43B5EC8B-A6E3-4841-A266-9A66F87252CD}"/>
                  </a:ext>
                </a:extLst>
              </p14:cNvPr>
              <p14:cNvContentPartPr/>
              <p14:nvPr/>
            </p14:nvContentPartPr>
            <p14:xfrm>
              <a:off x="6417209" y="5425525"/>
              <a:ext cx="255960" cy="19188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43B5EC8B-A6E3-4841-A266-9A66F87252CD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6399184" y="5407525"/>
                <a:ext cx="291650" cy="22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2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D729CE23-723E-4A56-ADC7-9229B07CFA22}"/>
                  </a:ext>
                </a:extLst>
              </p14:cNvPr>
              <p14:cNvContentPartPr/>
              <p14:nvPr/>
            </p14:nvContentPartPr>
            <p14:xfrm>
              <a:off x="7415129" y="5369725"/>
              <a:ext cx="136080" cy="22176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D729CE23-723E-4A56-ADC7-9229B07CFA22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7397129" y="5351754"/>
                <a:ext cx="171720" cy="257342"/>
              </a:xfrm>
              <a:prstGeom prst="rect">
                <a:avLst/>
              </a:prstGeom>
            </p:spPr>
          </p:pic>
        </mc:Fallback>
      </mc:AlternateContent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C3D5F97-BC58-450F-A898-8C1662CFB8C0}"/>
              </a:ext>
            </a:extLst>
          </p:cNvPr>
          <p:cNvGrpSpPr/>
          <p:nvPr/>
        </p:nvGrpSpPr>
        <p:grpSpPr>
          <a:xfrm>
            <a:off x="7886009" y="5437045"/>
            <a:ext cx="289080" cy="240840"/>
            <a:chOff x="7886009" y="5437045"/>
            <a:chExt cx="289080" cy="240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069EBD2C-7C66-485E-8C27-9634E229FB9A}"/>
                    </a:ext>
                  </a:extLst>
                </p14:cNvPr>
                <p14:cNvContentPartPr/>
                <p14:nvPr/>
              </p14:nvContentPartPr>
              <p14:xfrm>
                <a:off x="7886009" y="5437045"/>
                <a:ext cx="228600" cy="18576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069EBD2C-7C66-485E-8C27-9634E229FB9A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7868009" y="5419045"/>
                  <a:ext cx="26424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30782717-CECA-49D1-B1F4-5B15292FA458}"/>
                    </a:ext>
                  </a:extLst>
                </p14:cNvPr>
                <p14:cNvContentPartPr/>
                <p14:nvPr/>
              </p14:nvContentPartPr>
              <p14:xfrm>
                <a:off x="8159609" y="5580325"/>
                <a:ext cx="15480" cy="9756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30782717-CECA-49D1-B1F4-5B15292FA458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8141609" y="5562325"/>
                  <a:ext cx="51120" cy="133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38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76C46688-4104-4E1E-9316-549EF048E7AF}"/>
                  </a:ext>
                </a:extLst>
              </p14:cNvPr>
              <p14:cNvContentPartPr/>
              <p14:nvPr/>
            </p14:nvContentPartPr>
            <p14:xfrm>
              <a:off x="7027049" y="5506165"/>
              <a:ext cx="365400" cy="126360"/>
            </p14:xfrm>
          </p:contentPart>
        </mc:Choice>
        <mc:Fallback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76C46688-4104-4E1E-9316-549EF048E7AF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7009049" y="5488216"/>
                <a:ext cx="401040" cy="161899"/>
              </a:xfrm>
              <a:prstGeom prst="rect">
                <a:avLst/>
              </a:prstGeom>
            </p:spPr>
          </p:pic>
        </mc:Fallback>
      </mc:AlternateContent>
      <p:grpSp>
        <p:nvGrpSpPr>
          <p:cNvPr id="129" name="Group 128">
            <a:extLst>
              <a:ext uri="{FF2B5EF4-FFF2-40B4-BE49-F238E27FC236}">
                <a16:creationId xmlns:a16="http://schemas.microsoft.com/office/drawing/2014/main" id="{FBCB44D7-AF4B-4D1D-8B48-7E05F394E2E8}"/>
              </a:ext>
            </a:extLst>
          </p:cNvPr>
          <p:cNvGrpSpPr/>
          <p:nvPr/>
        </p:nvGrpSpPr>
        <p:grpSpPr>
          <a:xfrm>
            <a:off x="3783449" y="5756005"/>
            <a:ext cx="888480" cy="322200"/>
            <a:chOff x="3783449" y="5756005"/>
            <a:chExt cx="888480" cy="322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0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B2D15952-C99A-4C40-989A-05740DC0E398}"/>
                    </a:ext>
                  </a:extLst>
                </p14:cNvPr>
                <p14:cNvContentPartPr/>
                <p14:nvPr/>
              </p14:nvContentPartPr>
              <p14:xfrm>
                <a:off x="3783449" y="5831605"/>
                <a:ext cx="142920" cy="24660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B2D15952-C99A-4C40-989A-05740DC0E398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3765449" y="5813579"/>
                  <a:ext cx="178560" cy="28229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2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3EB669CD-5227-4AE6-9487-33B8C5C60A2C}"/>
                    </a:ext>
                  </a:extLst>
                </p14:cNvPr>
                <p14:cNvContentPartPr/>
                <p14:nvPr/>
              </p14:nvContentPartPr>
              <p14:xfrm>
                <a:off x="3988289" y="5906485"/>
                <a:ext cx="31680" cy="15228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3EB669CD-5227-4AE6-9487-33B8C5C60A2C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3970289" y="5888442"/>
                  <a:ext cx="67320" cy="18800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4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6A202BFF-4D3A-4CCA-8A41-5350ED796FA4}"/>
                    </a:ext>
                  </a:extLst>
                </p14:cNvPr>
                <p14:cNvContentPartPr/>
                <p14:nvPr/>
              </p14:nvContentPartPr>
              <p14:xfrm>
                <a:off x="4066769" y="5905765"/>
                <a:ext cx="258480" cy="151560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6A202BFF-4D3A-4CCA-8A41-5350ED796FA4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048769" y="5887765"/>
                  <a:ext cx="29412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6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63E08BCA-15A3-4E14-A464-9F11D82818BE}"/>
                    </a:ext>
                  </a:extLst>
                </p14:cNvPr>
                <p14:cNvContentPartPr/>
                <p14:nvPr/>
              </p14:nvContentPartPr>
              <p14:xfrm>
                <a:off x="4388609" y="5821525"/>
                <a:ext cx="69480" cy="227880"/>
              </p14:xfrm>
            </p:contentPart>
          </mc:Choice>
          <mc:Fallback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63E08BCA-15A3-4E14-A464-9F11D82818BE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4370515" y="5803525"/>
                  <a:ext cx="105306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8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4B30C1DA-2379-4047-AAE7-0C4B5C9CD73D}"/>
                    </a:ext>
                  </a:extLst>
                </p14:cNvPr>
                <p14:cNvContentPartPr/>
                <p14:nvPr/>
              </p14:nvContentPartPr>
              <p14:xfrm>
                <a:off x="4350089" y="5886685"/>
                <a:ext cx="321840" cy="141120"/>
              </p14:xfrm>
            </p:contentPart>
          </mc:Choice>
          <mc:Fallback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4B30C1DA-2379-4047-AAE7-0C4B5C9CD73D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4332109" y="5868685"/>
                  <a:ext cx="35744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0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CD3BA4E2-86BF-4549-92A2-A1DBD42F4B33}"/>
                    </a:ext>
                  </a:extLst>
                </p14:cNvPr>
                <p14:cNvContentPartPr/>
                <p14:nvPr/>
              </p14:nvContentPartPr>
              <p14:xfrm>
                <a:off x="4069289" y="5756005"/>
                <a:ext cx="155880" cy="34200"/>
              </p14:xfrm>
            </p:contentPart>
          </mc:Choice>
          <mc:Fallback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CD3BA4E2-86BF-4549-92A2-A1DBD42F4B33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4051289" y="5738005"/>
                  <a:ext cx="191520" cy="69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C3DF42B5-C049-469F-BAA7-D5B4D8A9E712}"/>
              </a:ext>
            </a:extLst>
          </p:cNvPr>
          <p:cNvGrpSpPr/>
          <p:nvPr/>
        </p:nvGrpSpPr>
        <p:grpSpPr>
          <a:xfrm>
            <a:off x="4962809" y="5763565"/>
            <a:ext cx="670680" cy="289800"/>
            <a:chOff x="4962809" y="5763565"/>
            <a:chExt cx="670680" cy="289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2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209E4F9A-FE5E-4979-BF41-67C8C2D96E7E}"/>
                    </a:ext>
                  </a:extLst>
                </p14:cNvPr>
                <p14:cNvContentPartPr/>
                <p14:nvPr/>
              </p14:nvContentPartPr>
              <p14:xfrm>
                <a:off x="4962809" y="5763565"/>
                <a:ext cx="316800" cy="289800"/>
              </p14:xfrm>
            </p:contentPart>
          </mc:Choice>
          <mc:Fallback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209E4F9A-FE5E-4979-BF41-67C8C2D96E7E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4944789" y="5745565"/>
                  <a:ext cx="352481" cy="32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4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49FCE7EB-0BC7-4AEE-A49C-6D61C0BB166F}"/>
                    </a:ext>
                  </a:extLst>
                </p14:cNvPr>
                <p14:cNvContentPartPr/>
                <p14:nvPr/>
              </p14:nvContentPartPr>
              <p14:xfrm>
                <a:off x="5332529" y="5839165"/>
                <a:ext cx="106560" cy="165600"/>
              </p14:xfrm>
            </p:contentPart>
          </mc:Choice>
          <mc:Fallback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49FCE7EB-0BC7-4AEE-A49C-6D61C0BB166F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314529" y="5821165"/>
                  <a:ext cx="14220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6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71F37003-A40D-49CD-9818-947AF6ED87B6}"/>
                    </a:ext>
                  </a:extLst>
                </p14:cNvPr>
                <p14:cNvContentPartPr/>
                <p14:nvPr/>
              </p14:nvContentPartPr>
              <p14:xfrm>
                <a:off x="5484449" y="5868685"/>
                <a:ext cx="149040" cy="165600"/>
              </p14:xfrm>
            </p:contentPart>
          </mc:Choice>
          <mc:Fallback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71F37003-A40D-49CD-9818-947AF6ED87B6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5466492" y="5850685"/>
                  <a:ext cx="184594" cy="201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FD872EDB-0DC6-48F8-96B8-CA9651033B02}"/>
              </a:ext>
            </a:extLst>
          </p:cNvPr>
          <p:cNvGrpSpPr/>
          <p:nvPr/>
        </p:nvGrpSpPr>
        <p:grpSpPr>
          <a:xfrm>
            <a:off x="5856329" y="5788045"/>
            <a:ext cx="931320" cy="243720"/>
            <a:chOff x="5856329" y="5788045"/>
            <a:chExt cx="931320" cy="243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8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C7C02C1B-702F-4793-A506-53096E69FDAF}"/>
                    </a:ext>
                  </a:extLst>
                </p14:cNvPr>
                <p14:cNvContentPartPr/>
                <p14:nvPr/>
              </p14:nvContentPartPr>
              <p14:xfrm>
                <a:off x="5856329" y="5835925"/>
                <a:ext cx="585720" cy="195840"/>
              </p14:xfrm>
            </p:contentPart>
          </mc:Choice>
          <mc:Fallback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C7C02C1B-702F-4793-A506-53096E69FDAF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838329" y="5817925"/>
                  <a:ext cx="62136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0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EC26A13D-2426-4543-9644-174CB987142F}"/>
                    </a:ext>
                  </a:extLst>
                </p14:cNvPr>
                <p14:cNvContentPartPr/>
                <p14:nvPr/>
              </p14:nvContentPartPr>
              <p14:xfrm>
                <a:off x="6425129" y="5788045"/>
                <a:ext cx="203400" cy="236160"/>
              </p14:xfrm>
            </p:contentPart>
          </mc:Choice>
          <mc:Fallback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EC26A13D-2426-4543-9644-174CB987142F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6407129" y="5770045"/>
                  <a:ext cx="23904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2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6228CA39-A86D-479A-8710-EF88BB9487AF}"/>
                    </a:ext>
                  </a:extLst>
                </p14:cNvPr>
                <p14:cNvContentPartPr/>
                <p14:nvPr/>
              </p14:nvContentPartPr>
              <p14:xfrm>
                <a:off x="6658409" y="5853205"/>
                <a:ext cx="129240" cy="177120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6228CA39-A86D-479A-8710-EF88BB9487AF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6640409" y="5835205"/>
                  <a:ext cx="164880" cy="212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F0B55456-8831-43F6-A313-2664F678E1B0}"/>
              </a:ext>
            </a:extLst>
          </p:cNvPr>
          <p:cNvGrpSpPr/>
          <p:nvPr/>
        </p:nvGrpSpPr>
        <p:grpSpPr>
          <a:xfrm>
            <a:off x="7108049" y="5788405"/>
            <a:ext cx="1755720" cy="274680"/>
            <a:chOff x="7108049" y="5788405"/>
            <a:chExt cx="1755720" cy="274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4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0EBFAA50-EA45-4155-8144-5B3D3742C111}"/>
                    </a:ext>
                  </a:extLst>
                </p14:cNvPr>
                <p14:cNvContentPartPr/>
                <p14:nvPr/>
              </p14:nvContentPartPr>
              <p14:xfrm>
                <a:off x="7108049" y="5792005"/>
                <a:ext cx="41400" cy="271080"/>
              </p14:xfrm>
            </p:contentPart>
          </mc:Choice>
          <mc:Fallback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0EBFAA50-EA45-4155-8144-5B3D3742C111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7090049" y="5774005"/>
                  <a:ext cx="7704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6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B23372CF-7F04-4CBA-BCFB-165DF948920B}"/>
                    </a:ext>
                  </a:extLst>
                </p14:cNvPr>
                <p14:cNvContentPartPr/>
                <p14:nvPr/>
              </p14:nvContentPartPr>
              <p14:xfrm>
                <a:off x="7199489" y="5867605"/>
                <a:ext cx="229320" cy="153360"/>
              </p14:xfrm>
            </p:contentPart>
          </mc:Choice>
          <mc:Fallback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B23372CF-7F04-4CBA-BCFB-165DF948920B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7181489" y="5849605"/>
                  <a:ext cx="26496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8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B0A36320-7246-4C33-9621-6D064D08FD13}"/>
                    </a:ext>
                  </a:extLst>
                </p14:cNvPr>
                <p14:cNvContentPartPr/>
                <p14:nvPr/>
              </p14:nvContentPartPr>
              <p14:xfrm>
                <a:off x="7407209" y="5861125"/>
                <a:ext cx="102600" cy="153720"/>
              </p14:xfrm>
            </p:contentPart>
          </mc:Choice>
          <mc:Fallback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B0A36320-7246-4C33-9621-6D064D08FD13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7389209" y="5843125"/>
                  <a:ext cx="13824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0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91751594-DB99-4788-8F19-EAA9F275F7FC}"/>
                    </a:ext>
                  </a:extLst>
                </p14:cNvPr>
                <p14:cNvContentPartPr/>
                <p14:nvPr/>
              </p14:nvContentPartPr>
              <p14:xfrm>
                <a:off x="7548329" y="5788405"/>
                <a:ext cx="114120" cy="254160"/>
              </p14:xfrm>
            </p:contentPart>
          </mc:Choice>
          <mc:Fallback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91751594-DB99-4788-8F19-EAA9F275F7FC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530386" y="5770379"/>
                  <a:ext cx="149648" cy="28985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2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6E90B15F-CDFA-4903-8EB3-F4F0BFA2F908}"/>
                    </a:ext>
                  </a:extLst>
                </p14:cNvPr>
                <p14:cNvContentPartPr/>
                <p14:nvPr/>
              </p14:nvContentPartPr>
              <p14:xfrm>
                <a:off x="7510889" y="5886325"/>
                <a:ext cx="221400" cy="3240"/>
              </p14:xfrm>
            </p:contentPart>
          </mc:Choice>
          <mc:Fallback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6E90B15F-CDFA-4903-8EB3-F4F0BFA2F908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7492889" y="5868325"/>
                  <a:ext cx="2570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4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F65A85EF-96FF-40F0-B0F8-ECD82B0AB72C}"/>
                    </a:ext>
                  </a:extLst>
                </p14:cNvPr>
                <p14:cNvContentPartPr/>
                <p14:nvPr/>
              </p14:nvContentPartPr>
              <p14:xfrm>
                <a:off x="7941089" y="5792725"/>
                <a:ext cx="56520" cy="248400"/>
              </p14:xfrm>
            </p:contentPart>
          </mc:Choice>
          <mc:Fallback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F65A85EF-96FF-40F0-B0F8-ECD82B0AB72C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7923089" y="5774725"/>
                  <a:ext cx="9216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6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9999B728-F396-43BF-81A4-1439BFBEE24E}"/>
                    </a:ext>
                  </a:extLst>
                </p14:cNvPr>
                <p14:cNvContentPartPr/>
                <p14:nvPr/>
              </p14:nvContentPartPr>
              <p14:xfrm>
                <a:off x="7888529" y="5889205"/>
                <a:ext cx="156600" cy="38880"/>
              </p14:xfrm>
            </p:contentPart>
          </mc:Choice>
          <mc:Fallback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9999B728-F396-43BF-81A4-1439BFBEE24E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7870529" y="5871205"/>
                  <a:ext cx="19224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8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E357ECD9-5764-4D4F-AA19-DB08C4BB2023}"/>
                    </a:ext>
                  </a:extLst>
                </p14:cNvPr>
                <p14:cNvContentPartPr/>
                <p14:nvPr/>
              </p14:nvContentPartPr>
              <p14:xfrm>
                <a:off x="8056289" y="5871925"/>
                <a:ext cx="291240" cy="150120"/>
              </p14:xfrm>
            </p:contentPart>
          </mc:Choice>
          <mc:Fallback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E357ECD9-5764-4D4F-AA19-DB08C4BB2023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8038289" y="5853925"/>
                  <a:ext cx="32688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0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0401C95E-867A-44BF-8841-0A49B3E6B72C}"/>
                    </a:ext>
                  </a:extLst>
                </p14:cNvPr>
                <p14:cNvContentPartPr/>
                <p14:nvPr/>
              </p14:nvContentPartPr>
              <p14:xfrm>
                <a:off x="8390369" y="5871925"/>
                <a:ext cx="473400" cy="154080"/>
              </p14:xfrm>
            </p:contentPart>
          </mc:Choice>
          <mc:Fallback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0401C95E-867A-44BF-8841-0A49B3E6B72C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8372369" y="5853925"/>
                  <a:ext cx="509040" cy="189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B189E218-928B-4A21-ABF7-987DAE7318AE}"/>
              </a:ext>
            </a:extLst>
          </p:cNvPr>
          <p:cNvGrpSpPr/>
          <p:nvPr/>
        </p:nvGrpSpPr>
        <p:grpSpPr>
          <a:xfrm>
            <a:off x="9968609" y="4753045"/>
            <a:ext cx="1669680" cy="277560"/>
            <a:chOff x="9968609" y="4753045"/>
            <a:chExt cx="1669680" cy="277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2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127FC817-804C-4194-9BC7-A984C3D8C649}"/>
                    </a:ext>
                  </a:extLst>
                </p14:cNvPr>
                <p14:cNvContentPartPr/>
                <p14:nvPr/>
              </p14:nvContentPartPr>
              <p14:xfrm>
                <a:off x="9968609" y="4848445"/>
                <a:ext cx="202680" cy="136800"/>
              </p14:xfrm>
            </p:contentPart>
          </mc:Choice>
          <mc:Fallback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127FC817-804C-4194-9BC7-A984C3D8C649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9950577" y="4830445"/>
                  <a:ext cx="238383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4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C6A2FF0F-6CD1-4EDF-BA52-1DD76DCFAE2F}"/>
                    </a:ext>
                  </a:extLst>
                </p14:cNvPr>
                <p14:cNvContentPartPr/>
                <p14:nvPr/>
              </p14:nvContentPartPr>
              <p14:xfrm>
                <a:off x="10229609" y="4789405"/>
                <a:ext cx="582480" cy="174600"/>
              </p14:xfrm>
            </p:contentPart>
          </mc:Choice>
          <mc:Fallback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C6A2FF0F-6CD1-4EDF-BA52-1DD76DCFAE2F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10211609" y="4771405"/>
                  <a:ext cx="61812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6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A7881396-B461-48D3-BBA1-1DED279A75E0}"/>
                    </a:ext>
                  </a:extLst>
                </p14:cNvPr>
                <p14:cNvContentPartPr/>
                <p14:nvPr/>
              </p14:nvContentPartPr>
              <p14:xfrm>
                <a:off x="11089649" y="4813885"/>
                <a:ext cx="136800" cy="121320"/>
              </p14:xfrm>
            </p:contentPart>
          </mc:Choice>
          <mc:Fallback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A7881396-B461-48D3-BBA1-1DED279A75E0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1071649" y="4795938"/>
                  <a:ext cx="172440" cy="1568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8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44FC5A8D-7AF9-43FE-AB42-AFCA031C799D}"/>
                    </a:ext>
                  </a:extLst>
                </p14:cNvPr>
                <p14:cNvContentPartPr/>
                <p14:nvPr/>
              </p14:nvContentPartPr>
              <p14:xfrm>
                <a:off x="11310329" y="4753045"/>
                <a:ext cx="45000" cy="263880"/>
              </p14:xfrm>
            </p:contentPart>
          </mc:Choice>
          <mc:Fallback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44FC5A8D-7AF9-43FE-AB42-AFCA031C799D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1292329" y="4735045"/>
                  <a:ext cx="80640" cy="2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0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5BC0FA47-D8EC-4A9A-8021-556B7E1CC091}"/>
                    </a:ext>
                  </a:extLst>
                </p14:cNvPr>
                <p14:cNvContentPartPr/>
                <p14:nvPr/>
              </p14:nvContentPartPr>
              <p14:xfrm>
                <a:off x="10938089" y="4753405"/>
                <a:ext cx="46800" cy="277200"/>
              </p14:xfrm>
            </p:contentPart>
          </mc:Choice>
          <mc:Fallback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5BC0FA47-D8EC-4A9A-8021-556B7E1CC091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0919949" y="4735405"/>
                  <a:ext cx="82716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2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7C9D748C-D124-4AE9-B738-FD58D870FD79}"/>
                    </a:ext>
                  </a:extLst>
                </p14:cNvPr>
                <p14:cNvContentPartPr/>
                <p14:nvPr/>
              </p14:nvContentPartPr>
              <p14:xfrm>
                <a:off x="11550809" y="4889845"/>
                <a:ext cx="3960" cy="6120"/>
              </p14:xfrm>
            </p:contentPart>
          </mc:Choice>
          <mc:Fallback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7C9D748C-D124-4AE9-B738-FD58D870FD79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1532809" y="4871845"/>
                  <a:ext cx="396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4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9D5C9C2D-EA0D-45E1-B74C-1CDFAC15CC26}"/>
                    </a:ext>
                  </a:extLst>
                </p14:cNvPr>
                <p14:cNvContentPartPr/>
                <p14:nvPr/>
              </p14:nvContentPartPr>
              <p14:xfrm>
                <a:off x="11511929" y="4822525"/>
                <a:ext cx="126360" cy="100440"/>
              </p14:xfrm>
            </p:contentPart>
          </mc:Choice>
          <mc:Fallback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9D5C9C2D-EA0D-45E1-B74C-1CDFAC15CC26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11493929" y="4804525"/>
                  <a:ext cx="162000" cy="136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96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173F14F8-ED53-4FD5-ABF6-12018C35F846}"/>
                  </a:ext>
                </a:extLst>
              </p14:cNvPr>
              <p14:cNvContentPartPr/>
              <p14:nvPr/>
            </p14:nvContentPartPr>
            <p14:xfrm>
              <a:off x="11844209" y="4794445"/>
              <a:ext cx="13680" cy="235800"/>
            </p14:xfrm>
          </p:contentPart>
        </mc:Choice>
        <mc:Fallback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173F14F8-ED53-4FD5-ABF6-12018C35F846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11825723" y="4776445"/>
                <a:ext cx="50283" cy="27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1832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52620"/>
          </a:xfrm>
        </p:spPr>
        <p:txBody>
          <a:bodyPr>
            <a:normAutofit fontScale="90000"/>
          </a:bodyPr>
          <a:lstStyle/>
          <a:p>
            <a:r>
              <a:rPr lang="en-US"/>
              <a:t>9-4 Arithmetic Series</a:t>
            </a:r>
            <a:br>
              <a:rPr lang="en-US" sz="3600"/>
            </a:br>
            <a:br>
              <a:rPr lang="en-US" sz="3600"/>
            </a:br>
            <a:r>
              <a:rPr lang="en-US" sz="3600"/>
              <a:t>     Standards                                 Objectives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8B571CE-0DEE-4036-80A7-8E1B97756F42}"/>
              </a:ext>
            </a:extLst>
          </p:cNvPr>
          <p:cNvSpPr txBox="1">
            <a:spLocks/>
          </p:cNvSpPr>
          <p:nvPr/>
        </p:nvSpPr>
        <p:spPr>
          <a:xfrm>
            <a:off x="779872" y="2097252"/>
            <a:ext cx="4396341" cy="34554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b="1"/>
              <a:t>A2. F.BF. A.1a</a:t>
            </a:r>
            <a:r>
              <a:rPr lang="en-US"/>
              <a:t> Write a function that describes a relationship between two quantities.                                              </a:t>
            </a:r>
          </a:p>
          <a:p>
            <a:r>
              <a:rPr lang="en-US" b="1"/>
              <a:t>A2. F.BF.A.2 </a:t>
            </a:r>
            <a:r>
              <a:rPr lang="en-US"/>
              <a:t>Know and write arithmetic and geometric sequences with an explicit formula and use them to model situations.                                                                                                                                                                      </a:t>
            </a:r>
          </a:p>
          <a:p>
            <a:r>
              <a:rPr lang="en-US" b="1"/>
              <a:t>A2. F.LE.A.1 </a:t>
            </a:r>
            <a:r>
              <a:rPr lang="en-US"/>
              <a:t>Construct linear and exponential functions, including arithmetic and geometric sequences, given a graph, a table, a description of a relationship, or input-output pairs</a:t>
            </a:r>
            <a:r>
              <a:rPr lang="en-US" b="1"/>
              <a:t>.</a:t>
            </a:r>
            <a:endParaRPr lang="en-US"/>
          </a:p>
          <a:p>
            <a:endParaRPr lang="en-US" sz="110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F813557-54BA-4B7E-BD1C-AB6A3527A289}"/>
              </a:ext>
            </a:extLst>
          </p:cNvPr>
          <p:cNvSpPr txBox="1">
            <a:spLocks/>
          </p:cNvSpPr>
          <p:nvPr/>
        </p:nvSpPr>
        <p:spPr>
          <a:xfrm>
            <a:off x="5918826" y="2097251"/>
            <a:ext cx="4954617" cy="2378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/>
              <a:t>SWBAT define arithmetic series IOT find their sums</a:t>
            </a:r>
          </a:p>
        </p:txBody>
      </p:sp>
    </p:spTree>
    <p:extLst>
      <p:ext uri="{BB962C8B-B14F-4D97-AF65-F5344CB8AC3E}">
        <p14:creationId xmlns:p14="http://schemas.microsoft.com/office/powerpoint/2010/main" val="3923865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A661C4-FE1A-4C8F-99F3-7C70095BD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717089" cy="894020"/>
          </a:xfrm>
        </p:spPr>
        <p:txBody>
          <a:bodyPr>
            <a:normAutofit fontScale="90000"/>
          </a:bodyPr>
          <a:lstStyle/>
          <a:p>
            <a:r>
              <a:rPr lang="en-US"/>
              <a:t> </a:t>
            </a:r>
            <a:r>
              <a:rPr lang="en-US" sz="3600"/>
              <a:t>9-4 Arithmetic Series</a:t>
            </a:r>
            <a:br>
              <a:rPr lang="en-US" sz="3600"/>
            </a:br>
            <a:br>
              <a:rPr lang="en-US" sz="3600"/>
            </a:br>
            <a:r>
              <a:rPr lang="en-US" sz="3600"/>
              <a:t>      Objective</a:t>
            </a:r>
          </a:p>
        </p:txBody>
      </p:sp>
      <p:pic>
        <p:nvPicPr>
          <p:cNvPr id="4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618094B4-5270-458F-9CDC-499223262D0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50834" y="0"/>
            <a:ext cx="1153913" cy="1157990"/>
          </a:xfr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1F813557-54BA-4B7E-BD1C-AB6A3527A289}"/>
              </a:ext>
            </a:extLst>
          </p:cNvPr>
          <p:cNvSpPr txBox="1">
            <a:spLocks/>
          </p:cNvSpPr>
          <p:nvPr/>
        </p:nvSpPr>
        <p:spPr>
          <a:xfrm>
            <a:off x="1070754" y="2459058"/>
            <a:ext cx="9822922" cy="2378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/>
              <a:t>SWBAT </a:t>
            </a:r>
            <a:r>
              <a:rPr lang="en-US">
                <a:highlight>
                  <a:srgbClr val="FFFF00"/>
                </a:highlight>
              </a:rPr>
              <a:t>define</a:t>
            </a:r>
            <a:r>
              <a:rPr lang="en-US"/>
              <a:t> </a:t>
            </a:r>
            <a:r>
              <a:rPr lang="en-US">
                <a:highlight>
                  <a:srgbClr val="00FFFF"/>
                </a:highlight>
              </a:rPr>
              <a:t>arithmetic series</a:t>
            </a:r>
            <a:r>
              <a:rPr lang="en-US"/>
              <a:t> IOT find their </a:t>
            </a:r>
            <a:r>
              <a:rPr lang="en-US">
                <a:highlight>
                  <a:srgbClr val="00FF00"/>
                </a:highlight>
              </a:rPr>
              <a:t>sums.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026" name="Picture 2" descr="Clientmoji">
            <a:extLst>
              <a:ext uri="{FF2B5EF4-FFF2-40B4-BE49-F238E27FC236}">
                <a16:creationId xmlns:a16="http://schemas.microsoft.com/office/drawing/2014/main" id="{9D2AF58F-7144-43EC-A4E4-BCC8E1F46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60" y="4831080"/>
            <a:ext cx="1780735" cy="178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B916BA0-95E2-4379-9287-6B45B63B5A8C}"/>
              </a:ext>
            </a:extLst>
          </p:cNvPr>
          <p:cNvCxnSpPr>
            <a:cxnSpLocks/>
          </p:cNvCxnSpPr>
          <p:nvPr/>
        </p:nvCxnSpPr>
        <p:spPr>
          <a:xfrm flipV="1">
            <a:off x="2266122" y="2877945"/>
            <a:ext cx="265043" cy="551056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F0835BD-B9B6-44B7-97F5-41972A4406C2}"/>
              </a:ext>
            </a:extLst>
          </p:cNvPr>
          <p:cNvSpPr txBox="1"/>
          <p:nvPr/>
        </p:nvSpPr>
        <p:spPr>
          <a:xfrm flipH="1">
            <a:off x="1549087" y="3477061"/>
            <a:ext cx="2068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highlight>
                  <a:srgbClr val="FFFF00"/>
                </a:highlight>
              </a:rPr>
              <a:t>Write a rule for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4B8349C-04CF-4953-AAED-05B4869C5F50}"/>
              </a:ext>
            </a:extLst>
          </p:cNvPr>
          <p:cNvCxnSpPr>
            <a:cxnSpLocks/>
          </p:cNvCxnSpPr>
          <p:nvPr/>
        </p:nvCxnSpPr>
        <p:spPr>
          <a:xfrm flipH="1">
            <a:off x="4260489" y="1958813"/>
            <a:ext cx="616311" cy="482008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978EC70-1FF4-4AB2-AA08-96092C1D220C}"/>
              </a:ext>
            </a:extLst>
          </p:cNvPr>
          <p:cNvSpPr txBox="1"/>
          <p:nvPr/>
        </p:nvSpPr>
        <p:spPr>
          <a:xfrm>
            <a:off x="3881874" y="1035483"/>
            <a:ext cx="3433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highlight>
                  <a:srgbClr val="00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The indicated sum of the terms of an arithmetic sequence</a:t>
            </a:r>
            <a:endParaRPr lang="en-US">
              <a:highlight>
                <a:srgbClr val="00FFFF"/>
              </a:highligh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25A73D-D4ED-4C18-A4F4-2E504CB844C6}"/>
              </a:ext>
            </a:extLst>
          </p:cNvPr>
          <p:cNvSpPr txBox="1"/>
          <p:nvPr/>
        </p:nvSpPr>
        <p:spPr>
          <a:xfrm>
            <a:off x="5268670" y="3967553"/>
            <a:ext cx="1654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highlight>
                  <a:srgbClr val="00FF00"/>
                </a:highlight>
              </a:rPr>
              <a:t>Ordered list of numbers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0F79343-801D-4DF9-9AD8-62B37D07DDA4}"/>
              </a:ext>
            </a:extLst>
          </p:cNvPr>
          <p:cNvCxnSpPr>
            <a:cxnSpLocks/>
          </p:cNvCxnSpPr>
          <p:nvPr/>
        </p:nvCxnSpPr>
        <p:spPr>
          <a:xfrm flipH="1" flipV="1">
            <a:off x="5961195" y="2877945"/>
            <a:ext cx="21020" cy="1060781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9460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/>
          <a:lstStyle/>
          <a:p>
            <a:r>
              <a:rPr lang="en-US"/>
              <a:t> 9-4 Arithmetic Series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646111" y="126078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Key Concepts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96A062-42E7-430B-9544-63FF1ECAD60D}"/>
              </a:ext>
            </a:extLst>
          </p:cNvPr>
          <p:cNvSpPr/>
          <p:nvPr/>
        </p:nvSpPr>
        <p:spPr>
          <a:xfrm>
            <a:off x="914400" y="1630116"/>
            <a:ext cx="9621078" cy="17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__________________- the indicated sum of the terms of a sequence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__________________- has a first and last term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__________________- continues without end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____________________- a series whose terms form an arithmetic sequence. 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1FA749-F2EF-4BB6-A220-B7E29955E08C}"/>
              </a:ext>
            </a:extLst>
          </p:cNvPr>
          <p:cNvSpPr txBox="1"/>
          <p:nvPr/>
        </p:nvSpPr>
        <p:spPr>
          <a:xfrm>
            <a:off x="1086678" y="1598368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Series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11078F-3562-4738-B361-649F0A8DC23E}"/>
              </a:ext>
            </a:extLst>
          </p:cNvPr>
          <p:cNvSpPr txBox="1"/>
          <p:nvPr/>
        </p:nvSpPr>
        <p:spPr>
          <a:xfrm>
            <a:off x="1125904" y="2034696"/>
            <a:ext cx="1384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Finite Series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4B14CF-D99C-443C-883A-D203F173A6C7}"/>
              </a:ext>
            </a:extLst>
          </p:cNvPr>
          <p:cNvSpPr txBox="1"/>
          <p:nvPr/>
        </p:nvSpPr>
        <p:spPr>
          <a:xfrm>
            <a:off x="1086678" y="2514037"/>
            <a:ext cx="1520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Infinite Series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1B9400-B10A-4BAA-AFA7-6D92E256E123}"/>
              </a:ext>
            </a:extLst>
          </p:cNvPr>
          <p:cNvSpPr txBox="1"/>
          <p:nvPr/>
        </p:nvSpPr>
        <p:spPr>
          <a:xfrm>
            <a:off x="1086678" y="2950365"/>
            <a:ext cx="1834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Arithmetic Series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3D0CAA1-F80B-4EEA-A6B8-9FD5E1ADAAA6}"/>
              </a:ext>
            </a:extLst>
          </p:cNvPr>
          <p:cNvPicPr/>
          <p:nvPr/>
        </p:nvPicPr>
        <p:blipFill rotWithShape="1">
          <a:blip r:embed="rId3"/>
          <a:srcRect l="29167" t="59231" r="41506" b="28718"/>
          <a:stretch/>
        </p:blipFill>
        <p:spPr bwMode="auto">
          <a:xfrm>
            <a:off x="2017710" y="3516425"/>
            <a:ext cx="7976405" cy="26193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16CEA79-1DAA-4413-9DE8-FD6B308CE8DD}"/>
                  </a:ext>
                </a:extLst>
              </p14:cNvPr>
              <p14:cNvContentPartPr/>
              <p14:nvPr/>
            </p14:nvContentPartPr>
            <p14:xfrm>
              <a:off x="5299920" y="4879800"/>
              <a:ext cx="1589760" cy="5234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16CEA79-1DAA-4413-9DE8-FD6B308CE8D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90560" y="4870440"/>
                <a:ext cx="1608480" cy="54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37744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>
                <a:latin typeface="Calibri"/>
                <a:cs typeface="Calibri"/>
              </a:rPr>
              <a:t> Lesson 9-4 Notes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646111" y="126078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Examples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829247-D306-4DCA-87AB-003E10C860BE}"/>
              </a:ext>
            </a:extLst>
          </p:cNvPr>
          <p:cNvSpPr/>
          <p:nvPr/>
        </p:nvSpPr>
        <p:spPr>
          <a:xfrm>
            <a:off x="1179443" y="1750727"/>
            <a:ext cx="4916557" cy="1921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(I do) Find the sum of the finite arithmetic series 7 + 8 + 9 + 10 + … + 15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E455BA-3935-409B-A341-A8763B422C00}"/>
              </a:ext>
            </a:extLst>
          </p:cNvPr>
          <p:cNvSpPr/>
          <p:nvPr/>
        </p:nvSpPr>
        <p:spPr>
          <a:xfrm>
            <a:off x="7119295" y="1750727"/>
            <a:ext cx="3893262" cy="709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AutoNum type="arabicPeriod" startAt="2"/>
            </a:pP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(I do) What is the sum of the even numbers from 2 to 100?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1D14314-539F-4753-9CBF-DB5E053D58AD}"/>
              </a:ext>
            </a:extLst>
          </p:cNvPr>
          <p:cNvCxnSpPr/>
          <p:nvPr/>
        </p:nvCxnSpPr>
        <p:spPr>
          <a:xfrm>
            <a:off x="6559826" y="1750727"/>
            <a:ext cx="0" cy="510727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78F29B-2C96-47F8-A708-DEB97FCFE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define arithmetic series IOT find their sums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7716637-22D8-4C2A-A7F5-BEC5D8F6EC61}"/>
                  </a:ext>
                </a:extLst>
              </p14:cNvPr>
              <p14:cNvContentPartPr/>
              <p14:nvPr/>
            </p14:nvContentPartPr>
            <p14:xfrm>
              <a:off x="1623960" y="2535120"/>
              <a:ext cx="241560" cy="1137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7716637-22D8-4C2A-A7F5-BEC5D8F6EC6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08120" y="2471760"/>
                <a:ext cx="27288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D078F7D-68BE-4719-A7B6-3BC1BBCB355E}"/>
                  </a:ext>
                </a:extLst>
              </p14:cNvPr>
              <p14:cNvContentPartPr/>
              <p14:nvPr/>
            </p14:nvContentPartPr>
            <p14:xfrm>
              <a:off x="2806920" y="3480840"/>
              <a:ext cx="304560" cy="709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D078F7D-68BE-4719-A7B6-3BC1BBCB355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91080" y="3417480"/>
                <a:ext cx="335880" cy="19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6FEE7C3-58EF-4C23-9D31-8D6F354DAC33}"/>
                  </a:ext>
                </a:extLst>
              </p14:cNvPr>
              <p14:cNvContentPartPr/>
              <p14:nvPr/>
            </p14:nvContentPartPr>
            <p14:xfrm>
              <a:off x="4309200" y="2610360"/>
              <a:ext cx="322200" cy="392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6FEE7C3-58EF-4C23-9D31-8D6F354DAC3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93360" y="2547000"/>
                <a:ext cx="353520" cy="16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7B3942E-4364-42DD-8E88-B1823E2C440A}"/>
                  </a:ext>
                </a:extLst>
              </p14:cNvPr>
              <p14:cNvContentPartPr/>
              <p14:nvPr/>
            </p14:nvContentPartPr>
            <p14:xfrm>
              <a:off x="3443760" y="3505680"/>
              <a:ext cx="347760" cy="399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7B3942E-4364-42DD-8E88-B1823E2C440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427920" y="3442320"/>
                <a:ext cx="37908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7A018F8-46C0-4915-BBED-DAF7DE0D8483}"/>
                  </a:ext>
                </a:extLst>
              </p14:cNvPr>
              <p14:cNvContentPartPr/>
              <p14:nvPr/>
            </p14:nvContentPartPr>
            <p14:xfrm>
              <a:off x="1844280" y="3492720"/>
              <a:ext cx="180720" cy="226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7A018F8-46C0-4915-BBED-DAF7DE0D848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828440" y="3429360"/>
                <a:ext cx="212040" cy="14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6C19CE0-9760-4E1F-A387-90F9CAEDA17A}"/>
                  </a:ext>
                </a:extLst>
              </p14:cNvPr>
              <p14:cNvContentPartPr/>
              <p14:nvPr/>
            </p14:nvContentPartPr>
            <p14:xfrm>
              <a:off x="4340520" y="2958480"/>
              <a:ext cx="242640" cy="248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6C19CE0-9760-4E1F-A387-90F9CAEDA17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324680" y="2895120"/>
                <a:ext cx="273960" cy="15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F53894C-D554-41A6-87E9-29214D5D09FE}"/>
                  </a:ext>
                </a:extLst>
              </p14:cNvPr>
              <p14:cNvContentPartPr/>
              <p14:nvPr/>
            </p14:nvContentPartPr>
            <p14:xfrm>
              <a:off x="1520640" y="2197080"/>
              <a:ext cx="9312120" cy="33408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F53894C-D554-41A6-87E9-29214D5D09F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511280" y="2187720"/>
                <a:ext cx="9330840" cy="335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34840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>
                <a:latin typeface="Calibri"/>
                <a:cs typeface="Calibri"/>
              </a:rPr>
              <a:t> Lesson 9-4 Notes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646111" y="126078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Examples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829247-D306-4DCA-87AB-003E10C860BE}"/>
              </a:ext>
            </a:extLst>
          </p:cNvPr>
          <p:cNvSpPr/>
          <p:nvPr/>
        </p:nvSpPr>
        <p:spPr>
          <a:xfrm>
            <a:off x="1179443" y="1750727"/>
            <a:ext cx="4916557" cy="1710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 startAt="3"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(We do) What is summation notation for the series 7 + 11 + 15 + … + 207?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228600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0E455BA-3935-409B-A341-A8763B422C00}"/>
                  </a:ext>
                </a:extLst>
              </p:cNvPr>
              <p:cNvSpPr/>
              <p:nvPr/>
            </p:nvSpPr>
            <p:spPr>
              <a:xfrm>
                <a:off x="7119295" y="1750727"/>
                <a:ext cx="3893262" cy="11542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   (We do) Expand and find the sum of </a:t>
                </a:r>
              </a:p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undOvr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nary>
                    </m:oMath>
                  </m:oMathPara>
                </a14:m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0E455BA-3935-409B-A341-A8763B422C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9295" y="1750727"/>
                <a:ext cx="3893262" cy="1154290"/>
              </a:xfrm>
              <a:prstGeom prst="rect">
                <a:avLst/>
              </a:prstGeom>
              <a:blipFill>
                <a:blip r:embed="rId3"/>
                <a:stretch>
                  <a:fillRect l="-1408" t="-2632" r="-1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1D14314-539F-4753-9CBF-DB5E053D58AD}"/>
              </a:ext>
            </a:extLst>
          </p:cNvPr>
          <p:cNvCxnSpPr/>
          <p:nvPr/>
        </p:nvCxnSpPr>
        <p:spPr>
          <a:xfrm>
            <a:off x="6559826" y="1750727"/>
            <a:ext cx="0" cy="510727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DFB431-C687-4C79-BE95-24384872B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define arithmetic series IOT find their sums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1320DB7-961A-46EF-9F73-C9FB388699AE}"/>
                  </a:ext>
                </a:extLst>
              </p14:cNvPr>
              <p14:cNvContentPartPr/>
              <p14:nvPr/>
            </p14:nvContentPartPr>
            <p14:xfrm>
              <a:off x="2219040" y="2496240"/>
              <a:ext cx="118440" cy="3168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1320DB7-961A-46EF-9F73-C9FB388699A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03200" y="2432880"/>
                <a:ext cx="14976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6F21E08-DB67-4ACA-B996-3D640511E0E7}"/>
                  </a:ext>
                </a:extLst>
              </p14:cNvPr>
              <p14:cNvContentPartPr/>
              <p14:nvPr/>
            </p14:nvContentPartPr>
            <p14:xfrm>
              <a:off x="5305320" y="4180320"/>
              <a:ext cx="256680" cy="284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6F21E08-DB67-4ACA-B996-3D640511E0E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89480" y="4116960"/>
                <a:ext cx="28800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FB1C3DE-D11F-4CE0-B6EF-3EC7D1F3C36C}"/>
                  </a:ext>
                </a:extLst>
              </p14:cNvPr>
              <p14:cNvContentPartPr/>
              <p14:nvPr/>
            </p14:nvContentPartPr>
            <p14:xfrm>
              <a:off x="2192040" y="6424920"/>
              <a:ext cx="324360" cy="500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FB1C3DE-D11F-4CE0-B6EF-3EC7D1F3C36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76200" y="6361560"/>
                <a:ext cx="355680" cy="17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ABDC0D7-B5D5-4DF2-95F2-04AF84CD591C}"/>
                  </a:ext>
                </a:extLst>
              </p14:cNvPr>
              <p14:cNvContentPartPr/>
              <p14:nvPr/>
            </p14:nvContentPartPr>
            <p14:xfrm>
              <a:off x="4978440" y="3355920"/>
              <a:ext cx="352800" cy="532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ABDC0D7-B5D5-4DF2-95F2-04AF84CD591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962600" y="3292560"/>
                <a:ext cx="384120" cy="18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C16E1E6-7E7E-4E5C-988A-1358320606DB}"/>
                  </a:ext>
                </a:extLst>
              </p14:cNvPr>
              <p14:cNvContentPartPr/>
              <p14:nvPr/>
            </p14:nvContentPartPr>
            <p14:xfrm>
              <a:off x="1648800" y="4215240"/>
              <a:ext cx="855720" cy="626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C16E1E6-7E7E-4E5C-988A-1358320606D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632960" y="4151880"/>
                <a:ext cx="88704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7A77E00-9040-42FE-A6DA-86E6F84641F4}"/>
                  </a:ext>
                </a:extLst>
              </p14:cNvPr>
              <p14:cNvContentPartPr/>
              <p14:nvPr/>
            </p14:nvContentPartPr>
            <p14:xfrm>
              <a:off x="5537880" y="3702240"/>
              <a:ext cx="783720" cy="460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7A77E00-9040-42FE-A6DA-86E6F84641F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522040" y="3638880"/>
                <a:ext cx="81504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D39215F-2FD3-4D45-896E-69FFE1EFA2FF}"/>
                  </a:ext>
                </a:extLst>
              </p14:cNvPr>
              <p14:cNvContentPartPr/>
              <p14:nvPr/>
            </p14:nvContentPartPr>
            <p14:xfrm>
              <a:off x="709200" y="1107360"/>
              <a:ext cx="11003760" cy="54406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D39215F-2FD3-4D45-896E-69FFE1EFA2F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99840" y="1098000"/>
                <a:ext cx="11022480" cy="5459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3500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>
                <a:latin typeface="Calibri"/>
                <a:cs typeface="Calibri"/>
              </a:rPr>
              <a:t> Lesson 9-4 Notes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646111" y="126078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Examples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1829247-D306-4DCA-87AB-003E10C860BE}"/>
                  </a:ext>
                </a:extLst>
              </p:cNvPr>
              <p:cNvSpPr/>
              <p:nvPr/>
            </p:nvSpPr>
            <p:spPr>
              <a:xfrm>
                <a:off x="1179443" y="1750727"/>
                <a:ext cx="4916557" cy="20115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AutoNum type="arabicPeriod" startAt="5"/>
                </a:pPr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(We do) What is the sum of the series 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nary>
                  </m:oMath>
                </a14:m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pPr marL="342900" lvl="0" indent="-342900">
                  <a:buAutoNum type="arabicPeriod" startAt="3"/>
                </a:pPr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  <a:p>
                <a:pPr marL="2286000" marR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US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US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1829247-D306-4DCA-87AB-003E10C860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443" y="1750727"/>
                <a:ext cx="4916557" cy="2011576"/>
              </a:xfrm>
              <a:prstGeom prst="rect">
                <a:avLst/>
              </a:prstGeom>
              <a:blipFill>
                <a:blip r:embed="rId3"/>
                <a:stretch>
                  <a:fillRect l="-743" t="-7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0E455BA-3935-409B-A341-A8763B422C00}"/>
                  </a:ext>
                </a:extLst>
              </p:cNvPr>
              <p:cNvSpPr/>
              <p:nvPr/>
            </p:nvSpPr>
            <p:spPr>
              <a:xfrm>
                <a:off x="7148677" y="1737475"/>
                <a:ext cx="3893262" cy="12207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lvl="0" indent="-342900">
                  <a:buAutoNum type="arabicPeriod" startAt="6"/>
                </a:pPr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(They do) Use the calculator to determine the sum of the series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20</m:t>
                        </m:r>
                      </m:sup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−10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pPr lvl="0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0E455BA-3935-409B-A341-A8763B422C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8677" y="1737475"/>
                <a:ext cx="3893262" cy="1220783"/>
              </a:xfrm>
              <a:prstGeom prst="rect">
                <a:avLst/>
              </a:prstGeom>
              <a:blipFill>
                <a:blip r:embed="rId4"/>
                <a:stretch>
                  <a:fillRect l="-1097" t="-2500" b="-3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1D14314-539F-4753-9CBF-DB5E053D58AD}"/>
              </a:ext>
            </a:extLst>
          </p:cNvPr>
          <p:cNvCxnSpPr/>
          <p:nvPr/>
        </p:nvCxnSpPr>
        <p:spPr>
          <a:xfrm>
            <a:off x="6559826" y="1750727"/>
            <a:ext cx="0" cy="510727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902ECF-1C2F-4A44-8843-53A7A495E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define arithmetic series IOT find their sums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9F1A44B-BCD7-4D76-88D9-1DB96BBC7FC0}"/>
                  </a:ext>
                </a:extLst>
              </p14:cNvPr>
              <p14:cNvContentPartPr/>
              <p14:nvPr/>
            </p14:nvContentPartPr>
            <p14:xfrm>
              <a:off x="524520" y="4646880"/>
              <a:ext cx="36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9F1A44B-BCD7-4D76-88D9-1DB96BBC7FC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8680" y="4583520"/>
                <a:ext cx="316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37843FD-BDC1-4B7E-8CC4-C4B334A1914B}"/>
                  </a:ext>
                </a:extLst>
              </p14:cNvPr>
              <p14:cNvContentPartPr/>
              <p14:nvPr/>
            </p14:nvContentPartPr>
            <p14:xfrm>
              <a:off x="5169960" y="2178000"/>
              <a:ext cx="615960" cy="590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37843FD-BDC1-4B7E-8CC4-C4B334A1914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54120" y="2114640"/>
                <a:ext cx="64728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1C32E99-CD89-4DEA-B1B5-2709F8C6F283}"/>
                  </a:ext>
                </a:extLst>
              </p14:cNvPr>
              <p14:cNvContentPartPr/>
              <p14:nvPr/>
            </p14:nvContentPartPr>
            <p14:xfrm>
              <a:off x="2050200" y="4433760"/>
              <a:ext cx="220320" cy="266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1C32E99-CD89-4DEA-B1B5-2709F8C6F28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34360" y="4370400"/>
                <a:ext cx="25164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847FD05-0FA6-4163-8412-37D9DF207E67}"/>
                  </a:ext>
                </a:extLst>
              </p14:cNvPr>
              <p14:cNvContentPartPr/>
              <p14:nvPr/>
            </p14:nvContentPartPr>
            <p14:xfrm>
              <a:off x="2551320" y="4564440"/>
              <a:ext cx="180000" cy="165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847FD05-0FA6-4163-8412-37D9DF207E6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535480" y="4501080"/>
                <a:ext cx="21132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F82144E-1E46-4A33-B66B-AD5A7CBBBF05}"/>
                  </a:ext>
                </a:extLst>
              </p14:cNvPr>
              <p14:cNvContentPartPr/>
              <p14:nvPr/>
            </p14:nvContentPartPr>
            <p14:xfrm>
              <a:off x="5226120" y="2529000"/>
              <a:ext cx="247320" cy="414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F82144E-1E46-4A33-B66B-AD5A7CBBBF0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210280" y="2465640"/>
                <a:ext cx="278640" cy="16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4AA267A-2590-4DE0-92C3-3624D81829F2}"/>
                  </a:ext>
                </a:extLst>
              </p14:cNvPr>
              <p14:cNvContentPartPr/>
              <p14:nvPr/>
            </p14:nvContentPartPr>
            <p14:xfrm>
              <a:off x="5189760" y="2957760"/>
              <a:ext cx="368640" cy="259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4AA267A-2590-4DE0-92C3-3624D81829F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173920" y="2894400"/>
                <a:ext cx="399960" cy="15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1D106A1-6873-401A-8FD1-A601C8FFD964}"/>
                  </a:ext>
                </a:extLst>
              </p14:cNvPr>
              <p14:cNvContentPartPr/>
              <p14:nvPr/>
            </p14:nvContentPartPr>
            <p14:xfrm>
              <a:off x="3042000" y="4530240"/>
              <a:ext cx="313200" cy="248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1D106A1-6873-401A-8FD1-A601C8FFD96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026160" y="4466880"/>
                <a:ext cx="344520" cy="15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2C63F9C-FED0-4AB8-9501-7DCEC9C14401}"/>
                  </a:ext>
                </a:extLst>
              </p14:cNvPr>
              <p14:cNvContentPartPr/>
              <p14:nvPr/>
            </p14:nvContentPartPr>
            <p14:xfrm>
              <a:off x="1265760" y="2005920"/>
              <a:ext cx="7907760" cy="36529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2C63F9C-FED0-4AB8-9501-7DCEC9C1440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256400" y="1996560"/>
                <a:ext cx="7926480" cy="3671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6205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A85A-8971-4B97-AB11-1E250127A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39814"/>
          </a:xfrm>
        </p:spPr>
        <p:txBody>
          <a:bodyPr>
            <a:normAutofit/>
          </a:bodyPr>
          <a:lstStyle/>
          <a:p>
            <a:r>
              <a:rPr lang="en-US">
                <a:latin typeface="Calibri"/>
                <a:cs typeface="Calibri"/>
              </a:rPr>
              <a:t> Lesson 9-4 Notes</a:t>
            </a:r>
            <a:endParaRPr lang="en-US" sz="4000">
              <a:latin typeface="Calibri"/>
              <a:cs typeface="Calibri"/>
            </a:endParaRPr>
          </a:p>
        </p:txBody>
      </p:sp>
      <p:pic>
        <p:nvPicPr>
          <p:cNvPr id="4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001D81D-1950-43FF-B790-8153BA308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4116" y="-5477"/>
            <a:ext cx="1185953" cy="116672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A1A21E-2034-422E-8E97-F738B0EA5BF3}"/>
              </a:ext>
            </a:extLst>
          </p:cNvPr>
          <p:cNvSpPr txBox="1"/>
          <p:nvPr/>
        </p:nvSpPr>
        <p:spPr>
          <a:xfrm>
            <a:off x="646111" y="126078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Examples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32CCC8-518E-44AB-8A7C-E540F429DCCF}"/>
              </a:ext>
            </a:extLst>
          </p:cNvPr>
          <p:cNvSpPr/>
          <p:nvPr/>
        </p:nvSpPr>
        <p:spPr>
          <a:xfrm>
            <a:off x="1086678" y="1750727"/>
            <a:ext cx="10482469" cy="3580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AutoNum type="arabicPeriod" startAt="7"/>
            </a:pP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(They do) A student has taken three math tests so far this semester. His scores for the first three tests were 75, 79 and 83.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15000"/>
              </a:lnSpc>
              <a:spcAft>
                <a:spcPts val="1000"/>
              </a:spcAft>
              <a:buFont typeface="+mj-lt"/>
              <a:buAutoNum type="alphaLcPeriod"/>
            </a:pP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Suppose his test scores continue to improve at the same rate. What will be his grade on the sixth and final test?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b.   What will be his total score for all six tests?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C43238-5B60-4433-A9E9-7226575F8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SWBAT define arithmetic series IOT find their sums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DCE5604-C4D6-4D48-861C-00A84235B594}"/>
                  </a:ext>
                </a:extLst>
              </p14:cNvPr>
              <p14:cNvContentPartPr/>
              <p14:nvPr/>
            </p14:nvContentPartPr>
            <p14:xfrm>
              <a:off x="1713600" y="2030400"/>
              <a:ext cx="9234720" cy="45284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DCE5604-C4D6-4D48-861C-00A84235B59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04240" y="2021040"/>
                <a:ext cx="9253440" cy="454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3039334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0</TotalTime>
  <Words>914</Words>
  <Application>Microsoft Office PowerPoint</Application>
  <PresentationFormat>Widescreen</PresentationFormat>
  <Paragraphs>117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Cambria Math</vt:lpstr>
      <vt:lpstr>Franklin Gothic Book</vt:lpstr>
      <vt:lpstr>Times New Roman</vt:lpstr>
      <vt:lpstr>Wingdings 3</vt:lpstr>
      <vt:lpstr>Crop</vt:lpstr>
      <vt:lpstr>PowerPoint Presentation</vt:lpstr>
      <vt:lpstr>Weekly Overview       </vt:lpstr>
      <vt:lpstr>9-4 Arithmetic Series       Standards                                 Objectives</vt:lpstr>
      <vt:lpstr> 9-4 Arithmetic Series        Objective</vt:lpstr>
      <vt:lpstr> 9-4 Arithmetic Series</vt:lpstr>
      <vt:lpstr> Lesson 9-4 Notes</vt:lpstr>
      <vt:lpstr> Lesson 9-4 Notes</vt:lpstr>
      <vt:lpstr> Lesson 9-4 Notes</vt:lpstr>
      <vt:lpstr> Lesson 9-4 Notes</vt:lpstr>
      <vt:lpstr>Independent Practice/Lesson Check 9-4</vt:lpstr>
      <vt:lpstr>Independent Practice/Lesson Check 9-4</vt:lpstr>
      <vt:lpstr>9-5 Geometric Series       Standards                                 Objectives</vt:lpstr>
      <vt:lpstr> 9-5 Geometric Series        Objective</vt:lpstr>
      <vt:lpstr>9-5 Geometric Series</vt:lpstr>
      <vt:lpstr>Lesson 9-5 Notes </vt:lpstr>
      <vt:lpstr>Lesson 9-5 Notes </vt:lpstr>
      <vt:lpstr>Lesson 9-5 Notes </vt:lpstr>
      <vt:lpstr>Lesson 9-5 Notes </vt:lpstr>
      <vt:lpstr>Independent Practice/Lesson Check 9-5</vt:lpstr>
      <vt:lpstr>Independent Practice/Lesson Check 9-5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TRACY N CARTER</dc:creator>
  <cp:lastModifiedBy>Tracy Carter</cp:lastModifiedBy>
  <cp:revision>1</cp:revision>
  <dcterms:created xsi:type="dcterms:W3CDTF">2020-08-17T17:54:10Z</dcterms:created>
  <dcterms:modified xsi:type="dcterms:W3CDTF">2021-03-12T19:10:41Z</dcterms:modified>
  <cp:contentStatus/>
</cp:coreProperties>
</file>