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4"/>
  </p:sldMasterIdLst>
  <p:sldIdLst>
    <p:sldId id="256" r:id="rId5"/>
    <p:sldId id="257" r:id="rId6"/>
    <p:sldId id="288" r:id="rId7"/>
    <p:sldId id="290" r:id="rId8"/>
    <p:sldId id="263" r:id="rId9"/>
    <p:sldId id="264" r:id="rId10"/>
    <p:sldId id="266" r:id="rId11"/>
    <p:sldId id="267" r:id="rId12"/>
    <p:sldId id="268" r:id="rId13"/>
    <p:sldId id="282" r:id="rId14"/>
    <p:sldId id="284" r:id="rId15"/>
    <p:sldId id="283" r:id="rId16"/>
    <p:sldId id="270" r:id="rId17"/>
    <p:sldId id="272" r:id="rId18"/>
    <p:sldId id="273" r:id="rId19"/>
    <p:sldId id="271" r:id="rId20"/>
    <p:sldId id="274" r:id="rId21"/>
    <p:sldId id="275" r:id="rId22"/>
    <p:sldId id="276" r:id="rId23"/>
    <p:sldId id="286" r:id="rId24"/>
    <p:sldId id="285" r:id="rId25"/>
    <p:sldId id="287" r:id="rId26"/>
    <p:sldId id="277" r:id="rId27"/>
    <p:sldId id="279" r:id="rId28"/>
    <p:sldId id="278" r:id="rId29"/>
    <p:sldId id="280" r:id="rId30"/>
    <p:sldId id="281" r:id="rId31"/>
    <p:sldId id="289" r:id="rId32"/>
    <p:sldId id="26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C64708-9C86-4123-B88A-F9269D3A0BD5}" v="2" dt="2020-09-03T19:55:40.430"/>
    <p1510:client id="{A1D4E2AE-16AE-4223-A323-29CC12D77B7D}" v="58" dt="2020-09-03T18:59:13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29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6911 0 0,'0'0'304'0'0,"1"18"64"0"0,3-1-296 0 0,1-1-72 0 0,4-4 0 0 0,-9-12 0 0 0,12 9 368 0 0,-12-9 56 0 0,14 0 16 0 0,-14 0 0 0 0,14-5-440 0 0,-2-2 0 0 0,-1-2-64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1.1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19351 0 0,'0'0'439'0'0,"1"7"596"0"0,4 9-672 0 0,-1 0 0 0 0,4 33 0 0 0,1 69 1926 0 0,15 129-967 0 0,-13-170-836 0 0,25 90 1 0 0,-29-141 137 0 0,-2-3-995 0 0,2 0 0 0 0,0 0 1 0 0,16 30-1 0 0,-17-44-786 0 0,-4-7-4775 0 0,6-4-2043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0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1 13823 0 0,'0'0'315'0'0,"0"0"45"0"0,0 0 21 0 0,0 0-49 0 0,7 15 1224 0 0,-6-5-736 0 0,0 1 0 0 0,-2-1 0 0 0,1 0 0 0 0,-1 0 0 0 0,-4 20 0 0 0,1-7-1060 0 0,-10 98 2241 0 0,9-66-1930 0 0,4-29-71 0 0,1 0 0 0 0,2 0 0 0 0,6 40 0 0 0,-8-65 0 0 0,7 22 0 0 0,-7-21-181 0 0,1-1 0 0 0,-1 1 0 0 0,1 0 0 0 0,-1-1-1 0 0,1 1 1 0 0,0-1 0 0 0,0 1 0 0 0,0-1 0 0 0,2 3 0 0 0,-2-4-1 0 0,-1 1 0 0 0,1-1 1 0 0,0 1-1 0 0,0-1 1 0 0,0 0-1 0 0,0 1 0 0 0,0-1 1 0 0,0 0-1 0 0,0 0 1 0 0,0 0-1 0 0,0 0 0 0 0,0 0 1 0 0,0 0-1 0 0,0 0 1 0 0,0 0-1 0 0,0 0 0 0 0,0 0 1 0 0,0 0-1 0 0,0-1 1 0 0,1 0-1 0 0,16-4-1850 0 0,-14 3-15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1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 1 15663 0 0,'-2'1'356'0'0,"-3"1"-248"0"0,1 0-1 0 0,0 0 0 0 0,0-1 0 0 0,-1 1 1 0 0,1-1-1 0 0,-1 0 0 0 0,1-1 1 0 0,-8 1-1 0 0,-22 5 291 0 0,-70 24 3633 0 0,100-30-4026 0 0,-1 1-1 0 0,1 0 1 0 0,-1-1 0 0 0,1 0-1 0 0,0 0 1 0 0,-6-1 0 0 0,-6 0-5 0 0,5 0 0 0 0,2-1-61 0 0,7 1-264 0 0,2 1-142 0 0,0 0-1302 0 0,0 0-5057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1.7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0 8287 0 0,'0'0'191'0'0,"0"0"26"0"0,0 0 9 0 0,0 0 110 0 0,0 0 444 0 0,0 0 196 0 0,0 0 42 0 0,-9 4 1146 0 0,3 5-1651 0 0,1 0-1 0 0,0 0 1 0 0,1 1-1 0 0,0 0 0 0 0,0 0 1 0 0,1 0-1 0 0,1 0 1 0 0,-3 15-1 0 0,0 108 2147 0 0,3-39-2654 0 0,2-81 461 0 0,0 0 1 0 0,3 14-1 0 0,0 3 183 0 0,-2-21-713 0 0,-1-7-273 0 0,0-2-138 0 0,0 0-33 0 0,0 0 66 0 0,11-18 276 0 0,3-24 166 0 0,-10 28 0 0 0,1 0 0 0 0,1 0 0 0 0,0 0 0 0 0,15-23 0 0 0,-18 33 0 0 0,0 1 0 0 0,0-1 0 0 0,1 1 0 0 0,0 0 0 0 0,-1 0 0 0 0,1 0 0 0 0,1 0 0 0 0,-1 1 0 0 0,0-1 0 0 0,0 1 0 0 0,1 0 0 0 0,0 1 0 0 0,-1-1 0 0 0,1 1 0 0 0,0 0 0 0 0,-1 0 0 0 0,1 0 0 0 0,8 0 0 0 0,-12 1 0 0 0,1 0 0 0 0,-1 1 0 0 0,1-1 0 0 0,-1 0 0 0 0,1 0 0 0 0,-1 1 0 0 0,1-1 0 0 0,-1 1 0 0 0,0-1 0 0 0,1 1 0 0 0,-1-1 0 0 0,0 1 0 0 0,1 0 0 0 0,-1 0 0 0 0,0 0 0 0 0,0-1 0 0 0,2 3 0 0 0,1 0 0 0 0,0 0 71 0 0,-1 0 0 0 0,1 0 1 0 0,0 0-1 0 0,-1 0 0 0 0,1 0 0 0 0,-1 1 0 0 0,0-1 0 0 0,0 1 0 0 0,-1 0 1 0 0,1 0-1 0 0,-1 0 0 0 0,0 0 0 0 0,0 1 0 0 0,0-1 0 0 0,-1 0 0 0 0,1 1 1 0 0,-1-1-1 0 0,0 1 0 0 0,0 0 0 0 0,-1-1 0 0 0,1 1 0 0 0,-1 0 0 0 0,0 0 1 0 0,0-1-1 0 0,-1 1 0 0 0,1 0 0 0 0,-3 8 0 0 0,0-5-158 0 0,1 0 0 0 0,-1-1 0 0 0,0 1 0 0 0,-1 0 0 0 0,0-1 1 0 0,0 0-1 0 0,0 0 0 0 0,-1 0 0 0 0,-8 9 0 0 0,5-7-100 0 0,-1 0 0 0 0,-1-1-1 0 0,1 0 1 0 0,-1-1 0 0 0,-18 11 0 0 0,25-16 185 0 0,-1-1 0 0 0,0 1 0 0 0,1-1-1 0 0,-1 0 1 0 0,0 0 0 0 0,0 0 0 0 0,0 0 0 0 0,1-1 0 0 0,-1 1-1 0 0,0-1 1 0 0,0 0 0 0 0,0 0 0 0 0,0-1 0 0 0,0 1-1 0 0,0-1 1 0 0,0 0 0 0 0,1 0 0 0 0,-1 0 0 0 0,0 0 0 0 0,1-1-1 0 0,-1 0 1 0 0,1 1 0 0 0,-1-1 0 0 0,1 0 0 0 0,0-1-1 0 0,0 1 1 0 0,0-1 0 0 0,0 1 0 0 0,0-1 0 0 0,0 0 0 0 0,1 0-1 0 0,-5-6 1 0 0,7 7-152 0 0,-1 1 1 0 0,0-1-1 0 0,1 1 0 0 0,0-1 0 0 0,-1 1 1 0 0,1-1-1 0 0,0 0 0 0 0,0 1 0 0 0,0-1 0 0 0,0 1 1 0 0,0-3-1 0 0,3-8-4957 0 0,0 3-1133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2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10135 0 0,'0'0'464'0'0,"0"0"-9"0"0,6 5 552 0 0,-4-1 2421 0 0,0 1-3075 0 0,-1 1 1 0 0,0 0-1 0 0,-1-1 1 0 0,1 1 0 0 0,-1 0-1 0 0,0-1 1 0 0,0 1-1 0 0,-1 0 1 0 0,0-1-1 0 0,0 1 1 0 0,-3 10 0 0 0,-3 22 769 0 0,4-15-1000 0 0,2 0 1 0 0,0 0-1 0 0,2 0 0 0 0,6 43 0 0 0,-6-63-123 0 0,0-1 0 0 0,0 1 0 0 0,0 0 0 0 0,0-1 0 0 0,0 1 0 0 0,1-1 0 0 0,-1 1 0 0 0,1-1 0 0 0,0 0 0 0 0,-1 1 0 0 0,4 2 0 0 0,7 5 0 0 0,-7-9 0 0 0,-2-1 0 0 0,0 1 0 0 0,1 0 0 0 0,0 0 0 0 0,0 0 0 0 0,0-1 0 0 0,0 1 0 0 0,0-1 0 0 0,0 0 0 0 0,0 0 0 0 0,0-1 0 0 0,0 1 0 0 0,0-1 0 0 0,0 0 0 0 0,0 0 0 0 0,5-2 0 0 0,-3 1 0 0 0,-1-1 0 0 0,1 0 0 0 0,0-1 0 0 0,-1 1 0 0 0,0-1 0 0 0,0 0 0 0 0,0 0 0 0 0,5-7 0 0 0,-1 0 0 0 0,0 0 0 0 0,-1-1 0 0 0,-1 1 0 0 0,0-2 0 0 0,0 1 0 0 0,-1-1 0 0 0,7-22 0 0 0,-9 19 0 0 0,-1 0 0 0 0,-1 0 0 0 0,0-19 0 0 0,0 16 0 0 0,10 96 0 0 0,-1 36-33 0 0,4 70 1949 0 0,-13-130-1875 0 0,-2-1 0 0 0,-3 1 1 0 0,-15 86-1 0 0,14-126-41 0 0,0 0 0 0 0,0-1 0 0 0,-1 1 0 0 0,-1-1 0 0 0,0 0 0 0 0,-11 16 0 0 0,16-26 1 0 0,-1 0-1 0 0,1 0 1 0 0,0 0-1 0 0,-1 0 1 0 0,1-1-1 0 0,-1 1 1 0 0,0 0-1 0 0,1-1 0 0 0,-1 1 1 0 0,0-1-1 0 0,0 0 1 0 0,0 0-1 0 0,0 0 1 0 0,0 0-1 0 0,0 0 1 0 0,0 0-1 0 0,-1 0 1 0 0,1-1-1 0 0,0 1 1 0 0,0-1-1 0 0,-1 1 1 0 0,1-1-1 0 0,0 0 1 0 0,-1 0-1 0 0,-3-1 1 0 0,2 1-225 0 0,1-1-1 0 0,0 0 1 0 0,0 0 0 0 0,0-1 0 0 0,0 1 0 0 0,0-1 0 0 0,1 1 0 0 0,-1-1 0 0 0,0 0 0 0 0,1 0 0 0 0,-1 0-1 0 0,1 0 1 0 0,0 0 0 0 0,0-1 0 0 0,-1 1 0 0 0,2-1 0 0 0,-5-5 0 0 0,-3-9-6939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2.9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34 182 13823 0 0,'0'0'315'0'0,"0"0"45"0"0,0 0 21 0 0,0 0-49 0 0,-1-2-220 0 0,0 1-96 0 0,1 0 103 0 0,-1 0 0 0 0,1 0 0 0 0,-1 1-1 0 0,0-1 1 0 0,1 0 0 0 0,-1 0 0 0 0,0 1 0 0 0,0-1 0 0 0,1 0-1 0 0,-1 1 1 0 0,0-1 0 0 0,0 1 0 0 0,0-1 0 0 0,0 1 0 0 0,0-1-1 0 0,-2 1 1 0 0,3 0-118 0 0,-1 0-1 0 0,1 0 1 0 0,-1-1-1 0 0,1 1 1 0 0,0 0-1 0 0,-1 0 1 0 0,1 0-1 0 0,-1 0 1 0 0,1 0-1 0 0,-1 0 1 0 0,1 0-1 0 0,0-1 1 0 0,-1 1-1 0 0,1 0 0 0 0,0 0 1 0 0,-1-1-1 0 0,1 1 1 0 0,0 0-1 0 0,-1-1 1 0 0,1 1-1 0 0,0 0 1 0 0,-1-1-1 0 0,1 1 1 0 0,0 0-1 0 0,0-1 1 0 0,-1 1-1 0 0,1 0 1 0 0,0-1-1 0 0,0 1 1 0 0,0-1-1 0 0,-4-8 73 0 0,4 8 7 0 0,-1-1 0 0 0,1 1 0 0 0,0-1 0 0 0,-1 0 0 0 0,1 1 0 0 0,0-1 0 0 0,0 1 0 0 0,0-1 1 0 0,0 0-1 0 0,0 1 0 0 0,1-1 0 0 0,-1 0 0 0 0,0 1 0 0 0,1-1 0 0 0,-1 1 0 0 0,1-1 0 0 0,-1 1 0 0 0,1-1 0 0 0,0 1 0 0 0,0-1 0 0 0,0 1 0 0 0,0 0 0 0 0,1-2 0 0 0,4-4-64 0 0,-1 1 0 0 0,14-12 0 0 0,-17 16-9 0 0,12-10-7 0 0,0 0 0 0 0,1 0 0 0 0,1 1 0 0 0,33-17 0 0 0,-47 28 48 0 0,-1-1 0 0 0,1 0-1 0 0,0 1 1 0 0,0-1 0 0 0,0 1-1 0 0,-1-1 1 0 0,1 1 0 0 0,0 0 0 0 0,0 0-1 0 0,0 0 1 0 0,0 0 0 0 0,0 0-1 0 0,0 0 1 0 0,0 0 0 0 0,-1 1 0 0 0,1-1-1 0 0,0 1 1 0 0,0-1 0 0 0,0 1-1 0 0,-1 0 1 0 0,1-1 0 0 0,0 1 0 0 0,-1 0-1 0 0,1 0 1 0 0,-1 1 0 0 0,1-1-1 0 0,-1 0 1 0 0,1 0 0 0 0,-1 1 0 0 0,0-1-1 0 0,0 1 1 0 0,1-1 0 0 0,0 3-1 0 0,0 0-16 0 0,0-1-1 0 0,0 1 1 0 0,0 1-1 0 0,0-1 0 0 0,-1 0 1 0 0,1 0-1 0 0,-1 1 1 0 0,0-1-1 0 0,-1 0 1 0 0,1 1-1 0 0,-1-1 0 0 0,0 1 1 0 0,0 5-1 0 0,-1 0-30 0 0,-1 3 0 0 0,1-1 0 0 0,-2 0 0 0 0,-6 23 0 0 0,-1-6 0 0 0,6-16 0 0 0,0 0 0 0 0,-8 14 0 0 0,2-5 0 0 0,-2 0 0 0 0,-1-2 0 0 0,0 1 0 0 0,-2-1 0 0 0,-32 34 0 0 0,42-50 0 0 0,2-1 0 0 0,0 0 0 0 0,1-1 0 0 0,-1 1 0 0 0,1 0 0 0 0,-4 7 0 0 0,1-1 0 0 0,6 0 0 0 0,1-7 2 0 0,-1 0-1 0 0,1 0 0 0 0,0-1 1 0 0,0 1-1 0 0,0-1 1 0 0,0 1-1 0 0,0-1 0 0 0,0 0 1 0 0,0 0-1 0 0,0 0 1 0 0,1 0-1 0 0,-1 0 0 0 0,0-1 1 0 0,1 1-1 0 0,-1-1 0 0 0,0 1 1 0 0,1-1-1 0 0,-1 0 1 0 0,4 0-1 0 0,6 0 470 0 0,0 0-1 0 0,18-3 1 0 0,9-1-167 0 0,46 1 0 0 0,-75 2-304 0 0,-4 1 0 0 0,0 1 0 0 0,0-1 0 0 0,0 1 0 0 0,1 0 0 0 0,6 3 0 0 0,-6-2-133 0 0,-5-1-563 0 0,-2-1-257 0 0,0 0-58 0 0,0 0-12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4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35 6447 0 0,'0'0'298'0'0,"0"0"-10"0"0,0-1-188 0 0,-2-32 769 0 0,2 32 100 0 0,0 1 45 0 0,0 0 8 0 0,0 0 2 0 0,0 0 0 0 0,0 0 0 0 0,0 0-69 0 0,0 0-290 0 0,0 0-121 0 0,0 0-28 0 0,0 0-4 0 0,0 0 0 0 0,0 0 0 0 0,2 11 444 0 0,-1 3-907 0 0,-1 0 0 0 0,0-1 0 0 0,-1 1-1 0 0,-3 17 1 0 0,3-15 610 0 0,0 1 0 0 0,2 26-1 0 0,-1-41-658 0 0,0 0 0 0 0,0 0 0 0 0,0 0 0 0 0,0 0 0 0 0,0 0 0 0 0,1 0 0 0 0,-1 0 0 0 0,1-1 0 0 0,0 1 0 0 0,-1 0 0 0 0,1 0 0 0 0,0 0 0 0 0,0-1 0 0 0,0 1 0 0 0,2 2 0 0 0,-1-1 0 0 0,0 0 0 0 0,0-1 0 0 0,-1 0 0 0 0,1 0 0 0 0,0 1 0 0 0,1-1 0 0 0,-1 0 0 0 0,0-1 0 0 0,0 1 0 0 0,1 0 0 0 0,-1-1 0 0 0,5 3 0 0 0,-2-2 0 0 0,3 1 0 0 0,0-1 0 0 0,0 0 0 0 0,0 0 0 0 0,0-1 0 0 0,0 0 0 0 0,13 0 0 0 0,4 1 0 0 0,-14-1 0 0 0,-1 0 0 0 0,1-1 0 0 0,0 0 0 0 0,0-1 0 0 0,-1 0 0 0 0,17-4 0 0 0,-18 1-64 0 0,10-9-2076 0 0,-14 7-2628 0 0,-5 5-1476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4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11975 0 0,'0'0'547'0'0,"0"0"-11"0"0,3 14-323 0 0,2 8 2296 0 0,-1 1 0 0 0,2 29-1 0 0,-6 47-1858 0 0,0-80-650 0 0,4 28 0 0 0,0 11 0 0 0,-4-22 0 0 0,2 0 0 0 0,1 0 0 0 0,13 58 0 0 0,-13-83 0 0 0,-1-2-129 0 0,-2-9 27 0 0,1 1 1 0 0,-1-1-1 0 0,0 1 1 0 0,0-1-1 0 0,1 0 1 0 0,-1 1-1 0 0,0-1 1 0 0,1 1-1 0 0,-1-1 0 0 0,0 0 1 0 0,1 1-1 0 0,-1-1 1 0 0,0 0-1 0 0,1 0 1 0 0,-1 1-1 0 0,1-1 1 0 0,-1 0-1 0 0,1 0 1 0 0,-1 0-1 0 0,1 0 1 0 0,-1 1-1 0 0,1-1 1 0 0,-1 0-1 0 0,1 0 0 0 0,0 0 1 0 0,8 0-922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5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249 131 13823 0 0,'0'-9'675'0'0,"2"0"-393"0"0,0 0-1 0 0,-1-1 1 0 0,-1-14 0 0 0,0 21-127 0 0,0 0 0 0 0,-1-1-1 0 0,1 1 1 0 0,-1 0 0 0 0,0-1-1 0 0,0 1 1 0 0,-1 0 0 0 0,1 0 0 0 0,-1 0-1 0 0,1 0 1 0 0,-1 0 0 0 0,0 0 0 0 0,-4-4-1 0 0,4 5-75 0 0,0 0 0 0 0,0 0 0 0 0,0 0 0 0 0,-1 1 0 0 0,1-1 0 0 0,-1 0 1 0 0,1 1-1 0 0,-1 0 0 0 0,0-1 0 0 0,0 1 0 0 0,1 0 0 0 0,-1 1 0 0 0,0-1 0 0 0,0 0 0 0 0,0 1 0 0 0,0 0 0 0 0,0-1 0 0 0,0 1 0 0 0,0 0 0 0 0,0 1 0 0 0,-4 0 0 0 0,-3 0-100 0 0,-1 2-1 0 0,1 0 1 0 0,0 0 0 0 0,-16 8-1 0 0,15-7 22 0 0,1 2 0 0 0,0-1 0 0 0,0 2 0 0 0,1-1 0 0 0,0 1 0 0 0,0 1 0 0 0,0-1 0 0 0,-7 11 0 0 0,10-9 0 0 0,2-1 72 0 0,3-6 299 0 0,1-2 117 0 0,11 12 542 0 0,-8-7-959 0 0,2-1-68 0 0,-1 0-1 0 0,1 0 0 0 0,0 0 1 0 0,0-1-1 0 0,0 0 0 0 0,7 3 1 0 0,14 10-4 0 0,-4-2 1 0 0,-15-10 0 0 0,0 1 0 0 0,0 0 0 0 0,7 7 0 0 0,0 1 0 0 0,-2 1 0 0 0,0 0 0 0 0,0 1 0 0 0,17 31 0 0 0,-26-38 0 0 0,0-1 0 0 0,0 1 0 0 0,-1-1 0 0 0,2 13 0 0 0,2 7 0 0 0,-3-17 0 0 0,-1 0 0 0 0,0 1 0 0 0,-1-1 0 0 0,0 1 0 0 0,-1 0 0 0 0,0-1 0 0 0,-1 1 0 0 0,0 0 0 0 0,0-1 0 0 0,-1 1 0 0 0,0-1 0 0 0,-7 17 0 0 0,8-24 0 0 0,0-1 0 0 0,0 0 0 0 0,1 0 0 0 0,-1-1 0 0 0,0 1 0 0 0,0 0 0 0 0,0-1 0 0 0,-1 1 0 0 0,1 0 0 0 0,0-1 0 0 0,0 0 0 0 0,-1 1 0 0 0,1-1 0 0 0,-1 0 0 0 0,0 1 0 0 0,1-1 0 0 0,-1 0 0 0 0,0 0 0 0 0,-2 1 0 0 0,3-2 0 0 0,-1 1 0 0 0,1 0 0 0 0,-1 0 0 0 0,1 0 0 0 0,-1-1 0 0 0,1 1 0 0 0,-1-1 0 0 0,1 1 0 0 0,-1-1 0 0 0,1 0 0 0 0,-1 0 0 0 0,0 1 0 0 0,1-1 0 0 0,-1 0 0 0 0,1 0 0 0 0,-1-1 0 0 0,0 1 0 0 0,1 0 0 0 0,-1 0 0 0 0,1-1 0 0 0,-1 1 0 0 0,1-1 0 0 0,-4-1 0 0 0,4 1 0 0 0,-3-1-47 0 0,1 0-1 0 0,0 0 1 0 0,0 0-1 0 0,0 0 1 0 0,1-1 0 0 0,-1 1-1 0 0,0-1 1 0 0,1 0-1 0 0,0 0 1 0 0,0 0-1 0 0,-1 0 1 0 0,2 0 0 0 0,-1 0-1 0 0,0-1 1 0 0,1 1-1 0 0,0-1 1 0 0,-1 1-1 0 0,1-1 1 0 0,1 1 0 0 0,-2-7-1 0 0,0-6-201 0 0,1 0 0 0 0,0 0 0 0 0,2-21 0 0 0,1 26 382 0 0,-1 1 0 0 0,1-1 0 0 0,1 0-1 0 0,0 1 1 0 0,1 0 0 0 0,0-1 0 0 0,0 1 0 0 0,1 1-1 0 0,0-1 1 0 0,1 1 0 0 0,0 0 0 0 0,0 0 0 0 0,1 0-1 0 0,12-11 1 0 0,-8 9-133 0 0,-2 2 0 0 0,-1 1 0 0 0,2-1 0 0 0,10-6 0 0 0,16-11 0 0 0,-27 22 0 0 0,7 0-322 0 0,-14 2-308 0 0,-1 1-4324 0 0,-1 1-1732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5.4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0 11975 0 0,'0'0'547'0'0,"1"2"-11"0"0,1 2-337 0 0,0-1 0 0 0,0 1 0 0 0,-1 0 0 0 0,1-1 0 0 0,-1 1 0 0 0,0 0 0 0 0,0 0 0 0 0,0 0 0 0 0,0 0 0 0 0,0 0 0 0 0,-1 0 0 0 0,0 0 0 0 0,0 6 0 0 0,0 7 1039 0 0,0-10-957 0 0,0-1 0 0 0,-1 0-1 0 0,1 0 1 0 0,-1 0 0 0 0,0 0 0 0 0,-1 0 0 0 0,1 0 0 0 0,-1 0 0 0 0,-4 6 0 0 0,-5 19 1218 0 0,11-29-1819 0 0,0-2-155 0 0,0 0-1295 0 0,0 0-5056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6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213 173 6447 0 0,'0'0'142'0'0,"0"0"22"0"0,0 0 13 0 0,0 0 123 0 0,10-3 3477 0 0,-7-1-3366 0 0,0-1-1 0 0,-1 0 1 0 0,0 1-1 0 0,1-1 1 0 0,-2 0-1 0 0,1-1 1 0 0,0 1-1 0 0,-1 0 1 0 0,0 0 0 0 0,0-1-1 0 0,-1 1 1 0 0,0 0-1 0 0,1-1 1 0 0,-2 1-1 0 0,1-1 1 0 0,-1 1-1 0 0,0 0 1 0 0,-2-10-1 0 0,1 11-377 0 0,0 0-1 0 0,0 0 0 0 0,0 0 1 0 0,-1 0-1 0 0,1 1 1 0 0,-1-1-1 0 0,0 0 1 0 0,0 1-1 0 0,0 0 0 0 0,-1 0 1 0 0,1 0-1 0 0,-1 0 1 0 0,1 1-1 0 0,-1-1 1 0 0,0 1-1 0 0,0 0 0 0 0,0 0 1 0 0,-5-2-1 0 0,2 3 71 0 0,0 1-1 0 0,0-1 0 0 0,0 1 1 0 0,0 1-1 0 0,0-1 1 0 0,1 1-1 0 0,-1 0 0 0 0,0 1 1 0 0,0-1-1 0 0,1 1 1 0 0,-1 1-1 0 0,1-1 0 0 0,0 1 1 0 0,0 0-1 0 0,0 1 1 0 0,0-1-1 0 0,0 1 0 0 0,0 1 1 0 0,-8 8-1 0 0,11-11-102 0 0,-7 12 0 0 0,6-9 0 0 0,3-3 0 0 0,-1 0 0 0 0,1 0 0 0 0,0 0 0 0 0,0-1 0 0 0,0 1 0 0 0,0 1 0 0 0,0-1 0 0 0,0 0 0 0 0,0 4 0 0 0,-2 3 0 0 0,1-7 0 0 0,-2 8 0 0 0,7-5 0 0 0,4 4 0 0 0,-4-4 0 0 0,1 0 0 0 0,0 0 0 0 0,-1-1 0 0 0,9 8 0 0 0,-6-8 0 0 0,-4-2 0 0 0,1-1 0 0 0,-1 0 0 0 0,1 1 0 0 0,0-1 0 0 0,-1 0 0 0 0,1 0 0 0 0,4 0 0 0 0,-4 1 0 0 0,1 0 0 0 0,14-1 0 0 0,-14-1 0 0 0,-1 0 0 0 0,1-1 0 0 0,-1 0 0 0 0,1 0 0 0 0,-1 0 0 0 0,1 0 0 0 0,-1 0 0 0 0,1 0 0 0 0,-1-1 0 0 0,0 0 0 0 0,0 0 0 0 0,0 0 0 0 0,0 0 0 0 0,0 0 0 0 0,3-4 0 0 0,19-12 0 0 0,-9 5 0 0 0,-16 13 0 0 0,0 0 0 0 0,0 0 0 0 0,0 0 0 0 0,0 0 0 0 0,1-1 0 0 0,-1 1 0 0 0,0 0 0 0 0,0 0 0 0 0,0 0 0 0 0,0 0 0 0 0,1-1 0 0 0,-1 1 0 0 0,0 0 0 0 0,0 0 0 0 0,0 0 0 0 0,1 0 0 0 0,-1 0 0 0 0,0 0 0 0 0,0 0 0 0 0,1 0 0 0 0,-1 0 0 0 0,0 0 0 0 0,0 0 0 0 0,0 0 0 0 0,1 0 0 0 0,-1 0 0 0 0,0 0 0 0 0,0 0 0 0 0,1 0 0 0 0,-1 0 0 0 0,0 0 0 0 0,0 0 0 0 0,1 0 0 0 0,-1 0 0 0 0,0 0 0 0 0,0 0 0 0 0,0 0 0 0 0,1 1 0 0 0,-1-1 0 0 0,0 0 0 0 0,0 0 0 0 0,0 0 0 0 0,0 0 0 0 0,1 1 0 0 0,-1-1 0 0 0,0 0 0 0 0,0 0 0 0 0,0 0 0 0 0,0 1 0 0 0,0-1 0 0 0,0 0 0 0 0,1 0 0 0 0,-1 0 0 0 0,0 1 0 0 0,0-1 0 0 0,0 0 0 0 0,0 0 0 0 0,0 1 0 0 0,0-1 0 0 0,0 0 0 0 0,0 0 0 0 0,0 13 0 0 0,0-12 0 0 0,0 34 269 0 0,-2 8 902 0 0,1-21-862 0 0,0 26 0 0 0,1-5-319 0 0,-5 138 10 0 0,5-169 0 0 0,0-12 0 0 0,0 0 0 0 0,0 0 0 0 0,0 0 0 0 0,0 0 0 0 0,0 1 1 0 0,0-1-1 0 0,0 0 0 0 0,0 0 0 0 0,0 0 0 0 0,0 0 0 0 0,0 1 0 0 0,0-1 0 0 0,0 0 0 0 0,1 0 0 0 0,-1 0 0 0 0,0 0 0 0 0,0 1 0 0 0,0-1 0 0 0,0 0 1 0 0,0 0-1 0 0,0 0 0 0 0,0 0 0 0 0,0 0 0 0 0,0 1 0 0 0,1-1 0 0 0,-1 0 0 0 0,0 0 0 0 0,0 0 0 0 0,0 0 0 0 0,0 0 0 0 0,0 0 0 0 0,1 0 0 0 0,-1 1 1 0 0,0-1-1 0 0,0 0 0 0 0,0 0 0 0 0,0 0 0 0 0,1 0 0 0 0,-1 0 0 0 0,0 0 0 0 0,0 0 0 0 0,0 0 0 0 0,0 0 0 0 0,1 0 0 0 0,-1 0 0 0 0,0 0 0 0 0,0 0 1 0 0,0 0-1 0 0,0 0 0 0 0,1 0 0 0 0,-1 0 0 0 0,0-1 0 0 0,0 1 0 0 0,0 0 0 0 0,0 0 0 0 0,1 0 0 0 0,-1 0 0 0 0,0 0 0 0 0,0 0 0 0 0,0 0 0 0 0,0 0 1 0 0,0-1-1 0 0,0 1 0 0 0,1 0 0 0 0,-1 0 0 0 0,0 0 0 0 0,8-9-97 0 0,-8 8 56 0 0,16-20-2205 0 0,-9 3-3985 0 0,-2 5-207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1.5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15663 0 0,'0'0'356'0'0,"0"0"50"0"0,0 0 20 0 0,0 0-42 0 0,9 5 623 0 0,-5 0-642 0 0,-1 0 1 0 0,1 0-1 0 0,-1 0 1 0 0,0 0-1 0 0,0 0 0 0 0,0 1 1 0 0,-1-1-1 0 0,0 1 1 0 0,0 0-1 0 0,-1 0 1 0 0,2 9-1 0 0,1 11 47 0 0,0 37-1 0 0,-3-38-342 0 0,-3 75-69 0 0,0-2 0 0 0,2-84 0 0 0,1 1 0 0 0,1-1 0 0 0,1 0 0 0 0,6 22 0 0 0,-8-30-109 0 0,2-1-1 0 0,-1 0 1 0 0,0 0-1 0 0,1 0 1 0 0,0 0-1 0 0,0-1 1 0 0,5 6-1 0 0,-7-9-1796 0 0,-1-1-5600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6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 13823 0 0,'0'0'315'0'0,"0"0"45"0"0,0 0 21 0 0,0 0-49 0 0,0 0-81 0 0,-2 10 2464 0 0,-8 14-1004 0 0,2 1 1 0 0,-6 31 0 0 0,11-45-1631 0 0,1 1 1 0 0,1 0-1 0 0,0 0 0 0 0,1 0 0 0 0,0-1 0 0 0,1 1 1 0 0,3 16-1 0 0,-1-10 34 0 0,2-1-1 0 0,0 0 1 0 0,1 0 0 0 0,1 0 0 0 0,1-1 0 0 0,0 0 0 0 0,14 20-1 0 0,-17-29-77 0 0,0-1-1 0 0,0 0 0 0 0,1 0 0 0 0,0 0 0 0 0,0 0 0 0 0,1-1 0 0 0,-1 0 1 0 0,1 0-1 0 0,0-1 0 0 0,0 0 0 0 0,1 0 0 0 0,-1-1 0 0 0,1 0 0 0 0,0 0 1 0 0,0-1-1 0 0,0 0 0 0 0,0 0 0 0 0,10 1 0 0 0,-12-3-131 0 0,0 0 0 0 0,0 0 1 0 0,0-1-1 0 0,0 0 0 0 0,0 0 0 0 0,0 0 0 0 0,0-1 0 0 0,0 1 0 0 0,0-2 1 0 0,0 1-1 0 0,-1 0 0 0 0,1-1 0 0 0,-1 0 0 0 0,0-1 0 0 0,0 1 0 0 0,0-1 1 0 0,0 0-1 0 0,0 0 0 0 0,-1 0 0 0 0,5-7 0 0 0,-4 4 95 0 0,-1 0 0 0 0,-1 0 0 0 0,1-1 0 0 0,2-11 0 0 0,2-1 0 0 0,-7 18 0 0 0,-1 1 0 0 0,1 0 0 0 0,-1-1 0 0 0,1 1 0 0 0,-1-1 0 0 0,0 1 0 0 0,1-1 0 0 0,-1 1 0 0 0,0 0 0 0 0,0-1 0 0 0,0 1 0 0 0,0-1 0 0 0,0 1 0 0 0,-1-1 0 0 0,1 1 0 0 0,0-1 0 0 0,-1 1 0 0 0,1-1 0 0 0,-1 1 0 0 0,1 0 0 0 0,-1-1 0 0 0,0 1 0 0 0,1 0 0 0 0,-1 0 0 0 0,0-1 0 0 0,0 1 0 0 0,0 0 0 0 0,0 0 0 0 0,0 0 0 0 0,0 0 0 0 0,0 0 0 0 0,-1 0 0 0 0,1 1 0 0 0,0-1 0 0 0,0 0 0 0 0,-1 0 0 0 0,1 1 0 0 0,-3-2 0 0 0,-2 1 0 0 0,1-1 0 0 0,0 0 0 0 0,-1 1 0 0 0,1 0 0 0 0,-1 1 0 0 0,1-1 0 0 0,-1 1 0 0 0,1 0 0 0 0,-9 1 0 0 0,4 1 0 0 0,0 0 0 0 0,1 1 0 0 0,-1 0 0 0 0,1 1 0 0 0,0 0 0 0 0,0 0 0 0 0,0 1 0 0 0,1 0 0 0 0,-1 1 0 0 0,1 0 0 0 0,1 0 0 0 0,-1 1 0 0 0,1 0 0 0 0,0 0 0 0 0,-8 11 0 0 0,12-15 0 0 0,-2 5 0 0 0,2 14 0 0 0,2-19-3 0 0,1-2-1 0 0,0 0-1 0 0,0 0 1 0 0,0 0 0 0 0,0 0-1 0 0,0 0 1 0 0,0 0 0 0 0,1 0 0 0 0,-1 0-1 0 0,0 0 1 0 0,0 0 0 0 0,1 0-1 0 0,-1 0 1 0 0,0 0 0 0 0,1 0-1 0 0,0 0 1 0 0,-1 0-105 0 0,1 0 0 0 0,-1 0 1 0 0,1 0-1 0 0,0 0 0 0 0,-1 0 0 0 0,1 0 0 0 0,0 0 0 0 0,0-1 1 0 0,0 1-1 0 0,-1 0 0 0 0,1-1 0 0 0,0 1 0 0 0,0 0 0 0 0,0-1 1 0 0,0 1-1 0 0,0-1 0 0 0,0 0 0 0 0,2 1 0 0 0,10 3-4983 0 0,-13-4 4734 0 0,14 2-6524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7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 15663 0 0,'0'0'356'0'0,"0"0"50"0"0,0 0 20 0 0,1 1-42 0 0,2 17-236 0 0,-3 1 543 0 0,-1-1-1 0 0,0 0 0 0 0,-2 0 0 0 0,-6 29 1 0 0,-5 32 1385 0 0,13-63-1873 0 0,-1 0-1 0 0,-8 31 1 0 0,6-40-1246 0 0,4-5-1199 0 0,1-3-941 0 0,4-3-4133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8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7 10135 0 0,'0'0'231'0'0,"0"0"29"0"0,0 0 19 0 0,0 0 37 0 0,0 0 125 0 0,-3-6 284 0 0,2 6 6215 0 0,1 4-6621 0 0,-1 0 0 0 0,1 0 0 0 0,-1 0 0 0 0,0 0 0 0 0,-3 7 0 0 0,2-7-290 0 0,1 0 0 0 0,-1 0-1 0 0,1 0 1 0 0,0 0 0 0 0,0 0 0 0 0,1 0-1 0 0,-1 8 1 0 0,1-5-29 0 0,0-1 0 0 0,-1 0 0 0 0,0 1 0 0 0,-2 7 0 0 0,-2 17 0 0 0,-7 57 1376 0 0,1-12-704 0 0,-2 4-672 0 0,13-79-4 0 0,0-1-1 0 0,0 0 1 0 0,0 1 0 0 0,0-1-1 0 0,0 0 1 0 0,0 0 0 0 0,0 1-1 0 0,0-1 1 0 0,0 0-1 0 0,0 0 1 0 0,0 1 0 0 0,0-1-1 0 0,0 0 1 0 0,1 0 0 0 0,-1 1-1 0 0,0-1 1 0 0,0 0-1 0 0,0 0 1 0 0,0 1 0 0 0,1-1-1 0 0,-1 0 1 0 0,0 0 0 0 0,0 0-1 0 0,0 0 1 0 0,1 1-1 0 0,-1-1 1 0 0,0 0 0 0 0,0 0-1 0 0,1 0 1 0 0,-1 0 0 0 0,0 0-1 0 0,1 0 1 0 0,-1 0 0 0 0,0 0-1 0 0,0 0 1 0 0,1 0-1 0 0,-1 0 1 0 0,0 0 0 0 0,0 0-1 0 0,1 0 1 0 0,-1 0 0 0 0,0 0-1 0 0,1 0 1 0 0,-1 0-1 0 0,0 0 1 0 0,0 0 0 0 0,1 0-1 0 0,-1 0 1 0 0,0 0 0 0 0,0-1-1 0 0,1 1 1 0 0,-1 0-1 0 0,0 0 1 0 0,0 0-29 0 0,3-1-412 0 0,0 0 0 0 0,-1 1 0 0 0,1-1-1 0 0,0 0 1 0 0,-1-1 0 0 0,1 1 0 0 0,-1 0 0 0 0,0-1 0 0 0,1 1 0 0 0,-1-1 0 0 0,3-2 0 0 0,2-4-1601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8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198 224 11975 0 0,'0'0'267'0'0,"1"-1"42"0"0,8-10 58 0 0,0 0 0 0 0,-2-1 0 0 0,8-12 0 0 0,-13 19-266 0 0,0 0 0 0 0,0 1-1 0 0,0-1 1 0 0,-1 0-1 0 0,0 0 1 0 0,0 0 0 0 0,0 0-1 0 0,0 0 1 0 0,-1 0-1 0 0,0 0 1 0 0,0 0 0 0 0,-1-8-1 0 0,-1 1-39 0 0,1 6 126 0 0,0 0 0 0 0,0-1-1 0 0,-1 1 1 0 0,1 0 0 0 0,-5-8 0 0 0,5 12-133 0 0,-1-1 0 0 0,1 1 0 0 0,-1 0 0 0 0,0 0 1 0 0,0 0-1 0 0,0 0 0 0 0,0 0 0 0 0,0 0 0 0 0,0 0 0 0 0,0 1 0 0 0,0-1 1 0 0,-1 1-1 0 0,1 0 0 0 0,-1 0 0 0 0,-4-2 0 0 0,0 1 116 0 0,0 1-1 0 0,0 0 0 0 0,0 0 1 0 0,0 1-1 0 0,0-1 0 0 0,0 2 1 0 0,0-1-1 0 0,0 1 0 0 0,0 0 1 0 0,1 0-1 0 0,-13 5 0 0 0,15-5-166 0 0,1 1 0 0 0,-1-1 0 0 0,1 1-1 0 0,0 0 1 0 0,-5 4 0 0 0,-10 6-4 0 0,13-10 92 0 0,0 1 1 0 0,0 0-1 0 0,1 0 0 0 0,-1 0 0 0 0,1 1 1 0 0,-1 0-1 0 0,1 0 0 0 0,1 0 0 0 0,-1 0 1 0 0,-4 6-1 0 0,7-8-56 0 0,0 0-1 0 0,0 0 1 0 0,0 0 0 0 0,0 0 0 0 0,0 0 0 0 0,0 0-1 0 0,0 0 1 0 0,1 0 0 0 0,-1 0 0 0 0,1 0 0 0 0,0 0 0 0 0,-1 0-1 0 0,1 0 1 0 0,0 1 0 0 0,0-1 0 0 0,1 0 0 0 0,-1 0-1 0 0,0 0 1 0 0,1 0 0 0 0,-1 1 0 0 0,1-1 0 0 0,0 0-1 0 0,-1 0 1 0 0,1 0 0 0 0,0 0 0 0 0,0 0 0 0 0,1-1 0 0 0,-1 1-1 0 0,3 3 1 0 0,32 24-35 0 0,-34-27 0 0 0,1 0 0 0 0,-1 0 0 0 0,1-1 0 0 0,-1 0 0 0 0,1 1 0 0 0,-1-1 0 0 0,1 0 0 0 0,0 0 0 0 0,0 0 0 0 0,-1-1 0 0 0,1 1 0 0 0,0-1 0 0 0,0 0 0 0 0,0 1 0 0 0,0-1 0 0 0,0 0 0 0 0,0-1 0 0 0,-1 1 0 0 0,1 0 0 0 0,4-2 0 0 0,-2 1 0 0 0,0-1 0 0 0,1 0 0 0 0,-1 0 0 0 0,0-1 0 0 0,0 1 0 0 0,0-1 0 0 0,0 0 0 0 0,-1 0 0 0 0,7-6 0 0 0,-2 2 0 0 0,-1-1 0 0 0,0 0 0 0 0,0-1 0 0 0,-1 1 0 0 0,0-2 0 0 0,0 1 0 0 0,7-15 0 0 0,-10 16 0 0 0,0 6 0 0 0,-4 7 0 0 0,-2 7 0 0 0,-17 41 226 0 0,11-34 376 0 0,1 0 0 0 0,-5 24 0 0 0,1 5-585 0 0,-6 42 425 0 0,16-80-338 0 0,-2 7 196 0 0,2-1 1 0 0,0 0-1 0 0,1 1 0 0 0,3 20 0 0 0,-2-28-300 0 0,6 9 0 0 0,-1-9-1064 0 0,-3-8-2374 0 0,-3-1 902 0 0,2 0-5426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9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45 13823 0 0,'0'0'315'0'0,"0"0"45"0"0,0 0 21 0 0,0 0-49 0 0,0 0-149 0 0,0 0 194 0 0,0 0 110 0 0,0 0 22 0 0,0 0-66 0 0,0 0-222 0 0,0 0 166 0 0,0 0 101 0 0,0 0 21 0 0,0 0 3 0 0,0 0 0 0 0,0 0 0 0 0,9-6 592 0 0,18-7-1087 0 0,5-5-18 0 0,-28 16 1 0 0,-2 1 0 0 0,-1 0 0 0 0,1 1 0 0 0,0-1 0 0 0,-1 0 0 0 0,1 1 0 0 0,0 0 0 0 0,0-1 0 0 0,-1 1 0 0 0,1 0 0 0 0,0 0 0 0 0,2 0 0 0 0,1 0 0 0 0,-1 0 0 0 0,1 0 0 0 0,0 1 0 0 0,-1-1 0 0 0,1 1 0 0 0,-1 0 0 0 0,1 1 0 0 0,-1-1 0 0 0,0 1 0 0 0,1 0 0 0 0,-1 0 0 0 0,6 4 0 0 0,-7-5 0 0 0,-1 1 0 0 0,1 0 0 0 0,-1-1 0 0 0,1 1 0 0 0,-1 1 0 0 0,0-1 0 0 0,0 0 0 0 0,0 0 0 0 0,0 1 0 0 0,-1-1 0 0 0,1 1 0 0 0,0 0 0 0 0,0 3 0 0 0,1 0 0 0 0,-1-1-3 0 0,1 1 0 0 0,-2 0-1 0 0,1 0 1 0 0,-1 0 0 0 0,0 0 0 0 0,0 0 0 0 0,0 0-1 0 0,-1 1 1 0 0,0-1 0 0 0,-1 0 0 0 0,0 7-1 0 0,-1 0 125 0 0,-1 1-1 0 0,0-1 0 0 0,-10 25 1 0 0,-1-8 414 0 0,-1 0 0 0 0,-34 46 0 0 0,37-60-535 0 0,0 0 0 0 0,-1-1 0 0 0,0 0 0 0 0,-1-1 0 0 0,-21 16 0 0 0,32-27 0 0 0,-12 5 0 0 0,15-8 0 0 0,0 0 0 0 0,0 0 0 0 0,-1 0 0 0 0,1 0 0 0 0,0 1 0 0 0,0-1 0 0 0,0 0 0 0 0,0 0 0 0 0,-1 0 0 0 0,1 0 0 0 0,0 0 0 0 0,0 0 0 0 0,0 0 0 0 0,-1 0 0 0 0,1 0 0 0 0,0 0 0 0 0,0 0 0 0 0,0 0 0 0 0,-1 0 0 0 0,1 0 0 0 0,0 0 0 0 0,0 0 0 0 0,0 0 0 0 0,-1 0 0 0 0,1 0 0 0 0,0 0 0 0 0,0 0 0 0 0,0 0 0 0 0,-1 0 0 0 0,1-1 0 0 0,0 1 0 0 0,0 0 0 0 0,0 0 0 0 0,0 0 0 0 0,-1 0 0 0 0,1 0 0 0 0,0 0 0 0 0,0-1 0 0 0,0 1 0 0 0,0 0 0 0 0,0 0 0 0 0,0 0 0 0 0,-1 0 0 0 0,1-1 0 0 0,0 1 0 0 0,0 0 0 0 0,0 0 0 0 0,0 0 0 0 0,0-1 0 0 0,0 1 0 0 0,0 0 0 0 0,0-1 0 0 0,1-5 0 0 0,0 2 0 0 0,-1 0 0 0 0,1-1 0 0 0,0 1 0 0 0,0 0 0 0 0,1 0 0 0 0,-1 0 0 0 0,1 1 0 0 0,3-7 0 0 0,-2 6 0 0 0,-2 3 0 0 0,-1 1 0 0 0,0-1 0 0 0,0 1 0 0 0,0-1 0 0 0,0 1 0 0 0,1-1 0 0 0,-1 1 0 0 0,0 0 0 0 0,0-1 0 0 0,1 1 0 0 0,-1 0 0 0 0,0-1 0 0 0,1 1 0 0 0,-1 0 0 0 0,1-1 0 0 0,-1 1 0 0 0,0 0 0 0 0,1 0 0 0 0,-1-1 0 0 0,1 1 0 0 0,-1 0 0 0 0,0 0 0 0 0,1 0 0 0 0,0-1 0 0 0,12-2 0 0 0,-12 3 0 0 0,0-1 0 0 0,0 0 0 0 0,1 1 0 0 0,-1-1 0 0 0,0 1 0 0 0,0-1 0 0 0,1 1 0 0 0,-1 0 0 0 0,0 0 0 0 0,1-1 0 0 0,-1 1 0 0 0,0 0 0 0 0,0 0 0 0 0,1 0 0 0 0,-1 1 0 0 0,0-1 0 0 0,1 0 0 0 0,-1 0 0 0 0,2 1 0 0 0,1 1 0 0 0,-3-2 0 0 0,0 0 0 0 0,0 0 0 0 0,1 0 0 0 0,-1 0 0 0 0,0 1 0 0 0,0-1 0 0 0,0 0 0 0 0,0 1 0 0 0,0-1 0 0 0,0 1 0 0 0,0-1 0 0 0,0 1 0 0 0,0-1 0 0 0,0 1 0 0 0,0 0 0 0 0,0-1 0 0 0,1 3 0 0 0,1 0 0 0 0,23 15 106 0 0,54 36 1022 0 0,-69-48-1011 0 0,0 0-1 0 0,0-1 0 0 0,0-1 0 0 0,1 0 1 0 0,0-1-1 0 0,12 3 0 0 0,0-3-116 0 0,0 0 0 0 0,0-1 0 0 0,0-2 0 0 0,0 0 0 0 0,0-2 0 0 0,0-1 0 0 0,0 0 0 0 0,-1-2 0 0 0,1-1 0 0 0,-1 0 0 0 0,-1-2 0 0 0,36-17 0 0 0,-42 18 0 0 0,16-10 0 0 0,-12 0 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16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23 8287 0 0,'0'0'191'0'0,"0"0"26"0"0,0 0 9 0 0,0 0 42 0 0,0 0 158 0 0,0 0 72 0 0,0 0 12 0 0,0 0 2 0 0,0 0 0 0 0,0 0 0 0 0,0 0 0 0 0,0 0-69 0 0,0 0-222 0 0,0 0 166 0 0,0 0 101 0 0,0-1-430 0 0,0 1 0 0 0,1-1 0 0 0,-1 1 0 0 0,0-1 0 0 0,0 1 0 0 0,1 0 0 0 0,-1-1 0 0 0,0 1 0 0 0,1 0 0 0 0,-1-1 0 0 0,0 1 0 0 0,1 0-1 0 0,-1-1 1 0 0,1 1 0 0 0,-1 0 0 0 0,0 0 0 0 0,1-1 0 0 0,0 1 0 0 0,7 3-42 0 0,-4 6 56 0 0,-4-8 23 0 0,1 1 0 0 0,-1 0-1 0 0,0 0 1 0 0,1 0 0 0 0,-1 0 0 0 0,0 0-1 0 0,0-1 1 0 0,0 1 0 0 0,0 0 0 0 0,-1 3-1 0 0,-1 0 93 0 0,0 0 0 0 0,0 0 0 0 0,0 0-1 0 0,-5 6 1 0 0,-3 7-187 0 0,4-11 0 0 0,-2-3 0 0 0,0-4 0 0 0,-3-5 0 0 0,9 1 0 0 0,2 3 0 0 0,-4-5 0 0 0,2 0 0 0 0,1-6 0 0 0,1 10 0 0 0,0 0 0 0 0,-1-1 0 0 0,1 1 0 0 0,0 0 0 0 0,0 0 0 0 0,1-1 0 0 0,-1 1 0 0 0,0 0 0 0 0,1-1 0 0 0,0 1 0 0 0,-1 0 0 0 0,1 0 0 0 0,0 0 0 0 0,0 0 0 0 0,0 0 0 0 0,0 0 0 0 0,2-3 0 0 0,-1 2 0 0 0,-2 2 0 0 0,0 0 0 0 0,1 0 0 0 0,-1 0 0 0 0,1 1 0 0 0,0-1 0 0 0,-1 0 0 0 0,1 0 0 0 0,-1 1 0 0 0,1-1 0 0 0,0 0 0 0 0,0 1 0 0 0,-1-1 0 0 0,1 0 0 0 0,0 1 0 0 0,0-1 0 0 0,0 1 0 0 0,0 0 0 0 0,0-1 0 0 0,0 1 0 0 0,0 0 0 0 0,-1-1 0 0 0,2 1 0 0 0,25-6 0 0 0,-17 8 0 0 0,-1 4 0 0 0,-5-3 0 0 0,-2-1 0 0 0,0 0 0 0 0,-1-1 0 0 0,1 1 0 0 0,0 1 0 0 0,-1-1 0 0 0,1 0 0 0 0,-1 0 0 0 0,2 4 0 0 0,-2-5 0 0 0,0 0 0 0 0,0 0 0 0 0,-1 0 0 0 0,1 1 0 0 0,0-1 0 0 0,-1 0 0 0 0,1 0 0 0 0,-1 0 0 0 0,0 0 0 0 0,1 1 0 0 0,-1-1 0 0 0,0 0 0 0 0,0 0 0 0 0,0 1 0 0 0,0-1 0 0 0,0 0 0 0 0,0 0 0 0 0,0 1 0 0 0,0 0 0 0 0,-1 3 0 0 0,2-1 26 0 0,-1-1 0 0 0,0 1 0 0 0,0-1 0 0 0,0 1 0 0 0,-1 0-1 0 0,1-1 1 0 0,-1 1 0 0 0,0-1 0 0 0,0 1 0 0 0,0-1 0 0 0,-2 5 0 0 0,-1 3 106 0 0,-5 0 991 0 0,5-7-806 0 0,-2 3-168 0 0,-6-1-131 0 0,8-7-21 0 0,3 1 4 0 0,-8-3-1 0 0,8 2 0 0 0,-1 0 0 0 0,1 0 0 0 0,0 0 0 0 0,-1 0 0 0 0,1 0 0 0 0,-1 0 0 0 0,1 0 0 0 0,0 0 0 0 0,0-1 0 0 0,0 1 0 0 0,0 0 0 0 0,0-1 0 0 0,0 1 0 0 0,0-1 0 0 0,0 0 0 0 0,0 1 0 0 0,1-1 0 0 0,-1 1 0 0 0,0-4 0 0 0,0 2 0 0 0,-2-12 0 0 0,3 6 0 0 0,0 8 0 0 0,0 0 0 0 0,0 0 0 0 0,0 0 0 0 0,0 0 0 0 0,0 0 0 0 0,0 0 0 0 0,1 0 0 0 0,-1 0 0 0 0,0 0 0 0 0,0 0 0 0 0,1 0 0 0 0,-1 0 0 0 0,1 0 0 0 0,-1 0 0 0 0,1 1 0 0 0,-1-1 0 0 0,1 0 0 0 0,-1 0 0 0 0,1 0 0 0 0,0 1 0 0 0,1-2 0 0 0,1-1 0 0 0,-2 0 0 0 0,9-10 0 0 0,-1 6 0 0 0,-1 0 0 0 0,1 0 0 0 0,0 1 0 0 0,13-7 0 0 0,-21 13 0 0 0,0-1 0 0 0,1 1 0 0 0,-1-1 0 0 0,0 1 0 0 0,0-1 0 0 0,0 1 0 0 0,1 0 0 0 0,-1 0 0 0 0,0 0 0 0 0,0-1 0 0 0,1 1 0 0 0,-1 0 0 0 0,0 0 0 0 0,1 1 0 0 0,-1-1 0 0 0,2 0 0 0 0,1 1 0 0 0,6 2 0 0 0,-1 3 0 0 0,-2-1 0 0 0,-6-3 0 0 0,0-1 0 0 0,0 0 0 0 0,1 1 0 0 0,-1-1 0 0 0,0 1 0 0 0,0-1 0 0 0,0 1 0 0 0,-1-1 0 0 0,1 1 0 0 0,0 0 0 0 0,0-1 0 0 0,-1 1 0 0 0,1 0 0 0 0,-1 0 0 0 0,0-1 0 0 0,0 1 0 0 0,1 0 0 0 0,-1 0 0 0 0,0 3 0 0 0,0 1 0 0 0,0-2 0 0 0,0-1 0 0 0,1 1 0 0 0,-1-1 0 0 0,0 0 0 0 0,0 0 0 0 0,-1 1 0 0 0,1-1 0 0 0,-1 0 0 0 0,1 0 0 0 0,-1 0 0 0 0,0 0 0 0 0,0 0 0 0 0,-1 0 0 0 0,1 0 0 0 0,-1 0 0 0 0,1 0 0 0 0,-3 3 0 0 0,2-2 0 0 0,1-2 0 0 0,0-1 0 0 0,0 1 0 0 0,0-1 0 0 0,0 1 0 0 0,0-1 0 0 0,-1 0 0 0 0,1 1 0 0 0,0-1 0 0 0,0 0 0 0 0,-1 0 0 0 0,1 0 0 0 0,-3 1 0 0 0,4-1 0 0 0,-1 0 0 0 0,0-1 0 0 0,0 1 0 0 0,0 0 0 0 0,0-1 0 0 0,0 1 0 0 0,0 0 0 0 0,0-1 0 0 0,0 1 0 0 0,0-1 0 0 0,0 1 0 0 0,0-1 0 0 0,0 0 0 0 0,0 0 0 0 0,0 1 0 0 0,0-1 0 0 0,0 0 0 0 0,0 0 0 0 0,-2 0 0 0 0,-2 0 0 0 0,5 0 0 0 0,-1 1 0 0 0,0-1 0 0 0,1 0 0 0 0,-1 0 0 0 0,0 1 0 0 0,1-1 0 0 0,-1 0 0 0 0,0 0 0 0 0,0 0 0 0 0,1 0 0 0 0,-1 0 0 0 0,0 0 0 0 0,0 0 0 0 0,1 0 0 0 0,-1 0 0 0 0,0 0 0 0 0,0 0 0 0 0,1-1 0 0 0,-2 1 0 0 0,0-1 0 0 0,1 0 0 0 0,0 1 0 0 0,0 0 0 0 0,0 0 0 0 0,0-1 0 0 0,0 1 0 0 0,1-1 0 0 0,-1 1 0 0 0,0-1 0 0 0,0 1 0 0 0,0-1 0 0 0,0 1 0 0 0,1-1 0 0 0,-1 0 0 0 0,0 1 0 0 0,1-1 0 0 0,-1 0 0 0 0,0 0 0 0 0,1 0 0 0 0,-1 0 0 0 0,1 1 0 0 0,-1-1 0 0 0,1 0 0 0 0,0 0 0 0 0,-1-1 0 0 0,0-2 0 0 0,-3-1 0 0 0,3 3 0 0 0,0 1 0 0 0,0-1 0 0 0,0 0 0 0 0,0 0 0 0 0,0 0 0 0 0,1 0 0 0 0,-1 0 0 0 0,0-5 0 0 0,-1-1 0 0 0,0-1 0 0 0,1 1 0 0 0,0-1 0 0 0,0 0 0 0 0,1 0 0 0 0,0 0 0 0 0,0 1 0 0 0,3-11 0 0 0,-1 10 0 0 0,5-3 4 0 0,-2 10 26 0 0,-4 2 8 0 0,2-1 78 0 0,0 0 0 0 0,0 0 0 0 0,-1 0 0 0 0,1 0 0 0 0,0 0 0 0 0,0 1 0 0 0,0-1 0 0 0,0 1 0 0 0,0 0 0 0 0,0 0 0 0 0,0 0 0 0 0,0 0 0 0 0,0 1 0 0 0,0-1 0 0 0,0 1 0 0 0,-1 0 0 0 0,6 1 0 0 0,-5 0-124 0 0,1-1 1 0 0,-1 0 0 0 0,0 1-1 0 0,0-1 1 0 0,0 1-1 0 0,0 0 1 0 0,0 0-1 0 0,0 0 1 0 0,0 0-1 0 0,0 1 1 0 0,-1-1 0 0 0,1 1-1 0 0,-1-1 1 0 0,4 6-1 0 0,-4-4 8 0 0,-1-2 0 0 0,0 0 0 0 0,0 1 0 0 0,0-1 0 0 0,0 0 0 0 0,0 0 0 0 0,-1 1 0 0 0,1-1 0 0 0,-1 1 0 0 0,1-1 0 0 0,-1 0 0 0 0,0 1 0 0 0,0-1 0 0 0,0 1 0 0 0,0-1 0 0 0,0 1 0 0 0,-1-1 0 0 0,1 0 0 0 0,-1 1 0 0 0,-1 3 0 0 0,0 0 0 0 0,-1 1 0 0 0,-1-1 0 0 0,1 1 0 0 0,-1-1 0 0 0,0 0 0 0 0,-1 0 0 0 0,1-1 0 0 0,-1 0 0 0 0,0 1 0 0 0,-8 5 0 0 0,12-10 0 0 0,1-1 0 0 0,-1 1 0 0 0,0 0 0 0 0,0 0 0 0 0,0-1 0 0 0,0 1 0 0 0,0-1 0 0 0,0 1 0 0 0,0-1 0 0 0,0 1 0 0 0,0-1 0 0 0,0 1 0 0 0,0-1 0 0 0,0 0 0 0 0,0 0 0 0 0,0 1 0 0 0,0-1 0 0 0,-1 0 0 0 0,1 0 0 0 0,-1 0 0 0 0,-2-1 0 0 0,-5 1 0 0 0,5 0 0 0 0,3 0 0 0 0,1 0 0 0 0,-1 0 0 0 0,1 0 0 0 0,-1 0 0 0 0,1 0 0 0 0,-1 0 0 0 0,1 0 0 0 0,-1 0 0 0 0,1 0 0 0 0,-1 0 0 0 0,1 0 0 0 0,-1 0 0 0 0,1-1 0 0 0,0 1 0 0 0,-1 0 0 0 0,1 0 0 0 0,-1 0 0 0 0,1-1 0 0 0,0 1 0 0 0,-1 0 0 0 0,0-1 0 0 0,-8-8 0 0 0,7 8 2 0 0,0-1-1 0 0,0 0 1 0 0,0 0 0 0 0,1 0-1 0 0,-1-1 1 0 0,-1-2-1 0 0,-6-8-841 0 0,7 12-113 0 0,2 0-58 0 0,-5-7-12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15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9 2759 0 0,'0'0'107'0'0,"0"0"-19"0"0,0 0 60 0 0,0 0 233 0 0,0 0 106 0 0,0 0 22 0 0,0 0-66 0 0,0 0-222 0 0,0 0 166 0 0,0 0 101 0 0,0 0 21 0 0,-7-1 283 0 0,6-1 3104 0 0,8-2-3880 0 0,1 2-16 0 0,-7 3 32 0 0,0 0 0 0 0,0-1 0 0 0,0 1 0 0 0,-1 0 0 0 0,1-1 0 0 0,0 1 0 0 0,0 0 0 0 0,0 0 0 0 0,-1 0 0 0 0,1 0 0 0 0,0 0 0 0 0,-1 0 0 0 0,1 0 0 0 0,-1 0 0 0 0,1 0 0 0 0,-1 0 0 0 0,0 0 0 0 0,1 0 0 0 0,-1 1 0 0 0,0-1 0 0 0,0 0 0 0 0,0 0 0 0 0,0 0 0 0 0,0 0 0 0 0,0 0 0 0 0,0 1 0 0 0,0-1 0 0 0,0 0 0 0 0,0 0 0 0 0,-1 0 0 0 0,1 1 0 0 0,-1 4 139 0 0,-1-1 0 0 0,1 0-1 0 0,-1 0 1 0 0,1 0 0 0 0,-6 8-1 0 0,5-8-170 0 0,2-4 0 0 0,-1 1 0 0 0,0-1 0 0 0,1 0 0 0 0,-1 0 0 0 0,0 0 0 0 0,0 1 0 0 0,0-1 0 0 0,1 0 0 0 0,-1 0 0 0 0,0 0 0 0 0,0 0 0 0 0,-1-1 0 0 0,1 1 0 0 0,-2 1 0 0 0,-4 2 0 0 0,0-9 0 0 0,6 4 0 0 0,1 1 0 0 0,-1 0 0 0 0,1-1 0 0 0,-1 1 0 0 0,1-1 0 0 0,-1 1 0 0 0,1-1 0 0 0,0 1 0 0 0,-1-1 0 0 0,1 1 0 0 0,0-1 0 0 0,-1 0 0 0 0,1 1 0 0 0,0-1 0 0 0,0 0 0 0 0,-1 1 0 0 0,1-1 0 0 0,0 1 0 0 0,0-1 0 0 0,0 0 0 0 0,0 1 0 0 0,0-1 0 0 0,0 0 0 0 0,0 1 0 0 0,0-1 0 0 0,0 0 0 0 0,0 1 0 0 0,0-1 0 0 0,1 0 0 0 0,-1 1 0 0 0,0-1 0 0 0,0 1 0 0 0,1-1 0 0 0,-1 0 0 0 0,1 0 0 0 0,0-2 0 0 0,-1 0 0 0 0,-2 1 0 0 0,-1-11 0 0 0,6 5 0 0 0,-2 6 0 0 0,-1 2 0 0 0,0-1 0 0 0,0 1 0 0 0,1-1 0 0 0,-1 0 0 0 0,0 1 0 0 0,1-1 0 0 0,-1 1 0 0 0,1-1 0 0 0,-1 1 0 0 0,1-1 0 0 0,-1 1 0 0 0,1 0 0 0 0,-1-1 0 0 0,1 1 0 0 0,-1-1 0 0 0,1 1 0 0 0,0 0 0 0 0,-1 0 0 0 0,1-1 0 0 0,-1 1 0 0 0,1 0 0 0 0,0 0 0 0 0,-1 0 0 0 0,2-1 0 0 0,8 0 0 0 0,5 2 0 0 0,-11 1 0 0 0,-2 0 0 0 0,6 4 0 0 0,-5-1 12 0 0,-1 1 0 0 0,0 0 0 0 0,0 0 0 0 0,0 0 0 0 0,1 9 0 0 0,-3-13 167 0 0,-1 0-1 0 0,1 0 0 0 0,-1 0 0 0 0,0 0 1 0 0,0 0-1 0 0,0 0 0 0 0,0 0 1 0 0,0-1-1 0 0,0 1 0 0 0,-3 2 0 0 0,1 1-179 0 0,2-2 19 0 0,1-2-18 0 0,0-1 0 0 0,-1 1 0 0 0,1 0 0 0 0,0 0-1 0 0,-1 0 1 0 0,1-1 0 0 0,-1 1 0 0 0,1 0 0 0 0,-1-1 0 0 0,1 1 0 0 0,-1-1 0 0 0,1 1 0 0 0,-1 0 0 0 0,1-1 0 0 0,-1 1 0 0 0,0-1-1 0 0,0 1 1 0 0,0-1 0 0 0,-2 2 0 0 0,1 0 1 0 0,-1 0-1 0 0,1-1 0 0 0,-1 1 0 0 0,0-1 1 0 0,1 0-1 0 0,-6 2 0 0 0,-6 2 70 0 0,13-4 301 0 0,1-1 117 0 0,0 0 21 0 0,-3-1-547 0 0,0 0 1 0 0,1 0-1 0 0,0 0 0 0 0,-1 0 0 0 0,1 0 0 0 0,-3-2 0 0 0,-3-1-474 0 0,6 3 71 0 0,2 0 422 0 0,0-1 1 0 0,0 1 0 0 0,0-1 0 0 0,0 1 0 0 0,0-1 0 0 0,0 1 0 0 0,0 0 0 0 0,0-1 0 0 0,-2-1 0 0 0,1-11 97 0 0,2-14 1684 0 0,0 18-1614 0 0,4 3-133 0 0,1 0-16 0 0,2 2 0 0 0,2 3 0 0 0,5 2 0 0 0,-11 3 0 0 0,-3-1 0 0 0,8 4 0 0 0,-1 1 0 0 0,0 16 0 0 0,-8-22 0 0 0,1 11 0 0 0,-4-2 0 0 0,3-8 0 0 0,0-1 0 0 0,0 0 0 0 0,0 0 0 0 0,-1 0 0 0 0,1 0 0 0 0,-1 1 0 0 0,1-1 0 0 0,-1 0 0 0 0,1 0 0 0 0,-1 0 0 0 0,1 0 0 0 0,-1 0 0 0 0,0 0 0 0 0,0 0 0 0 0,0 0 0 0 0,1-1 0 0 0,-1 1 0 0 0,0 0 0 0 0,0 0 0 0 0,0-1 0 0 0,-2 2 0 0 0,-1 0 0 0 0,-6 5 0 0 0,0-4 0 0 0,1-6 0 0 0,5 3 0 0 0,-17-18 0 0 0,18 17 0 0 0,3 0 0 0 0,-1 1 0 0 0,0 0 0 0 0,0-1 0 0 0,1 1 0 0 0,-1-1 0 0 0,1 0 0 0 0,-1 1 0 0 0,0-1 0 0 0,1 1 0 0 0,-1-1 0 0 0,1 0 0 0 0,-1 1 0 0 0,1-1 0 0 0,-1 0 0 0 0,1 0 0 0 0,0 1 0 0 0,-1-1 0 0 0,1 0 0 0 0,0-2 0 0 0,-1 2 68 0 0,0-1 0 0 0,0 0 0 0 0,1 0 0 0 0,-1 0 0 0 0,1 0 0 0 0,-1 0 0 0 0,1 0 0 0 0,0 0 0 0 0,0 0 0 0 0,0 0 0 0 0,0 0 0 0 0,0 0 0 0 0,0 0 0 0 0,1-2 0 0 0,0 2-15 0 0,0 0 0 0 0,0 0-1 0 0,0 0 1 0 0,0 0 0 0 0,0 0-1 0 0,0 0 1 0 0,1 0 0 0 0,-1 1-1 0 0,1-1 1 0 0,-1 1 0 0 0,1-1-1 0 0,0 1 1 0 0,0-1 0 0 0,0 1-1 0 0,-1 0 1 0 0,1 0 0 0 0,3-1-1 0 0,-3 1-373 0 0,-1 1 285 0 0,-1 0 0 0 0,1 0 0 0 0,-1 0 0 0 0,1-1 0 0 0,-1 1 0 0 0,1 0 0 0 0,0 0 0 0 0,-1 0 0 0 0,1-1-1 0 0,-1 1 1 0 0,1 0 0 0 0,-1-1 0 0 0,1 1 0 0 0,-1 0 0 0 0,0-1 0 0 0,1 1 0 0 0,0-1-6 0 0,0 0-1 0 0,0 0 1 0 0,1 0-1 0 0,-1 1 1 0 0,0-1-1 0 0,0 1 1 0 0,0-1-1 0 0,0 1 1 0 0,1-1-1 0 0,-1 1 0 0 0,0 0 1 0 0,0 0-1 0 0,1-1 1 0 0,-1 1-1 0 0,0 0 1 0 0,0 0-1 0 0,1 0 1 0 0,-1 0-1 0 0,0 1 1 0 0,1-1-1 0 0,-1 0 1 0 0,1 1-1 0 0,9 2 43 0 0,3 4 0 0 0,-12-3 0 0 0,-1-1 0 0 0,2-1 0 0 0,-1 0 0 0 0,0 0 0 0 0,-1 1 0 0 0,1-1 0 0 0,0 1 0 0 0,-1-1 0 0 0,1 1 0 0 0,-1 0 0 0 0,0 0 0 0 0,0 0 0 0 0,1 3 0 0 0,-1-2 0 0 0,0-3 0 0 0,-1 0 0 0 0,1 0 0 0 0,-1 0 0 0 0,0 0 0 0 0,1 0 0 0 0,-1 0 0 0 0,0 1 0 0 0,0-1 0 0 0,0 0 0 0 0,0 0 0 0 0,0 0 0 0 0,0 0 0 0 0,0 0 0 0 0,0 0 0 0 0,0 0 0 0 0,0 0 0 0 0,0 0 0 0 0,-1 0 0 0 0,0 2 0 0 0,-5 16 0 0 0,6-16 0 0 0,-1 0 0 0 0,0 0 0 0 0,0 0 0 0 0,0 0 0 0 0,-1 0 0 0 0,1-1 0 0 0,-4 6 0 0 0,5-7 0 0 0,-1 0 0 0 0,1 0 0 0 0,-1 0 0 0 0,0 0 0 0 0,1 0 0 0 0,-1-1 0 0 0,0 1 0 0 0,1 0 0 0 0,-1 0 0 0 0,0-1 0 0 0,0 1 0 0 0,0 0 0 0 0,0-1 0 0 0,0 1 0 0 0,0-1 0 0 0,0 1 0 0 0,0-1 0 0 0,0 1 0 0 0,0-1 0 0 0,-2 1 0 0 0,-1 0 0 0 0,3 0 0 0 0,0-1 0 0 0,-1 1 0 0 0,1-1 0 0 0,0 0 0 0 0,0 1 0 0 0,-1-1 0 0 0,1 0 0 0 0,-1 1 0 0 0,1-1 0 0 0,0 0 0 0 0,-1 0 0 0 0,1 0 0 0 0,0-1 0 0 0,-1 1 0 0 0,1 0 0 0 0,0 0 0 0 0,-1-1 0 0 0,1 1 0 0 0,0-1 0 0 0,-1 1 0 0 0,1-1 0 0 0,-2 0 0 0 0,-1-2 0 0 0,-1 3 0 0 0,4 0 0 0 0,0-1 0 0 0,-1 1 0 0 0,1 0 0 0 0,0-1 0 0 0,-1 1 0 0 0,1-1 0 0 0,0 1 0 0 0,0-1 0 0 0,0 1 0 0 0,0-1 0 0 0,-1 0 0 0 0,1 0 0 0 0,0 0 0 0 0,0 1 0 0 0,-1-3 0 0 0,0 2-192 0 0,0-1-1 0 0,0 0 0 0 0,0 0 1 0 0,0 0-1 0 0,0-1 1 0 0,0 1-1 0 0,1 0 1 0 0,-1-1-1 0 0,1 1 0 0 0,-1-1 1 0 0,1 1-1 0 0,0-1 1 0 0,0 0-1 0 0,0 1 0 0 0,1-1 1 0 0,-1 0-1 0 0,1 0 1 0 0,-1 1-1 0 0,1-1 1 0 0,0 0-1 0 0,0 0 0 0 0,0 0 1 0 0,0 0-1 0 0,1-3 1 0 0,0 5-5226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18.1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62 6447 0 0,'0'0'142'0'0,"0"0"22"0"0,0 0 13 0 0,0 0 55 0 0,0 0 181 0 0,0 0 78 0 0,0 0 18 0 0,-2-1 3 0 0,1 0 204 0 0,-5-5-1613 0 0,4 5 3279 0 0,-1 0 3533 0 0,5-1-5759 0 0,7-11-140 0 0,-2 6-16 0 0,-7 6 0 0 0,1 1 0 0 0,-1-1 0 0 0,1 1 0 0 0,-1-1 0 0 0,1 1 0 0 0,-1-1 0 0 0,1 1 0 0 0,0 0 0 0 0,-1-1 0 0 0,1 1 0 0 0,-1 0 0 0 0,1 0 0 0 0,0-1 0 0 0,-1 1 0 0 0,1 0 0 0 0,0 0 0 0 0,-1 0 0 0 0,1 0 0 0 0,0 0 0 0 0,0 0 0 0 0,-1 0 0 0 0,1 0 0 0 0,0 0 0 0 0,1 0 0 0 0,-1 1 0 0 0,9 0 0 0 0,0 1 0 0 0,-2 3 0 0 0,-1 1 0 0 0,-2 3 0 0 0,-4-7 48 0 0,-1 0 0 0 0,0 0 0 0 0,0 0-1 0 0,0 0 1 0 0,0 0 0 0 0,0 0 0 0 0,0 0 0 0 0,0 0 0 0 0,0 0-1 0 0,-1 0 1 0 0,1 0 0 0 0,-1 0 0 0 0,0 0 0 0 0,1 0-1 0 0,-1 0 1 0 0,0-1 0 0 0,0 1 0 0 0,0 0 0 0 0,0-1-1 0 0,-2 3 1 0 0,-1 0 55 0 0,1-1 0 0 0,-1 1 0 0 0,0-1-1 0 0,0 0 1 0 0,0 0 0 0 0,0-1 0 0 0,0 1 0 0 0,-1-1-1 0 0,-6 3 1 0 0,-7 0-87 0 0,4-6-16 0 0,10-2 0 0 0,2 2 0 0 0,-5-6 0 0 0,2-2 0 0 0,5 6 0 0 0,-1 0 0 0 0,1 1 0 0 0,0-1 0 0 0,0 1 0 0 0,0-1 0 0 0,0 0 0 0 0,0 1 0 0 0,1-1 0 0 0,-1 1 0 0 0,1-1 0 0 0,0 0 0 0 0,-1 1 0 0 0,3-4 0 0 0,-2 5 0 0 0,-1 1 0 0 0,1-1 0 0 0,-1 0 0 0 0,0 1 0 0 0,1-1 0 0 0,-1 1 0 0 0,0-1 0 0 0,1 0 0 0 0,-1 1 0 0 0,0-1 0 0 0,1 0 0 0 0,-1 0 0 0 0,0 1 0 0 0,0-1 0 0 0,0 0 0 0 0,0 0 0 0 0,0 1 0 0 0,0-1 0 0 0,0 0 0 0 0,0 1 0 0 0,0-1 0 0 0,-1-1 0 0 0,1-3 0 0 0,8-9 0 0 0,1 3 0 0 0,-5 10 0 0 0,-1 0 0 0 0,3-3 0 0 0,-4 3 0 0 0,0-1 0 0 0,1 1 0 0 0,-1 0 0 0 0,1 0 0 0 0,-1 0 0 0 0,1 0 0 0 0,-1 1 0 0 0,5-2 0 0 0,-4 1 0 0 0,-2 1 0 0 0,0-1 0 0 0,0 1 0 0 0,1 0 0 0 0,-1-1 0 0 0,0 1 0 0 0,0 0 0 0 0,1 0 0 0 0,-1 0 0 0 0,0 0 0 0 0,0 0 0 0 0,1 1 0 0 0,-1-1 0 0 0,2 1 0 0 0,7 0 0 0 0,-1 3 0 0 0,1 0 0 0 0,-3 2 0 0 0,-1 1 0 0 0,-6-6 0 0 0,1-1 0 0 0,-1 0 0 0 0,0 0 0 0 0,0 1 0 0 0,1-1 0 0 0,-1 0 0 0 0,0 1 0 0 0,0-1 0 0 0,1 0 0 0 0,-1 1 0 0 0,0-1 0 0 0,0 0 0 0 0,0 1 0 0 0,0-1 0 0 0,1 0 0 0 0,-1 1 0 0 0,0-1 0 0 0,0 1 0 0 0,0-1 0 0 0,0 1 0 0 0,1 14 0 0 0,0-10 0 0 0,-1 0 0 0 0,0 0 0 0 0,0 0 0 0 0,-1 6 0 0 0,1-10 0 0 0,0 1 0 0 0,0-1 0 0 0,0 1 0 0 0,0-1 0 0 0,0 0 0 0 0,-1 1 0 0 0,1-1 0 0 0,-1 0 0 0 0,1 1 0 0 0,-1-1 0 0 0,1 0 0 0 0,-1 0 0 0 0,0 1 0 0 0,1-1 0 0 0,-1 0 0 0 0,-2 2 0 0 0,0 1 0 0 0,1-2 0 0 0,0 1 0 0 0,0-1 0 0 0,0 0 0 0 0,-1 1 0 0 0,1-1 0 0 0,0 0 0 0 0,-1-1 0 0 0,0 1 0 0 0,1 0 0 0 0,-1-1 0 0 0,-4 3 0 0 0,-1 0 0 0 0,6-3 0 0 0,0 0 0 0 0,-1 0 0 0 0,1 0 0 0 0,0 0 0 0 0,-1 0 0 0 0,1 0 0 0 0,-1 0 0 0 0,0-1 0 0 0,-2 1 0 0 0,1-1 0 0 0,1-1 0 0 0,-1 1 0 0 0,1-1 0 0 0,0 1 0 0 0,-1-1 0 0 0,1 0 0 0 0,0 0 0 0 0,-1-1 0 0 0,-4-2 0 0 0,-21-13 0 0 0,28 16 0 0 0,0 1 0 0 0,0 0 0 0 0,1-1 0 0 0,-1 1 0 0 0,0-1 0 0 0,0 1 0 0 0,1-1 0 0 0,-1 1 0 0 0,1-1 0 0 0,-1 1 0 0 0,0-1 0 0 0,1 0 0 0 0,-1 1 0 0 0,1-1 0 0 0,0 0 0 0 0,-1 1 0 0 0,1-1 0 0 0,-1 0 0 0 0,1 0 0 0 0,0 1 0 0 0,0-1 0 0 0,-1 0 0 0 0,1 0 0 0 0,0 0 0 0 0,0 0 0 0 0,0 1 0 0 0,0-1 0 0 0,0 0 0 0 0,0 0 0 0 0,0 0 0 0 0,1-1 0 0 0,-1 0 0 0 0,0 0 0 0 0,0 0 0 0 0,0-1 0 0 0,0 1 0 0 0,0 0 0 0 0,0-1 0 0 0,1 1 0 0 0,-1 0 0 0 0,2-3 0 0 0,17-23 0 0 0,-18 26 0 0 0,4-5-1293 0 0,-4 6-5174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28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362 58 6447 0 0,'0'0'142'0'0,"0"0"22"0"0,0 0 13 0 0,0-1-20 0 0,0-3 18 0 0,0 2 561 0 0,0 2 237 0 0,0 0 41 0 0,0 0-61 0 0,0 0-288 0 0,0 0-121 0 0,0 0-28 0 0,0 0-4 0 0,0 0 0 0 0,-2-2-329 0 0,0 0-1 0 0,0 0 0 0 0,0 0 0 0 0,0 0 0 0 0,-1 1 1 0 0,1-1-1 0 0,0 0 0 0 0,-6-1 0 0 0,-7-4-24 0 0,0 2-1 0 0,-1 0 1 0 0,1 0-1 0 0,-1 2 1 0 0,0 0-1 0 0,-1 1 1 0 0,1 0 0 0 0,0 1-1 0 0,-1 1 1 0 0,1 1-1 0 0,0 0 1 0 0,-28 7-1 0 0,35-7-10 0 0,0 2-1 0 0,1-1 0 0 0,0 1 0 0 0,0 1 1 0 0,-1 0-1 0 0,-12 8 0 0 0,19-11-106 0 0,0 1-1 0 0,-1 0 0 0 0,1 0 1 0 0,0-1-1 0 0,0 1 1 0 0,1 1-1 0 0,-1-1 0 0 0,0 0 1 0 0,1 0-1 0 0,-1 1 0 0 0,1-1 1 0 0,0 1-1 0 0,0-1 1 0 0,0 1-1 0 0,0-1 0 0 0,0 1 1 0 0,0 0-1 0 0,1-1 1 0 0,-1 1-1 0 0,1 0 0 0 0,0 0 1 0 0,0-1-1 0 0,0 1 0 0 0,0 0 1 0 0,1 3-1 0 0,0 1-39 0 0,1 0 0 0 0,0 0 0 0 0,1-1 0 0 0,0 1 0 0 0,0-1 0 0 0,0 0 0 0 0,1 1 0 0 0,5 6 0 0 0,39 44 0 0 0,-42-51 0 0 0,73 67 0 0 0,-34-34 0 0 0,-3-4 0 0 0,-28-23 0 0 0,-10-9 0 0 0,0 1 0 0 0,-1-1 0 0 0,1 1 0 0 0,4 5 0 0 0,7 9 0 0 0,-6-5 0 0 0,-9-8 0 0 0,0-3 0 0 0,1 1 0 0 0,-1 0 0 0 0,0-1 0 0 0,1 1 0 0 0,-1 0 0 0 0,0 0 0 0 0,0-1 0 0 0,0 1 0 0 0,-1 0 0 0 0,1-1 0 0 0,-1 1 0 0 0,-1 4 0 0 0,1-5 0 0 0,-1 0 0 0 0,1 1 0 0 0,-1-1 0 0 0,0 0 0 0 0,0 0 0 0 0,0 0 0 0 0,0-1 0 0 0,-4 4 0 0 0,-9 7 0 0 0,12-10 0 0 0,1 0 0 0 0,-1-1 0 0 0,1 1 0 0 0,-1-1 0 0 0,0 0 0 0 0,0 0 0 0 0,0 0 0 0 0,1 0 0 0 0,-1 0 0 0 0,0-1 0 0 0,0 1 0 0 0,0-1 0 0 0,0 0 0 0 0,0 0 0 0 0,0 0 0 0 0,0 0 0 0 0,0-1 0 0 0,0 1 0 0 0,0-1 0 0 0,0 1 0 0 0,-4-3 0 0 0,-1 1 0 0 0,0-1 0 0 0,1-1 0 0 0,-1 0 0 0 0,1 0 0 0 0,0 0 0 0 0,-10-8 0 0 0,13 9 0 0 0,0-1 0 0 0,0 1 0 0 0,0-1 0 0 0,0 0 0 0 0,1-1 0 0 0,0 1 0 0 0,0 0 0 0 0,-5-9 0 0 0,7 10 0 0 0,0-1 0 0 0,0 1 0 0 0,0 0 0 0 0,0-1 0 0 0,0 1 0 0 0,1-1 0 0 0,-1 1 0 0 0,1 0 0 0 0,0-1 0 0 0,0 1 0 0 0,1-1 0 0 0,-1 1 0 0 0,0-1 0 0 0,3-5 0 0 0,0 0 0 0 0,-2 8 12 0 0,-1-1 0 0 0,1 1 0 0 0,-1 0 0 0 0,1 0 0 0 0,0 0-1 0 0,-1 0 1 0 0,1 0 0 0 0,0 0 0 0 0,0 0 0 0 0,0 0 0 0 0,-1 0 0 0 0,1 0-1 0 0,0 0 1 0 0,0 0 0 0 0,1 0 0 0 0,0 0 0 0 0,2-2 229 0 0,27-33 1415 0 0,-11 11-1707 0 0,36-46 1938 0 0,-18 21-1726 0 0,-26 34-161 0 0,0 0 0 0 0,-1-1 0 0 0,12-26 0 0 0,-15 29-379 0 0,-6 13-285 0 0,-1 0-4761 0 0,-1 1-1891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29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 1 13823 0 0,'0'0'315'0'0,"0"0"45"0"0,0 0 21 0 0,0 0-49 0 0,0 2-220 0 0,3 18-120 0 0,-2-17 254 0 0,-1 1-1 0 0,1-1 1 0 0,-1 1-1 0 0,1 0 1 0 0,-1-1-1 0 0,0 1 1 0 0,-1 3-1 0 0,0 2 1187 0 0,1-9-932 0 0,-5-11-288 0 0,-17-16-212 0 0,21 26 0 0 0,0 0 0 0 0,0 0 0 0 0,0 0 0 0 0,0 0 0 0 0,0 0 0 0 0,-1 0 0 0 0,1 0 0 0 0,0 1 0 0 0,-1-1 0 0 0,1 0 0 0 0,0 1 0 0 0,-1 0 0 0 0,1-1 0 0 0,0 1 0 0 0,-1 0 0 0 0,1-1 0 0 0,-1 1 0 0 0,1 0 0 0 0,-1 0 0 0 0,1 0 0 0 0,0 0 0 0 0,-2 1 0 0 0,-1-1 0 0 0,3 0 0 0 0,0 0 0 0 0,0 0 0 0 0,0 0 0 0 0,0 0 0 0 0,0 1 0 0 0,0-1 0 0 0,0 0 0 0 0,0 0 0 0 0,0 1 0 0 0,0-1 0 0 0,0 1 0 0 0,0-1 0 0 0,0 1 0 0 0,0-1 0 0 0,0 1 0 0 0,0-1 0 0 0,0 1 0 0 0,0 0 0 0 0,1 0 0 0 0,-1-1 0 0 0,0 1 0 0 0,0 1 0 0 0,-1 1 0 0 0,-3 1 0 0 0,1 1 0 0 0,0-1 0 0 0,1 1 0 0 0,-1 0 0 0 0,1 0 0 0 0,0 0 0 0 0,0 0 0 0 0,1 0 0 0 0,-1 1 0 0 0,1-1 0 0 0,0 1 0 0 0,1 0 0 0 0,-1-1 0 0 0,1 1 0 0 0,1 0 0 0 0,-1 0 0 0 0,1 0 0 0 0,0 0 0 0 0,0 0 0 0 0,0 0 0 0 0,1 0 0 0 0,0-1 0 0 0,0 1 0 0 0,1 0 0 0 0,-1 0 0 0 0,1-1 0 0 0,1 1 0 0 0,4 9 0 0 0,7 6 0 0 0,-10-15 0 0 0,-2-3 0 0 0,0-1 0 0 0,-1 1 0 0 0,1-1 0 0 0,0 0 0 0 0,0 0 0 0 0,1 0 0 0 0,-1 0 0 0 0,5 3 0 0 0,-2 0 0 0 0,-3-3 0 0 0,0 0 0 0 0,1 0 0 0 0,-1-1 0 0 0,0 1 0 0 0,1 0 0 0 0,-1-1 0 0 0,1 0 0 0 0,0 0 0 0 0,-1 1 0 0 0,1-2 0 0 0,0 1 0 0 0,0 0 0 0 0,0 0 0 0 0,-1-1 0 0 0,6 1 0 0 0,-1 0 0 0 0,-5-1 0 0 0,1 1 0 0 0,-1-1 0 0 0,0 0 0 0 0,0 0 0 0 0,1 0 0 0 0,-1 0 0 0 0,0 0 0 0 0,3-1 0 0 0,1 1-48 0 0,-4 0-10 0 0,-1 0 0 0 0,1 0 0 0 0,0 0 0 0 0,-1 0 0 0 0,1 0 0 0 0,0-1 0 0 0,-1 1-1 0 0,1-1 1 0 0,-1 1 0 0 0,1-1 0 0 0,0 0 0 0 0,-1 0 0 0 0,2-1 0 0 0,6-3-4425 0 0,0 0-1565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1.9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446 1 19351 0 0,'0'0'439'0'0,"0"0"62"0"0,-5 2 502 0 0,-4 2-944 0 0,0-1 1 0 0,-19 5 0 0 0,-7 2 381 0 0,13-3-137 0 0,1 0 1 0 0,-1-2 0 0 0,0-1-1 0 0,0-1 1 0 0,-45 1-1 0 0,41-4-598 0 0,-1-2-1 0 0,0 0 0 0 0,1-2 0 0 0,-44-12 0 0 0,67 14-165 0 0,-2 0-3088 0 0,5 2-3272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30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11 13823 0 0,'0'0'630'0'0,"0"0"-13"0"0,0 1-252 0 0,0 18 1785 0 0,1-16-1763 0 0,0 1 0 0 0,-1-1 0 0 0,0 1-1 0 0,0 0 1 0 0,0-1 0 0 0,0 1 0 0 0,-1 0 0 0 0,1-1 0 0 0,-3 6 0 0 0,2-5-376 0 0,0 4-4 0 0,6 13-8 0 0,9 26 1 0 0,-12-38 0 0 0,0 0 0 0 0,-2-8 0 0 0,0 0 0 0 0,1 0 0 0 0,-1 0 0 0 0,0-1 0 0 0,0 1 0 0 0,1 0 0 0 0,-1 0 0 0 0,0 0 0 0 0,1 0 0 0 0,-1 0 0 0 0,1 0 0 0 0,-1 0 0 0 0,1-1 0 0 0,-1 1 0 0 0,1 0 0 0 0,0 0 0 0 0,1 1 0 0 0,0-1 0 0 0,8 6 0 0 0,-7-5 0 0 0,-2-2 0 0 0,0 1 0 0 0,0-1 0 0 0,0 0 0 0 0,0 1 0 0 0,0-1 0 0 0,0 0 0 0 0,0 0 0 0 0,0 0 0 0 0,0 1 0 0 0,0-1 0 0 0,0 0 0 0 0,0 0 0 0 0,1-1 0 0 0,1 1 0 0 0,-2 0 0 0 0,1 0 0 0 0,-1 0 0 0 0,1 0 0 0 0,-1 0 0 0 0,0 0 0 0 0,1 0 0 0 0,-1-1 0 0 0,1 1 0 0 0,-1 0 0 0 0,0-1 0 0 0,1 1 0 0 0,-1-1 0 0 0,0 1 0 0 0,1-1 0 0 0,-1 0 0 0 0,0 0 0 0 0,2-1 0 0 0,0 0 0 0 0,0 0-83 0 0,-1 1 0 0 0,1-1 0 0 0,-1 0 0 0 0,0 0 0 0 0,1 0 0 0 0,-1 0 0 0 0,0 0 0 0 0,0 0 0 0 0,-1-1 0 0 0,1 1 0 0 0,0-1 0 0 0,-1 1 0 0 0,0-1 0 0 0,1 0 0 0 0,-1 1 0 0 0,0-1 0 0 0,0 0 0 0 0,-1 0 0 0 0,1 0 0 0 0,-1 0 0 0 0,1 1 0 0 0,-1-1 0 0 0,0-5 0 0 0,1 3 83 0 0,-1 3 0 0 0,0-1 0 0 0,0 1 0 0 0,0 0 0 0 0,-1 0 0 0 0,1-1 0 0 0,0 1 0 0 0,-1 0 0 0 0,-1-4 0 0 0,1 4 0 0 0,-1 5 0 0 0,-1 12 0 0 0,1 15 0 0 0,4-24 0 0 0,1 0 0 0 0,0 0 0 0 0,0 0 0 0 0,0 0 0 0 0,1-1 0 0 0,0 1 0 0 0,0-1 0 0 0,0 0 0 0 0,1-1 0 0 0,5 6 0 0 0,-5-6 0 0 0,0 0 0 0 0,0-1 0 0 0,0 0 0 0 0,0 0 0 0 0,0 0 0 0 0,1 0 0 0 0,-1-1 0 0 0,1 0 0 0 0,0 0 0 0 0,-1 0 0 0 0,1-1 0 0 0,0 0 0 0 0,0 0 0 0 0,0-1 0 0 0,0 0 0 0 0,0 0 0 0 0,0 0 0 0 0,0 0 0 0 0,8-2 0 0 0,1-3 0 0 0,-12 2 0 0 0,0 0 0 0 0,4-2 0 0 0,0 0 0 0 0,0 0 0 0 0,0-1 0 0 0,6-6 0 0 0,-11 9 0 0 0,1 0 0 0 0,-1 0 0 0 0,1-1 0 0 0,-1 1 0 0 0,0-1 0 0 0,0 1 0 0 0,-1-1 0 0 0,1 0 0 0 0,-1 0 0 0 0,0 0 0 0 0,1-4 0 0 0,-1 4 0 0 0,-1 0 0 0 0,0-1 0 0 0,0 1 0 0 0,-2-8 0 0 0,0-6 0 0 0,3 16 0 0 0,-1-3 0 0 0,-9-8 0 0 0,0 6 0 0 0,9 6 0 0 0,0 1 0 0 0,-1 0 0 0 0,1 0 0 0 0,-1 0 0 0 0,1-1 0 0 0,0 1 0 0 0,-1 0 0 0 0,1 0 0 0 0,-1 0 0 0 0,1 0 0 0 0,0 0 0 0 0,-1 0 0 0 0,1 0 0 0 0,-1 0 0 0 0,1 0 0 0 0,0 0 0 0 0,-1 0 0 0 0,1 0 0 0 0,-1 0 0 0 0,1 0 0 0 0,-2 1 0 0 0,0 0 0 0 0,1 0 0 0 0,-1 0 0 0 0,1 0 0 0 0,-1 0 0 0 0,1 1 0 0 0,0-1 0 0 0,-1 0 0 0 0,1 1 0 0 0,0-1 0 0 0,0 0 0 0 0,0 1 0 0 0,0 0 0 0 0,0-1 0 0 0,0 1 0 0 0,1-1 0 0 0,-2 3 0 0 0,-1 5 0 0 0,1-1 0 0 0,-2 14 0 0 0,0 1 0 0 0,3-20 0 0 0,0 0 0 0 0,0 0 0 0 0,1 0 0 0 0,-1 0 0 0 0,1-1 0 0 0,0 1 0 0 0,0 1 0 0 0,0-1 0 0 0,0 0 0 0 0,0 0 0 0 0,1-1 0 0 0,-1 1 0 0 0,1 0 0 0 0,1 3 0 0 0,-1-1 0 0 0,0 1 0 0 0,0-1 0 0 0,-1 0 0 0 0,0 0 0 0 0,0 10 0 0 0,1 16 0 0 0,8 63 1384 0 0,-11-77-920 0 0,2-14-448 0 0,0-1 0 0 0,-1 1 0 0 0,1-1 0 0 0,0 1 0 0 0,0-1 0 0 0,0 1 0 0 0,1-1 0 0 0,0 4 0 0 0,3 5-16 0 0,-6-5 0 0 0,1-8 0 0 0,1 0 0 0 0,0-1 0 0 0,0 1 0 0 0,0 0 0 0 0,0 0 0 0 0,0-1 0 0 0,1-1 0 0 0,0 1 0 0 0,-1-5 0 0 0,0-1 0 0 0,0 0 0 0 0,-1 1 0 0 0,0-1 0 0 0,-3-16 0 0 0,3 25 0 0 0,1-5 0 0 0,-1 1 0 0 0,1 0 0 0 0,0 0 0 0 0,0-1 0 0 0,2-7 0 0 0,-1 7 0 0 0,-1 0 0 0 0,0 0 0 0 0,1 1 0 0 0,-2-8 0 0 0,-1 0 0 0 0,1 4 0 0 0,-1 1 0 0 0,2-1 0 0 0,-1 0 0 0 0,1-1 0 0 0,1-10 0 0 0,1 3-26 0 0,-1-25 0 0 0,-1 27-418 0 0,0 0 0 0 0,5-24 0 0 0,-4 30 307 0 0,0 4 78 0 0,0-1 0 0 0,0 0 1 0 0,0 1-1 0 0,1-1 0 0 0,0 1 0 0 0,-1 0 0 0 0,6-8 0 0 0,-2 2 59 0 0,-3 5 0 0 0,-2 4 0 0 0,-1 1 0 0 0,1 0 0 0 0,0-1 0 0 0,0 1 0 0 0,1-1 0 0 0,-1 1 0 0 0,0 0 0 0 0,0-1 0 0 0,0 1 0 0 0,0 0 0 0 0,0-1 0 0 0,0 1 0 0 0,0-1 0 0 0,1 1 0 0 0,-1 0 0 0 0,0-1 0 0 0,0 1 0 0 0,0 0 0 0 0,1-1 0 0 0,-1 1 0 0 0,0 0 0 0 0,1 0 0 0 0,-1-1 0 0 0,0 1 0 0 0,1 0 0 0 0,-1 0 0 0 0,0 0 0 0 0,1-1 0 0 0,-1 1 0 0 0,0 0 0 0 0,1 0 0 0 0,-1 0 0 0 0,0 0 0 0 0,1 0 0 0 0,-1 0 0 0 0,1-1 0 0 0,0 1 0 0 0,11-2 0 0 0,-9 1 0 0 0,1 0 0 0 0,-1 0 0 0 0,0 0 0 0 0,1 1 0 0 0,-1 0 0 0 0,1-1 0 0 0,-1 1 0 0 0,1 0 0 0 0,-1 1 0 0 0,1-1 0 0 0,-1 0 0 0 0,0 1 0 0 0,1 0 0 0 0,-1 0 0 0 0,0 0 0 0 0,1 0 0 0 0,-1 1 0 0 0,0-1 0 0 0,0 1 0 0 0,0 0 0 0 0,4 3 0 0 0,-4-3 0 0 0,-1 0 0 0 0,1 0 0 0 0,0 0 0 0 0,-1 1 0 0 0,0-1 0 0 0,3 5 0 0 0,0-1 0 0 0,-3-5 0 0 0,-2-1 0 0 0,0 1 0 0 0,1-1 0 0 0,-1 0 0 0 0,0 1 0 0 0,1-1 0 0 0,-1 1 0 0 0,0-1 0 0 0,1 0 0 0 0,-1 1 0 0 0,0-1 0 0 0,0 1 0 0 0,0-1 0 0 0,1 1 0 0 0,-1-1 0 0 0,0 0 0 0 0,0 1 0 0 0,0-1 0 0 0,0 1 0 0 0,0-1 0 0 0,0 1 0 0 0,0-1 0 0 0,0 1 0 0 0,0-1 0 0 0,0 1 0 0 0,1 13 0 0 0,0 4 0 0 0,-5-9 0 0 0,-4 6 0 0 0,6-10 0 0 0,1-3 0 0 0,-1 0 0 0 0,1 1 0 0 0,0-1 0 0 0,-1 0 0 0 0,0 0 0 0 0,0 0 0 0 0,1 0 0 0 0,-1 0 0 0 0,-3 2 0 0 0,2-1 0 0 0,2-2 0 0 0,0 0 0 0 0,0 0 0 0 0,-1 0 0 0 0,1 0 0 0 0,0 0 0 0 0,-1 0 0 0 0,1 0 0 0 0,-1-1 0 0 0,1 1 0 0 0,-1 0 0 0 0,1-1 0 0 0,-1 1 0 0 0,1-1 0 0 0,-1 0 0 0 0,1 1 0 0 0,-1-1 0 0 0,-2 0 0 0 0,-10 0 20 0 0,-2-1-180 0 0,7-1-2549 0 0,9 2 1686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30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21 10135 0 0,'0'0'464'0'0,"0"0"-9"0"0,8-1-40 0 0,-7-1 3427 0 0,-2 1-3709 0 0,1 0-1 0 0,-1 1 0 0 0,0-1 0 0 0,0 0 1 0 0,0 0-1 0 0,0 0 0 0 0,0 1 0 0 0,0-1 1 0 0,0 0-1 0 0,0 1 0 0 0,0-1 1 0 0,0 1-1 0 0,0 0 0 0 0,-3-1 0 0 0,-17-6 391 0 0,20 6-35 0 0,1 1 21 0 0,-2 0-66 0 0,-3 2-294 0 0,5 7-133 0 0,2-3-16 0 0,4 8 0 0 0,16 11 0 0 0,-15-18-1 0 0,1-1-1 0 0,12 8 0 0 0,-14-10 18 0 0,1 0-1 0 0,-1 1 0 0 0,0 0 1 0 0,9 10-1 0 0,-14-14 356 0 0,7 9 460 0 0,-6-8-665 0 0,0 1-122 0 0,-1-1-1 0 0,1 1 1 0 0,-1 0-1 0 0,0-1 1 0 0,0 1 0 0 0,0 0-1 0 0,-1-1 1 0 0,1 1-1 0 0,-1 0 1 0 0,1 0-1 0 0,-1 0 1 0 0,0 0-1 0 0,0-1 1 0 0,-1 5 0 0 0,1-2-50 0 0,-1 0 0 0 0,0-1 1 0 0,0 1-1 0 0,-1 0 0 0 0,1-1 1 0 0,-1 1-1 0 0,-4 7 0 0 0,5-11 6 0 0,1 0 0 0 0,-1 0 0 0 0,1 0 0 0 0,-1 1 0 0 0,0-1 0 0 0,0 0 0 0 0,1 0 0 0 0,-1 0 0 0 0,0 0 0 0 0,0 0 0 0 0,0 0 0 0 0,0-1 0 0 0,0 1 0 0 0,0 0 0 0 0,0 0 0 0 0,0-1 0 0 0,-1 1 0 0 0,1-1 0 0 0,0 1 0 0 0,-3 0 0 0 0,0 0 0 0 0,2 0 0 0 0,1 0 0 0 0,-1 0 0 0 0,0-1 0 0 0,0 1 0 0 0,0 0 0 0 0,0-1 0 0 0,1 0 0 0 0,-1 1 0 0 0,0-1 0 0 0,0 0 0 0 0,0 0 0 0 0,0 0 0 0 0,0 0 0 0 0,0-1 0 0 0,0 1 0 0 0,0 0 0 0 0,0-1 0 0 0,1 1 0 0 0,-3-2 0 0 0,-1 1 0 0 0,-2-2-72 0 0,-1 0-1 0 0,1 0 0 0 0,-14-8 1 0 0,4-3-2431 0 0,5 2 1480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34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 6447 0 0,'0'0'142'0'0,"0"0"22"0"0,0 0 13 0 0,0 0 123 0 0,0 0 468 0 0,0 0 205 0 0,0 0 41 0 0,0 0-61 0 0,0 0-288 0 0,0 0-121 0 0,0 0-28 0 0,0 0-4 0 0,0 0 0 0 0,0 0 0 0 0,0 0 0 0 0,0 0 0 0 0,-2 13 1024 0 0,-18 85 1538 0 0,13-75-2801 0 0,2 0 0 0 0,1 1 0 0 0,0-1 0 0 0,2 1 0 0 0,1 34 0 0 0,2-42-273 0 0,1-1 0 0 0,1 1 0 0 0,0-1 0 0 0,1 0 0 0 0,1 0 0 0 0,0-1 0 0 0,14 27 0 0 0,-16-34 0 0 0,1-1 0 0 0,0 0 0 0 0,1 0 0 0 0,-1 0 0 0 0,1-1 0 0 0,0 0 0 0 0,1 1 0 0 0,-1-2 0 0 0,1 1 0 0 0,0-1 0 0 0,0 0 0 0 0,1 0 0 0 0,-1-1 0 0 0,1 1 0 0 0,0-1 0 0 0,-1-1 0 0 0,1 0 0 0 0,14 3 0 0 0,-13-3 0 0 0,0-2 0 0 0,0 1 0 0 0,-1-1 0 0 0,1 0 0 0 0,0-1 0 0 0,0 0 0 0 0,-1 0 0 0 0,1-1 0 0 0,0 0 0 0 0,-1 0 0 0 0,0-1 0 0 0,1 1 0 0 0,-1-2 0 0 0,0 1 0 0 0,8-7 0 0 0,-13 9 0 0 0,0 0 0 0 0,0 0 0 0 0,0-1 0 0 0,0 1 0 0 0,0-1 0 0 0,0 1 0 0 0,0-1 0 0 0,-1 0 0 0 0,1 0 0 0 0,-1 0 0 0 0,1 0 0 0 0,-1 0 0 0 0,0 0 0 0 0,0 0 0 0 0,0 0 0 0 0,0-1 0 0 0,0 1 0 0 0,0-3 0 0 0,0 2 0 0 0,-1-1 0 0 0,0 1 0 0 0,0 0 0 0 0,0-1 0 0 0,0 1 0 0 0,-1 0 0 0 0,1-1 0 0 0,-1 1 0 0 0,0 0 0 0 0,0 0 0 0 0,-3-6 0 0 0,0 1 0 0 0,0 0 0 0 0,0 1 0 0 0,-1 0 0 0 0,-1 0 0 0 0,1 0 0 0 0,-1 0 0 0 0,0 1 0 0 0,-14-11 0 0 0,14 12 0 0 0,0 1 0 0 0,0 0 0 0 0,-1 1 0 0 0,1-1 0 0 0,-1 1 0 0 0,0 1 0 0 0,-11-4 0 0 0,14 5 0 0 0,0 1 0 0 0,1-1 0 0 0,-1 1 0 0 0,0 0 0 0 0,0 0 0 0 0,1 0 0 0 0,-1 1 0 0 0,0-1 0 0 0,0 1 0 0 0,1 0 0 0 0,-1 0 0 0 0,1 0 0 0 0,-1 0 0 0 0,1 1 0 0 0,-1-1 0 0 0,-5 5 0 0 0,4-2 79 0 0,0 0 0 0 0,0 0 0 0 0,1 1 0 0 0,0-1 0 0 0,0 1 0 0 0,0 0 0 0 0,0 0 0 0 0,1 1-1 0 0,-1-1 1 0 0,1 1 0 0 0,1 0 0 0 0,-1 0 0 0 0,-2 8 0 0 0,4-11-44 0 0,0 1 0 0 0,1-1 0 0 0,-1 1 0 0 0,0-1 0 0 0,1 0 0 0 0,0 1 0 0 0,0-1-1 0 0,0 1 1 0 0,0-1 0 0 0,0 1 0 0 0,1-1 0 0 0,-1 1 0 0 0,1-1 0 0 0,0 0 0 0 0,0 1 0 0 0,1-1 0 0 0,-1 0 0 0 0,0 0 0 0 0,1 0 0 0 0,0 0 0 0 0,0 0-1 0 0,0 0 1 0 0,0-1 0 0 0,0 1 0 0 0,1 0 0 0 0,2 1 0 0 0,-2-1-314 0 0,1-2-1 0 0,-1 1 1 0 0,1 0 0 0 0,-1-1-1 0 0,1 1 1 0 0,-1-1 0 0 0,1 0 0 0 0,0-1-1 0 0,6 2 1 0 0,4-1-744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35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111 126 11975 0 0,'0'0'267'0'0,"0"0"42"0"0,0 0 17 0 0,0 0-28 0 0,0 0-126 0 0,0 0 204 0 0,0 0 111 0 0,0 0 22 0 0,0 0-66 0 0,0-12-278 0 0,0 9-72 0 0,0 0 0 0 0,0 0 1 0 0,0 0-1 0 0,0 0 0 0 0,1 0 0 0 0,-1 0 0 0 0,1 0 0 0 0,0 0 0 0 0,0 0 0 0 0,2-3 0 0 0,-1 2 21 0 0,1 1 0 0 0,0 0 0 0 0,0-1-1 0 0,0 1 1 0 0,0 0 0 0 0,0 1 0 0 0,1-1-1 0 0,3-2 1 0 0,6-3-114 0 0,0 1 0 0 0,0 1 0 0 0,1 0 0 0 0,0 1 0 0 0,16-4 0 0 0,-22 7 0 0 0,-3 0 98 0 0,0 1-1 0 0,-1 0 1 0 0,1 1-1 0 0,0-1 1 0 0,-1 1-1 0 0,1 0 1 0 0,0 0-1 0 0,-1 1 1 0 0,1-1-1 0 0,0 1 1 0 0,-1 0 0 0 0,1 0-1 0 0,-1 1 1 0 0,1-1-1 0 0,-1 1 1 0 0,0 0-1 0 0,0 0 1 0 0,1 0-1 0 0,-2 1 1 0 0,8 4-1 0 0,-6-2 49 0 0,0-1 1 0 0,0 1-1 0 0,-1 0 0 0 0,1 1 1 0 0,-1-1-1 0 0,0 1 0 0 0,0-1 0 0 0,-1 1 1 0 0,0 1-1 0 0,0-1 0 0 0,0 0 1 0 0,-1 1-1 0 0,3 9 0 0 0,-2 2-146 0 0,-1-1 0 0 0,-1 1 0 0 0,0 0 0 0 0,-1-1 0 0 0,-1 1 0 0 0,0 0 0 0 0,-2-1 0 0 0,0 1 0 0 0,-1-1 0 0 0,0 0 0 0 0,-2 0 0 0 0,0-1 0 0 0,-1 1 0 0 0,0-1 0 0 0,-2-1 0 0 0,-12 20 0 0 0,18-31 0 0 0,1-1 0 0 0,-1 0 0 0 0,0 0 0 0 0,0 0 0 0 0,-1 0 0 0 0,1 0 0 0 0,0-1 0 0 0,-1 0 0 0 0,0 1 0 0 0,1-1 0 0 0,-1-1 0 0 0,0 1 0 0 0,0 0 0 0 0,0-1 0 0 0,0 0 0 0 0,-1 0 0 0 0,1 0 0 0 0,0-1 0 0 0,0 1 0 0 0,0-1 0 0 0,-1 0 0 0 0,1 0 0 0 0,0 0 0 0 0,0-1 0 0 0,-1 1 0 0 0,1-1 0 0 0,0 0 0 0 0,0-1 0 0 0,0 1 0 0 0,0-1 0 0 0,-6-2 0 0 0,-13-9 0 0 0,0 0 0 0 0,-36-30 0 0 0,48 34 0 0 0,1 0 0 0 0,0-1 0 0 0,1 0 0 0 0,0-1 0 0 0,1 0 0 0 0,0 0 0 0 0,-7-14 0 0 0,14 23 0 0 0,-5-9 0 0 0,0 0 0 0 0,1-1 0 0 0,-5-16 0 0 0,9 24 0 0 0,0 1 0 0 0,1-1 0 0 0,-1 1 0 0 0,1-1 0 0 0,-1 1 0 0 0,1-1 0 0 0,1 0 0 0 0,-1 1 0 0 0,0-1 0 0 0,1 1 0 0 0,0-1 0 0 0,-1 1 0 0 0,1-1 0 0 0,1 1 0 0 0,-1-1 0 0 0,3-4 0 0 0,2-1 16 0 0,-1 1 0 0 0,1 1 0 0 0,1-1 0 0 0,-1 1 0 0 0,1 0 0 0 0,1 0 0 0 0,-1 1-1 0 0,16-10 1 0 0,3 2-1454 0 0,44-19-1 0 0,-61 29 697 0 0,10-5-3830 0 0,-1 0-1228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36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35 15663 0 0,'0'0'356'0'0,"0"0"50"0"0,0 0 20 0 0,0 0-42 0 0,0 0-180 0 0,0 0 176 0 0,0 0 107 0 0,0 0-449 0 0,0 0 0 0 0,1 0-1 0 0,-1 0 1 0 0,0-1 0 0 0,0 1 0 0 0,1 0 0 0 0,-1 0 0 0 0,0 0-1 0 0,0 0 1 0 0,1 0 0 0 0,-1 0 0 0 0,0 0 0 0 0,0 0-1 0 0,1 0 1 0 0,-1 0 0 0 0,0 0 0 0 0,0 0 0 0 0,1 0 0 0 0,-1 0-1 0 0,0 0 1 0 0,0 0 0 0 0,1 0 0 0 0,-1 1 0 0 0,0-1 0 0 0,0 0-1 0 0,1 0 1 0 0,-1 0-26 0 0,0 0 0 0 0,0 0-1 0 0,0 0 1 0 0,1 0 0 0 0,-1 0-1 0 0,0 0 1 0 0,0 0 0 0 0,0 0-1 0 0,0 0 1 0 0,0 1 0 0 0,1-1-1 0 0,-1 0 1 0 0,0 0 0 0 0,0 0-1 0 0,0 0 1 0 0,0 0 0 0 0,0 0 0 0 0,1 0-1 0 0,-1 1 1 0 0,0-1 0 0 0,0 0-1 0 0,0 0 1 0 0,0 0 0 0 0,0 0-1 0 0,0 0 1 0 0,0 1 0 0 0,0-1-1 0 0,0 0 1 0 0,0 0 0 0 0,0 0-1 0 0,0 0 1 0 0,0 1 0 0 0,0-1-1 0 0,0 0 1 0 0,0 0 0 0 0,0 0-1 0 0,0 1 1 0 0,0 0 100 0 0,0 0 1 0 0,0 1-1 0 0,0-1 0 0 0,1 1 0 0 0,-1-1 1 0 0,0 0-1 0 0,0 1 0 0 0,1-1 1 0 0,-1 0-1 0 0,1 1 0 0 0,-1-1 0 0 0,1 0 1 0 0,-1 0-1 0 0,2 2 0 0 0,-2-3-111 0 0,0-1-1 0 0,0 1 0 0 0,0 0 0 0 0,0 0 1 0 0,0 0-1 0 0,1 0 0 0 0,-1 0 1 0 0,0 0-1 0 0,0 0 0 0 0,0 0 1 0 0,0-1-1 0 0,0 1 0 0 0,0 0 1 0 0,0 0-1 0 0,0 0 0 0 0,0 0 1 0 0,1 0-1 0 0,-1 0 0 0 0,0 0 1 0 0,0 0-1 0 0,0 0 0 0 0,0 0 1 0 0,0 0-1 0 0,0 0 0 0 0,1 0 1 0 0,-1 0-1 0 0,0 0 0 0 0,0 0 1 0 0,0 0-1 0 0,0 0 0 0 0,0 0 0 0 0,0 0 1 0 0,1 0-1 0 0,-1 0 0 0 0,0 0 1 0 0,0 0-1 0 0,0 0 0 0 0,0 0 1 0 0,0 0-1 0 0,0 0 0 0 0,1 0 1 0 0,-1 0-1 0 0,0 1 0 0 0,0-1 1 0 0,0 0-1 0 0,0 0 0 0 0,0 0 1 0 0,0 0-1 0 0,0 0 0 0 0,0 0 1 0 0,0 0-1 0 0,0 0 0 0 0,1 1 1 0 0,-1-11-3 0 0,-9-18 2 0 0,3 19 0 0 0,6 9 0 0 0,0-1 0 0 0,-1 0 0 0 0,1 1 0 0 0,0-1 0 0 0,-1 1 0 0 0,1-1 0 0 0,-1 0 0 0 0,1 1 0 0 0,-1-1 0 0 0,1 1 0 0 0,-1-1 0 0 0,1 1 0 0 0,-1 0 0 0 0,0-1 0 0 0,1 1 0 0 0,-1-1 0 0 0,1 1 0 0 0,-1 0 0 0 0,0 0 0 0 0,0-1 0 0 0,1 1 0 0 0,-1 0 0 0 0,0 0 0 0 0,1 0 0 0 0,-1 0 0 0 0,-1 0 0 0 0,0 0 0 0 0,1-1 0 0 0,0 1 0 0 0,0-1 0 0 0,-1 1 0 0 0,1-1 0 0 0,0 1 0 0 0,0 0 0 0 0,0-1 0 0 0,0 1 0 0 0,0 0 0 0 0,-1 0 0 0 0,1 0 0 0 0,0 0 0 0 0,0 0 0 0 0,0 0 0 0 0,0 0 0 0 0,-1 1 0 0 0,1-1 0 0 0,0 0 0 0 0,0 1 0 0 0,0-1 0 0 0,-2 2 0 0 0,-1 0 0 0 0,-1 0 117 0 0,0 0-1 0 0,0 1 1 0 0,0-1-1 0 0,0 1 1 0 0,1 1-1 0 0,-1-1 1 0 0,1 1 0 0 0,0-1-1 0 0,0 1 1 0 0,0 0-1 0 0,1 1 1 0 0,-1-1-1 0 0,1 1 1 0 0,-3 4-1 0 0,0 2-66 0 0,1 0 0 0 0,0 0 0 0 0,1 1 0 0 0,0 0 0 0 0,-3 16 0 0 0,6-21-50 0 0,1 0 0 0 0,-1 0 0 0 0,2-1 0 0 0,-1 1 0 0 0,1 0 0 0 0,0-1 0 0 0,0 1 0 0 0,1-1 0 0 0,0 1 0 0 0,0-1 0 0 0,0 0 0 0 0,1 1 0 0 0,0-1 0 0 0,0 0 0 0 0,1-1 0 0 0,-1 1 0 0 0,9 8 0 0 0,-1-2 0 0 0,-7-8 0 0 0,0 1 0 0 0,0-1 0 0 0,0 0 0 0 0,1 0 0 0 0,-1 0 0 0 0,1-1 0 0 0,0 1 0 0 0,0-1 0 0 0,0-1 0 0 0,1 1 0 0 0,-1-1 0 0 0,11 4 0 0 0,-5-4 0 0 0,0 0 0 0 0,0 0 0 0 0,1-1 0 0 0,-1 0 0 0 0,1-1 0 0 0,11-1 0 0 0,-15 0-347 0 0,0 0 0 0 0,-1-1-1 0 0,1 1 1 0 0,0-1 0 0 0,-1-1 0 0 0,0 1-1 0 0,1-1 1 0 0,-1-1 0 0 0,0 1-1 0 0,11-9 1 0 0,-12 3-4268 0 0,-5 6 2954 0 0,4-6-4139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37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85 10135 0 0,'0'0'464'0'0,"0"0"-9"0"0,0 0-87 0 0,0 0 728 0 0,0 0 353 0 0,0 0 73 0 0,0 0-125 0 0,0 0-574 0 0,0 0-250 0 0,2 1-49 0 0,-1 2-307 0 0,0-1 0 0 0,0 1 0 0 0,0-1 0 0 0,0 1 1 0 0,0 0-1 0 0,0 0 0 0 0,-1-1 0 0 0,1 1 0 0 0,-1 0 0 0 0,0 0 1 0 0,0 5-1 0 0,0-4-205 0 0,0 1 0 0 0,1 0-1 0 0,-1 0 1 0 0,3 5 0 0 0,-3-8 36 0 0,1 0 1 0 0,-1 0-1 0 0,0 1 0 0 0,0-1 0 0 0,0 0 1 0 0,0 0-1 0 0,0 0 0 0 0,0 0 0 0 0,-1 4 1 0 0,0 16 908 0 0,2 4-364 0 0,-1-22-591 0 0,0 1-1 0 0,1-1 1 0 0,-1 0-1 0 0,1 1 1 0 0,0-1-1 0 0,0 0 1 0 0,0 1-1 0 0,0-1 1 0 0,4 6-1 0 0,-2-3-1 0 0,-2-5 0 0 0,0 0 0 0 0,0-1 0 0 0,0 1 0 0 0,-1 0 0 0 0,2-1 0 0 0,-1 1 0 0 0,0-1 0 0 0,0 0 0 0 0,0 1 0 0 0,1-1 0 0 0,-1 0 0 0 0,1 0 0 0 0,-1 1 0 0 0,1-1 0 0 0,-1-1 0 0 0,1 1 0 0 0,-1 0 0 0 0,1 0 0 0 0,0 0 0 0 0,0-1 0 0 0,-1 1 0 0 0,1-1 0 0 0,0 0 0 0 0,3 1 0 0 0,-1 0 0 0 0,0 0 0 0 0,0-1 0 0 0,0 0 0 0 0,0 0 0 0 0,0 0 0 0 0,0 0 0 0 0,0 0 0 0 0,0-1 0 0 0,0 1 0 0 0,-1-1 0 0 0,1 0 0 0 0,0-1 0 0 0,0 1 0 0 0,-1 0 0 0 0,1-1 0 0 0,3-2 0 0 0,-1 0 0 0 0,0-1 0 0 0,-1 1 0 0 0,0-1 0 0 0,0 0 0 0 0,0 0 0 0 0,-1 0 0 0 0,1-1 0 0 0,4-8 0 0 0,-7 9-117 0 0,1 0 0 0 0,-2 0-1 0 0,1 0 1 0 0,0 0 0 0 0,0-9-1 0 0,4-7-562 0 0,-2-6 128 0 0,-4 24 544 0 0,0-1 0 0 0,1 0 0 0 0,-1 0 0 0 0,1 0 0 0 0,0 0 0 0 0,2-5 0 0 0,-2 7 8 0 0,2-8 0 0 0,-10-9 0 0 0,2 13 0 0 0,-1 3 64 0 0,1 13 748 0 0,2-3-742 0 0,1-1 0 0 0,0 1-1 0 0,0 0 1 0 0,0-1 0 0 0,1 1 0 0 0,0 0-1 0 0,0 0 1 0 0,1 0 0 0 0,0 0 0 0 0,0 0-1 0 0,1 0 1 0 0,0 0 0 0 0,0 0 0 0 0,0 0-1 0 0,5 12 1 0 0,-1-5-70 0 0,-4-11 0 0 0,0 1 0 0 0,0-1 0 0 0,0 1 0 0 0,0-1 0 0 0,1 0 0 0 0,0 0 0 0 0,0 0 0 0 0,0 0 0 0 0,0 0 0 0 0,3 4 0 0 0,5 4 0 0 0,-9-9 0 0 0,1 0 0 0 0,0 1 0 0 0,0-1 0 0 0,0 0 0 0 0,0 0 0 0 0,0 0 0 0 0,1-1 0 0 0,2 3 0 0 0,5 1 0 0 0,0 0 0 0 0,0-1 0 0 0,0 0 0 0 0,1-1 0 0 0,-1 0 0 0 0,1-1 0 0 0,0 0 0 0 0,0 0 0 0 0,0-1 0 0 0,0-1 0 0 0,15-1 0 0 0,1-1 0 0 0,-17 1 0 0 0,0 1 0 0 0,-1-2 0 0 0,1 1 0 0 0,0-1 0 0 0,0-1 0 0 0,-1 0 0 0 0,14-6 0 0 0,-11 3 5 0 0,-1-1-1 0 0,0-1 0 0 0,0 1 1 0 0,-1-2-1 0 0,0 1 1 0 0,0-2-1 0 0,8-9 0 0 0,-12 11-43 0 0,0 0-1 0 0,-1 0 0 0 0,0 0 1 0 0,0-1-1 0 0,0 0 0 0 0,-1 0 1 0 0,-1 0-1 0 0,1 0 0 0 0,-2-1 0 0 0,3-10 1 0 0,-3 11-224 0 0,-1 0 1 0 0,0 0-1 0 0,0 0 1 0 0,-1 0 0 0 0,-1-18-1 0 0,0 14 248 0 0,1 12 15 0 0,0-1 0 0 0,0 0 0 0 0,0 0 0 0 0,0 0 0 0 0,0 1 0 0 0,0-1 0 0 0,0 0 0 0 0,-1 0 0 0 0,1 1 0 0 0,-1-1 0 0 0,1 0 0 0 0,-1 1 0 0 0,0-1 0 0 0,0 0 0 0 0,0 1 0 0 0,0-1 0 0 0,0 1 0 0 0,0 0-1 0 0,0-1 1 0 0,0 1 0 0 0,0 0 0 0 0,-1 0 0 0 0,1-1 0 0 0,-1 1 0 0 0,-1-1 0 0 0,2 2 0 0 0,1-1 0 0 0,0 1 0 0 0,-1 0 0 0 0,1 0 0 0 0,-1-1 0 0 0,1 1 0 0 0,0 0 0 0 0,-1 0 0 0 0,1 0 0 0 0,0 0 0 0 0,-1 0 0 0 0,1-1 0 0 0,-1 1 0 0 0,1 0 0 0 0,-1 0 0 0 0,1 0 0 0 0,0 0 0 0 0,-1 0 0 0 0,1 0 0 0 0,-1 0 0 0 0,1 0 0 0 0,-1 1 0 0 0,1-1 0 0 0,0 0 0 0 0,-1 0 0 0 0,1 0 0 0 0,0 0 0 0 0,-1 1 0 0 0,1-1 0 0 0,-1 0 0 0 0,1 0 0 0 0,0 0 0 0 0,-1 1 0 0 0,1-1 0 0 0,0 0 0 0 0,0 1 0 0 0,-1-1 0 0 0,1 0 0 0 0,0 1 0 0 0,0-1 0 0 0,-1 1 0 0 0,1-1 0 0 0,-3 4-2 0 0,0-1-1 0 0,0 1 1 0 0,0 0-1 0 0,1 0 1 0 0,-1 0 0 0 0,1 0-1 0 0,0 0 1 0 0,1 0-1 0 0,-1 0 1 0 0,1 1-1 0 0,-1-1 1 0 0,1 1-1 0 0,0 4 1 0 0,-1 9 220 0 0,0 35 0 0 0,13 156 1424 0 0,-2-72-1694 0 0,-7-69 1492 0 0,-2-64-1301 0 0,0 2 56 0 0,-3 10 63 0 0,3-7-306 0 0,0-7-289 0 0,0-2-138 0 0,-4-9-625 0 0,-5-19 1085 0 0,4 12 15 0 0,0 0-1 0 0,1-1 1 0 0,-2-21 0 0 0,3 9 0 0 0,0-4 0 0 0,1 1 0 0 0,2-1 0 0 0,4-37 0 0 0,-1 42 0 0 0,-2 15 0 0 0,1-1 0 0 0,1 0 0 0 0,7-25 0 0 0,-5 25 0 0 0,-2 7 0 0 0,0-1 0 0 0,0 0 0 0 0,0 1 0 0 0,1 0 0 0 0,0 0 0 0 0,0 0 0 0 0,1 0 0 0 0,8-9 0 0 0,-9 12 0 0 0,0 0 0 0 0,-1 1 0 0 0,2 0 0 0 0,-1-1 0 0 0,0 1 0 0 0,1 1 0 0 0,-1-1 0 0 0,1 1 0 0 0,6-3 0 0 0,-8 4 0 0 0,0 1 0 0 0,0-1 0 0 0,0 1 0 0 0,0 0 0 0 0,0 0 0 0 0,1 0 0 0 0,-1 0 0 0 0,0 0 0 0 0,0 1 0 0 0,0-1 0 0 0,0 1 0 0 0,0 0 0 0 0,0 0 0 0 0,0 0 0 0 0,0 0 0 0 0,4 3 0 0 0,-2-1 0 0 0,-1 0 0 0 0,0 0 0 0 0,0 0 0 0 0,0 0 0 0 0,0 1 0 0 0,-1-1 0 0 0,0 1 0 0 0,1 0 0 0 0,-1 0 0 0 0,0 1 0 0 0,3 7 0 0 0,-2-4 0 0 0,0 0 0 0 0,-1 0 0 0 0,0 0 0 0 0,-1 1 0 0 0,3 16 0 0 0,-5-19 0 0 0,0-1 0 0 0,0 1 0 0 0,-1 0 0 0 0,1 0 0 0 0,-1-1 0 0 0,-1 1 0 0 0,1-1 0 0 0,-1 1 0 0 0,-3 7 0 0 0,-1 1 0 0 0,-1 0 0 0 0,-11 16 0 0 0,11-19 0 0 0,-1-1 0 0 0,0 1 0 0 0,0-2 0 0 0,0 1 0 0 0,-11 7 0 0 0,13-13 0 0 0,0 0 0 0 0,-1-1 0 0 0,1 0 0 0 0,-1 0 0 0 0,-8 3 0 0 0,9-4 0 0 0,4-1 0 0 0,-8 0 0 0 0,-10-8 0 0 0,18 5-144 0 0,0 1 0 0 0,-1-1 0 0 0,1 0-1 0 0,0 0 1 0 0,0 0 0 0 0,-1-3 0 0 0,-1 1-1196 0 0,3 3-3901 0 0,1 1-1641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37.4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193 1 13823 0 0,'9'0'496'0'0,"-9"0"2976"0"0,-22 9-3064 0 0,-1-2 0 0 0,-1 0 0 0 0,-39 5 0 0 0,58-11-323 0 0,1 1-1 0 0,-1-1 1 0 0,0 1 0 0 0,1 0-1 0 0,-1 0 1 0 0,1 1-1 0 0,-1-1 1 0 0,1 1 0 0 0,0 0-1 0 0,-5 4 1 0 0,8-4-15 0 0,-1-1 0 0 0,0 1-1 0 0,1-1 1 0 0,-1 1 0 0 0,1-1 0 0 0,0 1 0 0 0,0 0 0 0 0,0 0-1 0 0,0 0 1 0 0,0-1 0 0 0,1 1 0 0 0,-1 0 0 0 0,1 0 0 0 0,0 0-1 0 0,0 4 1 0 0,1-2 14 0 0,0-1 1 0 0,0 0-1 0 0,0 0 0 0 0,0 0 1 0 0,1 0-1 0 0,0 0 0 0 0,0 0 1 0 0,0-1-1 0 0,0 1 0 0 0,0 0 1 0 0,1-1-1 0 0,0 0 0 0 0,4 5 1 0 0,-1-2 174 0 0,-3-2-191 0 0,1 0 0 0 0,0 0 1 0 0,0-1-1 0 0,1 1 0 0 0,-1-1 0 0 0,1 0 0 0 0,0-1 0 0 0,5 4 0 0 0,6 0-58 0 0,22 6-1 0 0,-26-9-13 0 0,0 1-1 0 0,0 0 0 0 0,0 1 0 0 0,12 7 0 0 0,-14-7 5 0 0,0 2 0 0 0,-1-1 0 0 0,0 1 0 0 0,-1 1 0 0 0,9 8 0 0 0,-15-13 0 0 0,0-1 0 0 0,0 1 0 0 0,0 0 0 0 0,0-1 0 0 0,0 1 0 0 0,0 0 0 0 0,-1 0 0 0 0,0 1 0 0 0,0-1 0 0 0,1 0 0 0 0,-2 0 0 0 0,1 1 0 0 0,0-1 0 0 0,-1 0 0 0 0,1 1 0 0 0,-1-1 0 0 0,0 0 0 0 0,0 1 0 0 0,-1-1 0 0 0,1 1 0 0 0,-2 5 0 0 0,1-5 0 0 0,-1 0 0 0 0,0 0 0 0 0,0 0 0 0 0,0 0 0 0 0,0-1 0 0 0,0 1 0 0 0,-1 0 0 0 0,0-1 0 0 0,0 0 0 0 0,0 1 0 0 0,0-1 0 0 0,0 0 0 0 0,0-1 0 0 0,-1 1 0 0 0,0 0 0 0 0,1-1 0 0 0,-1 0 0 0 0,0 0 0 0 0,0 0 0 0 0,0-1 0 0 0,-5 2 0 0 0,5-2 0 0 0,0-1 0 0 0,0 1 0 0 0,0-1 0 0 0,0 0 0 0 0,0 0 0 0 0,0 0 0 0 0,0-1 0 0 0,0 0 0 0 0,-4-1 0 0 0,-36-11 0 0 0,40 12 0 0 0,0-1-61 0 0,-11-2-284 0 0,1-2 1 0 0,-1 1 0 0 0,1-2 0 0 0,-26-16 0 0 0,38 20-667 0 0,-1-5-12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39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67 10135 0 0,'0'0'231'0'0,"0"0"29"0"0,-9 0 257 0 0,0 0-37 0 0,0 1-1 0 0,1-1 0 0 0,-13 4 1 0 0,20-4 538 0 0,1 0-63 0 0,0 0-290 0 0,0 0-121 0 0,0 0-28 0 0,-2 1-72 0 0,-3 1-289 0 0,2-4-66 0 0,2 1 282 0 0,1 1 117 0 0,0 0 21 0 0,0 0-66 0 0,7-2-267 0 0,9-10-187 0 0,26-18 11 0 0,-40 28 0 0 0,13-8 0 0 0,5 2 0 0 0,-15 5 0 0 0,-3 2 0 0 0,1 1 0 0 0,0-1 0 0 0,0 0 0 0 0,-1 1 0 0 0,1-1 0 0 0,0 1 0 0 0,4 0 0 0 0,31 2 0 0 0,-29-2 0 0 0,-8 0 0 0 0,0 0 0 0 0,1 0 0 0 0,-1 0 0 0 0,0 1 0 0 0,0-1 0 0 0,0 0 0 0 0,0 1 0 0 0,0-1 0 0 0,0 1 0 0 0,1-1 0 0 0,-1 1 0 0 0,0-1 0 0 0,-1 1 0 0 0,1 0 0 0 0,0-1 0 0 0,0 1 0 0 0,0 0 0 0 0,0 0 0 0 0,0 0 0 0 0,0 1 0 0 0,2 1 0 0 0,-1-1 0 0 0,-1-1 0 0 0,1 1 0 0 0,0-1 0 0 0,-1 1 0 0 0,1 0 0 0 0,-1 0 0 0 0,1 0 0 0 0,-1 0 0 0 0,2 3 0 0 0,-1-1 0 0 0,3 10 0 0 0,-6-9 0 0 0,0-2 0 0 0,2 3 1 0 0,-1 1 0 0 0,-1-1 0 0 0,1 0 0 0 0,-1 0 0 0 0,0 0 0 0 0,-1 0 0 0 0,-3 11 0 0 0,0-4 63 0 0,1 1 242 0 0,-2-1 0 0 0,1 0 0 0 0,-2 0 1 0 0,0-1-1 0 0,0 0 0 0 0,-14 16 0 0 0,1-4-389 0 0,-43 39-1 0 0,59-60 84 0 0,-1 1 0 0 0,1-1 0 0 0,-1 0 0 0 0,0 0 0 0 0,0 0 0 0 0,0 0 0 0 0,0-1 0 0 0,-1 0 0 0 0,-6 2 0 0 0,-36 14 0 0 0,39-16 0 0 0,2-3 0 0 0,9-7 0 0 0,-2 6 0 0 0,1 0 0 0 0,1 0 0 0 0,-1 1 0 0 0,0-1 0 0 0,0 0 0 0 0,1 0 0 0 0,-1 1 0 0 0,1-1 0 0 0,-1 1 0 0 0,1-1 0 0 0,0 1 0 0 0,-1-1 0 0 0,4-1 0 0 0,28-10 0 0 0,-10 4 0 0 0,-5 2 0 0 0,-11 5-7 0 0,0 0-1 0 0,0 0 1 0 0,1 1-1 0 0,-1-1 1 0 0,1 2-1 0 0,-1-1 1 0 0,1 1-1 0 0,-1 0 1 0 0,1 1-1 0 0,-1 0 1 0 0,0 0 0 0 0,11 3-1 0 0,-1 1 434 0 0,-1 1 0 0 0,0 0 0 0 0,0 1-1 0 0,19 12 1 0 0,-31-17-425 0 0,1 0 0 0 0,-1 0 1 0 0,0 0-1 0 0,1-1 0 0 0,0 0 0 0 0,-1 0 0 0 0,1 0 0 0 0,0 0 0 0 0,-1-1 1 0 0,1 1-1 0 0,0-1 0 0 0,0-1 0 0 0,5 0 0 0 0,-1 0-1 0 0,0-2 0 0 0,11-3 0 0 0,12-15 0 0 0,-29 20 1 0 0,13-13-200 0 0,-12 10 128 0 0,17-23-5270 0 0,-20 24 3295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40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11975 0 0,'0'0'267'0'0,"0"0"42"0"0,0 0 17 0 0,0 0-28 0 0,0 0-126 0 0,0 0 204 0 0,0 0 111 0 0,0 0 22 0 0,0 0 3 0 0,0 0 0 0 0,0 0 0 0 0,0 0 0 0 0,0 0-69 0 0,0 0-222 0 0,0 0 166 0 0,0 0 101 0 0,0 0 21 0 0,6 9 1027 0 0,-4-4-1239 0 0,6 19 526 0 0,-3 4-287 0 0,-2 0 0 0 0,-1 1 0 0 0,-1 38 1 0 0,-1-43-634 0 0,-2-5 97 0 0,3-12 0 0 0,2-15 0 0 0,0 0 0 0 0,7-21 0 0 0,17-42 0 0 0,-23 64 0 0 0,0-1 0 0 0,1 1 0 0 0,0-1 0 0 0,0 2 0 0 0,0-1 0 0 0,12-11 0 0 0,-10 12 0 0 0,-2 1 0 0 0,0 0 0 0 0,1 0 0 0 0,0 1 0 0 0,-1 0 0 0 0,2 0 0 0 0,11-6 0 0 0,-13 8 0 0 0,1 0 0 0 0,-1 1 0 0 0,0 0 0 0 0,0 0 0 0 0,1 0 0 0 0,-1 0 0 0 0,0 1 0 0 0,1 0 0 0 0,6 0 0 0 0,-10 0 0 0 0,0 0 0 0 0,0 0 0 0 0,-1 0 0 0 0,1 1 0 0 0,0-1 0 0 0,0 0 0 0 0,0 1 0 0 0,0 0 0 0 0,0-1 0 0 0,0 1 0 0 0,0 0 0 0 0,-1 0 0 0 0,1 0 0 0 0,1 1 0 0 0,3 2 0 0 0,-3-2 0 0 0,1 0 0 0 0,0 0 0 0 0,0 1 0 0 0,-1-1 0 0 0,0 1 0 0 0,1 0 0 0 0,-1 0 0 0 0,0 1 0 0 0,-1-1 0 0 0,1 1 0 0 0,0-1 0 0 0,-1 1 0 0 0,0 0 0 0 0,3 7 0 0 0,-1 2 0 0 0,0 0 0 0 0,-1 0 0 0 0,2 24 0 0 0,1 8 0 0 0,-6-41 0 0 0,5 11 0 0 0,-5-12 0 0 0,8 11 0 0 0,14 5 0 0 0,-20-17 0 0 0,7 1 0 0 0,11-5 0 0 0,-12 1 69 0 0,9-2-1698 0 0,-7-1-3279 0 0,1-2-2408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2T16:06:43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7831 0 0,'-12'22'603'0'0,"5"-5"-396"0"0,5-11-240 0 0,1-4 90 0 0,0 0 0 0 0,0 0 0 0 0,1 1-1 0 0,-1-1 1 0 0,1 0 0 0 0,-1 1 0 0 0,1-1 0 0 0,0 1-1 0 0,0-1 1 0 0,0 0 0 0 0,0 1 0 0 0,0-1 0 0 0,2 5-1 0 0,-2-7-53 0 0,0 1 1 0 0,0 0-1 0 0,0-1 0 0 0,0 1 0 0 0,1 0 0 0 0,-1-1 0 0 0,0 1 0 0 0,0-1 0 0 0,1 1 0 0 0,-1 0 0 0 0,1-1 0 0 0,-1 1 0 0 0,0-1 1 0 0,1 1-1 0 0,-1-1 0 0 0,1 1 0 0 0,-1-1 0 0 0,1 0 0 0 0,1 1 0 0 0,-1 0 6 0 0,3 2 34 0 0,11 3-33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2.2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25 15663 0 0,'2'-1'719'0'0,"69"-22"3124"0"0,-70 22-2890 0 0,-1 1-288 0 0,15 10 907 0 0,-13-8-1450 0 0,0 1 1 0 0,0 0-1 0 0,0-1 0 0 0,0 1 1 0 0,-1 0-1 0 0,1 0 0 0 0,-1 0 0 0 0,0 0 1 0 0,0 1-1 0 0,0-1 0 0 0,0 0 1 0 0,0 4-1 0 0,1 6 354 0 0,0 24 0 0 0,-1-6 54 0 0,9 129 200 0 0,-1-16-332 0 0,27 117-398 0 0,-24-201-829 0 0,-12-53 215 0 0,-1-6-2238 0 0,-6-4-5677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32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688 0 13823 0 0,'0'0'315'0'0,"-5"10"758"0"0,3-9-1059 0 0,-1 0 0 0 0,1 1-1 0 0,0-1 1 0 0,0 1 0 0 0,0 0-1 0 0,0-1 1 0 0,0 1 0 0 0,0 0-1 0 0,-3 5 1 0 0,-15 25 365 0 0,9-14 152 0 0,-28 46 992 0 0,-37 85 0 0 0,24-42-1404 0 0,-74 134-119 0 0,54-100 0 0 0,-13 18 0 0 0,56-102-64 0 0,28-56-273 0 0,20-6-1226 0 0,-7-2 387 0 0,0-1 1 0 0,-1 1-1 0 0,15-14 0 0 0,-16 13 839 0 0,-5 4 163 0 0,9-8-423 0 0,1 1-1 0 0,1 0 1 0 0,17-8-1 0 0,49-28-3130 0 0,14-6 1554 0 0,-91 51 1181 0 0,8-3 6606 0 0,-13 6-5209 0 0,0 0 0 0 0,0 0-1 0 0,0 0 1 0 0,-1 0 0 0 0,1 0 0 0 0,0 0 0 0 0,0 0-1 0 0,-1-1 1 0 0,1 1 0 0 0,-1 0 0 0 0,1 0 0 0 0,-1 0-1 0 0,1-1 1 0 0,-1 1 0 0 0,0 1 0 0 0,-9 11-39 0 0,0 0 0 0 0,0 0 0 0 0,-2-1 1 0 0,1 0-1 0 0,-25 18 0 0 0,15-12-215 0 0,-5 2-150 0 0,-1-2 0 0 0,-49 26 0 0 0,22-13 0 0 0,51-28 0 0 0,0-1 0 0 0,-1 0 0 0 0,1 0 0 0 0,-1 0 0 0 0,1-1 0 0 0,-1 1 0 0 0,0-1 0 0 0,1 0 0 0 0,-1 0 0 0 0,0 0 0 0 0,0 0 0 0 0,0-1 0 0 0,0 1 0 0 0,0-1 0 0 0,0 0 0 0 0,0 0 0 0 0,-7-2 0 0 0,11 2 0 0 0,0 0 0 0 0,-1 0 0 0 0,1 0 0 0 0,-1 0 0 0 0,1 0 0 0 0,-1 0 0 0 0,1 0 0 0 0,-1-1 0 0 0,1 1 0 0 0,0 0 0 0 0,-1 0 0 0 0,1 0 0 0 0,-1-1 0 0 0,1 1 0 0 0,0 0 0 0 0,-1-1 0 0 0,1 1 0 0 0,0 0 0 0 0,-1 0 0 0 0,1-1 0 0 0,0 1 0 0 0,-1-1 0 0 0,1 1 0 0 0,0 0 0 0 0,0-1 0 0 0,0 1 0 0 0,-1-1 0 0 0,1 1 0 0 0,0 0 0 0 0,0-1 0 0 0,0 1 0 0 0,0-1 0 0 0,0 1 0 0 0,0-1 0 0 0,0 1 0 0 0,0-1 0 0 0,0 0 0 0 0,-6-14 35 0 0,5 12 16 0 0,-1 0 0 0 0,1-1 0 0 0,0 1 0 0 0,0-1 0 0 0,0 0 0 0 0,1 1 0 0 0,-1-7 0 0 0,0-8 285 0 0,0 0 1 0 0,-2 1-1 0 0,0 0 0 0 0,-6-21 0 0 0,-26-67-1595 0 0,25 80 885 0 0,6 15 825 0 0,-1-1 0 0 0,-9-13 1 0 0,-6-13-249 0 0,6 3-2996 0 0,14 31 1770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32.9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59 15663 0 0,'0'9'574'0'0,"1"-8"2596"0"0,17-9-3157 0 0,0-1-12 0 0,0-1 0 0 0,20-13 0 0 0,-35 20-1 0 0,1 1 0 0 0,-1 0 0 0 0,0 1 0 0 0,1-1 0 0 0,-1 0 0 0 0,1 1 0 0 0,-1 0 0 0 0,1 0 0 0 0,0 0 0 0 0,6-1 0 0 0,0 2 0 0 0,0 0 0 0 0,0 0 0 0 0,11 3 0 0 0,-6-1 0 0 0,-6-2 0 0 0,-1 1 0 0 0,0 0 0 0 0,1 0 0 0 0,-1 1 0 0 0,0 0 0 0 0,0 1 0 0 0,14 6 0 0 0,-20-8 0 0 0,-1 1 0 0 0,0-1 0 0 0,1 0 0 0 0,-1 1 0 0 0,0-1 0 0 0,0 1 0 0 0,0 0 0 0 0,0-1 0 0 0,0 1 0 0 0,0 0 0 0 0,-1 0 0 0 0,1-1 0 0 0,0 1 0 0 0,-1 0 0 0 0,0 0 0 0 0,1 0 0 0 0,-1 0 0 0 0,0 0 0 0 0,0 0 0 0 0,0 0 0 0 0,0-1 0 0 0,-1 5 0 0 0,1-1 0 0 0,-1 1 0 0 0,-1 0 0 0 0,1 0 0 0 0,-1-1 0 0 0,0 1 0 0 0,-3 6 0 0 0,-5 7-219 0 0,-2 0-1 0 0,0-1 1 0 0,-1 0-1 0 0,-1-1 0 0 0,0-1 1 0 0,-1 0-1 0 0,-1-1 1 0 0,-28 21-1 0 0,26-27 199 0 0,13-7 32 0 0,1 0 1 0 0,0 0 0 0 0,0 0-1 0 0,0 1 1 0 0,-5 3-1 0 0,8-5 327 0 0,1-1 136 0 0,0 0 34 0 0,0 0-65 0 0,14-4-278 0 0,11-1 104 0 0,0 2 0 0 0,0 0 0 0 0,0 2 0 0 0,1 0 0 0 0,32 4 0 0 0,-55-2-262 0 0,0-1 0 0 0,0 1 0 0 0,0 0 1 0 0,0 0-1 0 0,0 0 0 0 0,-1 0 0 0 0,1 0 1 0 0,0 1-1 0 0,-1-1 0 0 0,1 1 1 0 0,-1 0-1 0 0,0 0 0 0 0,1 0 0 0 0,-1 0 1 0 0,0 0-1 0 0,0 0 0 0 0,0 0 1 0 0,0 1-1 0 0,-1-1 0 0 0,1 1 0 0 0,-1-1 1 0 0,1 1-1 0 0,-1 0 0 0 0,0-1 0 0 0,0 1 1 0 0,0 0-1 0 0,0 0 0 0 0,-1 0 1 0 0,1 0-1 0 0,-1 0 0 0 0,0 0 0 0 0,0 0 1 0 0,0 0-1 0 0,0 0 0 0 0,0 0 1 0 0,-1 4-1 0 0,-3 7 15 0 0,1 1 1 0 0,-2-1-1 0 0,0 0 1 0 0,0 0-1 0 0,-2 0 1 0 0,0-1-1 0 0,-13 22 1 0 0,6-16-26 0 0,0-1 0 0 0,-2 0 0 0 0,0-1 0 0 0,-22 19 0 0 0,34-32 3 0 0,-1 0 0 0 0,0 0 0 0 0,-1-1 0 0 0,1 1 0 0 0,-1-1 0 0 0,1 0 0 0 0,-1-1 0 0 0,0 1 0 0 0,-12 2 0 0 0,-5 4 0 0 0,13-5 0 0 0,1-3-64 0 0,7-3-24 0 0,0 1 0 0 0,1 0 0 0 0,-1-1 0 0 0,1 1 0 0 0,-1 0 0 0 0,1-1 0 0 0,0 0 0 0 0,0 1 0 0 0,-1-1 0 0 0,1 0 0 0 0,0 0 0 0 0,0 0 0 0 0,1 0 0 0 0,-2-3 0 0 0,3-4-424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33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13 17503 0 0,'0'0'399'0'0,"-2"15"1178"0"0,1-11-868 0 0,4-13-260 0 0,0-1-2261 0 0,2-3-5014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33.6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15663 0 0,'6'11'1668'0'0,"4"16"-275"0"0,-2 0 0 0 0,0 1 0 0 0,7 56 0 0 0,-9-6-761 0 0,-3-23-640 0 0,14 67 0 0 0,-12-95-53 0 0,-3-14-369 0 0,1-1-1 0 0,0 0 1 0 0,6 16 0 0 0,-7-22-1809 0 0,-1-5-4924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34.0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0 223 15663 0 0,'0'0'356'0'0,"0"0"50"0"0,0 0 20 0 0,1 1-42 0 0,0 2-371 0 0,1 0-1 0 0,-1 1 0 0 0,0-1 1 0 0,0 0-1 0 0,-1 1 1 0 0,1-1-1 0 0,-1 0 1 0 0,1 1-1 0 0,-1-1 0 0 0,0 1 1 0 0,-1 3-1 0 0,2 16 423 0 0,-1-14 22 0 0,0 0-1 0 0,0-1 0 0 0,-2 17 1 0 0,-1 8 1204 0 0,3-29-1512 0 0,0-4-148 0 0,0 1-1 0 0,0 0 1 0 0,0-1-1 0 0,1 1 1 0 0,-1 0 0 0 0,0 0-1 0 0,0-1 1 0 0,1 1-1 0 0,-1-1 1 0 0,0 1 0 0 0,1 0-1 0 0,-1-1 1 0 0,0 1-1 0 0,1-1 1 0 0,-1 1-1 0 0,1 0 1 0 0,-1-1 0 0 0,1 1-1 0 0,-1-1 1 0 0,1 0-1 0 0,0 1 1 0 0,-1-1-1 0 0,1 1 1 0 0,-1-1 0 0 0,2 1-1 0 0,1 0 1 0 0,2 1-1 0 0,0 1 0 0 0,0 0 0 0 0,1-1 0 0 0,-1 0 0 0 0,1-1 0 0 0,-1 1 0 0 0,1-1 0 0 0,0 0 0 0 0,0 0 0 0 0,-1-1 0 0 0,1 0 0 0 0,10-1 0 0 0,-6 1 0 0 0,0-2 0 0 0,0 1 0 0 0,0-1 0 0 0,0-1 0 0 0,-1 0 0 0 0,17-7 0 0 0,-16 5-110 0 0,-2-1 0 0 0,1 1 0 0 0,0-2 0 0 0,-1 1 0 0 0,0-1 0 0 0,12-13 0 0 0,-14 12-688 0 0,1 0 1 0 0,-1 0-1 0 0,-1-1 0 0 0,0 1 0 0 0,0-1 0 0 0,0-1 0 0 0,-1 1 1 0 0,-1 0-1 0 0,1-1 0 0 0,-2 0 0 0 0,3-14 0 0 0,-2 3-738 0 0</inkml:trace>
  <inkml:trace contextRef="#ctx0" brushRef="#br0" timeOffset="1">285 1 15663 0 0,'0'3'356'0'0,"-8"65"440"0"0,-1 2 880 0 0,2 0 0 0 0,5 92 0 0 0,7-85-749 0 0,4 0 0 0 0,3-1 0 0 0,39 135 0 0 0,-48-204-990 0 0,0 1-1 0 0,1-1 1 0 0,4 9 0 0 0,-7-15-1341 0 0,-1-1-511 0 0,0 0-107 0 0,0 0-24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3.5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1751 13823 0 0,'0'0'315'0'0,"0"0"45"0"0,0 0 21 0 0,6-8 63 0 0,21-41-448 0 0,-18 32 728 0 0,14-21 0 0 0,8-8-411 0 0,33-41-18 0 0,-26 47-295 0 0,2 2 0 0 0,82-59 0 0 0,4-4 0 0 0,26-37 72 0 0,-120 110 582 0 0,1 2-1 0 0,39-25 0 0 0,-53 40-644 0 0,27-12-1 0 0,5-1-9 0 0,85-62 1 0 0,-9 6 0 0 0,-50 36-101 0 0,178-106 2250 0 0,-147 86-2149 0 0,26-17 0 0 0,39-19 0 0 0,8 14 0 0 0,-91 44 0 0 0,-54 27 62 0 0,1 1-1 0 0,58-14 1 0 0,80-7 1657 0 0,-165 33-1591 0 0,18-3-117 0 0,133-27-6 0 0,-12 2-5 0 0,-72 16 0 0 0,2 3 0 0 0,-1 4 0 0 0,152 4 0 0 0,-158 5 0 0 0,63 5 0 0 0,200 52 2048 0 0,-198-30-2048 0 0,17 4 0 0 0,-115-24 0 0 0,0 3 0 0 0,-1 1 0 0 0,0 1 0 0 0,-1 3 0 0 0,-1 0 0 0 0,38 27 0 0 0,-39-21 0 0 0,168 109 0 0 0,8-14 0 0 0,-122-66 0 0 0,-43-24 0 0 0,68 42 0 0 0,75 43 0 0 0,-120-73 0 0 0,125 94 0 0 0,-134-81 0 0 0,100 114 0 0 0,-110-112 0 0 0,3-2 0 0 0,86 67 0 0 0,-49-45 0 0 0,-27-21 0 0 0,86 80 0 0 0,-133-117 0 0 0,-16-17-1 0 0,0 0-1 0 0,0 0 1 0 0,0-1 0 0 0,0 1-1 0 0,0 0 1 0 0,0 0-1 0 0,0 0 1 0 0,0-1 0 0 0,0 1-1 0 0,0 0 1 0 0,0 0-1 0 0,0 0 1 0 0,0-1 0 0 0,0 1-1 0 0,1 0 1 0 0,-1 0 0 0 0,0 0-1 0 0,0 0 1 0 0,0-1-1 0 0,0 1 1 0 0,0 0 0 0 0,0 0-1 0 0,0 0 1 0 0,1 0-1 0 0,-1 0 1 0 0,0 0 0 0 0,0-1-1 0 0,0 1 1 0 0,0 0-1 0 0,1 0 1 0 0,-1 0 0 0 0,0 0-1 0 0,0 0 1 0 0,0 0 0 0 0,0 0-1 0 0,1 0 1 0 0,-1 0-1 0 0,0 0 1 0 0,0 0 0 0 0,0 0-1 0 0,1 0 1 0 0,-1 0-1 0 0,0 0 1 0 0,0 0 0 0 0,0 0-1 0 0,1 0 1 0 0,-1 0-1 0 0,0 0 1 0 0,0 0 0 0 0,0 0-1 0 0,0 0 1 0 0,1 0 0 0 0,-1 0-1 0 0,0 1 1 0 0,0-1-1 0 0,0 0 1 0 0,0 0 0 0 0,1 0-1 0 0,-1 0 1 0 0,0 0-1 0 0,0 1 1 0 0,0-1 0 0 0,0 0-1 0 0,0 0 1 0 0,0 0-1 0 0,-1-10-307 0 0,-24-66-1385 0 0,4 14 1797 0 0,13 22-103 0 0,6 28 0 0 0,0-1 0 0 0,-2 1 0 0 0,-7-22 0 0 0,9 27 0 0 0,2 2 64 0 0,0 3 273 0 0,0 2 138 0 0,0 0 33 0 0,0 0-65 0 0,2 2-422 0 0,0-1 0 0 0,0 0 0 0 0,0 0 0 0 0,0 1 0 0 0,-1-1 0 0 0,1 1 0 0 0,3 3 0 0 0,-1 0-24 0 0,18 14 3 0 0,-1 1 0 0 0,-1 0 0 0 0,-2 2 0 0 0,22 30 0 0 0,-34-43 0 0 0,0 2 0 0 0,0-1 0 0 0,-1 1 0 0 0,0 0 0 0 0,-1 0 0 0 0,-1 0 0 0 0,1 1 0 0 0,-2-1 0 0 0,2 15 0 0 0,-3-17 0 0 0,0 1 0 0 0,-1-1 0 0 0,0 1 0 0 0,-1-1 0 0 0,0 1 0 0 0,-1-1 0 0 0,1 1 0 0 0,-2-1 0 0 0,0 0 0 0 0,0 0 0 0 0,-8 16 0 0 0,10-22-17 0 0,0-1 0 0 0,-1 0-1 0 0,1 1 1 0 0,-1-1 0 0 0,0 0-1 0 0,0 0 1 0 0,1 1 0 0 0,-2-2-1 0 0,1 1 1 0 0,0 0 0 0 0,0 0 0 0 0,-1-1-1 0 0,1 1 1 0 0,0-1 0 0 0,-1 0-1 0 0,0 1 1 0 0,-3 0 0 0 0,2-1-40 0 0,0-1 0 0 0,1 1 0 0 0,-1-1 0 0 0,0 0 0 0 0,1 0 0 0 0,-1-1-1 0 0,0 1 1 0 0,0-1 0 0 0,1 1 0 0 0,-1-1 0 0 0,-6-3 0 0 0,1 0-54 0 0,-1-1 1 0 0,1 0-1 0 0,0 0 0 0 0,0-1 1 0 0,0 0-1 0 0,1-1 0 0 0,0 0 1 0 0,-9-11-1 0 0,16 18 111 0 0,-6-7 0 0 0,-10-4 0 0 0,-20-8 0 0 0,27 13 88 0 0,-25-14-1616 0 0,26 11 1016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4.4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541 283 6447 0 0,'4'2'42'0'0,"1"-1"0"0"0,-1 0 0 0 0,1-1 0 0 0,-1 1 0 0 0,1-1 0 0 0,-1 0 0 0 0,0 0 0 0 0,1 0 0 0 0,-1-1 0 0 0,1 0 0 0 0,-1 1 0 0 0,0-2 0 0 0,1 1 0 0 0,-1 0 0 0 0,5-3 0 0 0,1-1-775 0 0,3-2 3675 0 0,-15 4-1143 0 0,-9 1-895 0 0,-1 2-566 0 0,1 0-1 0 0,-1 0 0 0 0,1 1 0 0 0,-1 1 0 0 0,1 0 1 0 0,0 1-1 0 0,-14 4 0 0 0,-76 35 1009 0 0,55-20-662 0 0,-61 26-38 0 0,-75 31-233 0 0,119-52 1176 0 0,49-21-1389 0 0,10-7-67 0 0,3 0-7 0 0,-1 1 362 0 0,2 0 21 0 0,0 0-66 0 0,0-1-294 0 0,2-7-146 0 0,1 1 0 0 0,-1 0 0 0 0,1 0-1 0 0,0 0 1 0 0,6-8 0 0 0,9-23-4 0 0,5-22 1 0 0,29-85 0 0 0,-48 127 0 0 0,0 1 0 0 0,-1-1 0 0 0,0 0 0 0 0,-2 1 0 0 0,0-1 0 0 0,-3-28 0 0 0,2 42 10 0 0,-1-1 1 0 0,0 1-1 0 0,0 0 0 0 0,0-1 1 0 0,-1 1-1 0 0,-3-7 0 0 0,-4-2-5988 0 0,8 12-708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5.1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15663 0 0,'0'0'356'0'0,"0"0"50"0"0,0 0 20 0 0,0 0-42 0 0,3 3-236 0 0,6 13 644 0 0,-1 0 0 0 0,0 1 0 0 0,-2 1 0 0 0,0-1 0 0 0,5 27 0 0 0,-1-9-24 0 0,7 46 217 0 0,3 7 78 0 0,23 91-442 0 0,-22-85-690 0 0,-20-89-221 0 0,1-1 0 0 0,-2 1 0 0 0,1 0-1 0 0,0 0 1 0 0,-1 0 0 0 0,0 0 0 0 0,-1 5 0 0 0,1-8-5429 0 0,0-2-1801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5.4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5 222 13823 0 0,'0'0'630'0'0,"0"0"-13"0"0,-5-15-368 0 0,6 10-27 0 0,0 1-1 0 0,1 0 1 0 0,-1 0-1 0 0,1 0 1 0 0,0 0-1 0 0,0 0 1 0 0,1 0-1 0 0,3-4 1 0 0,-5 6-88 0 0,5-6 59 0 0,0 1-1 0 0,1 0 1 0 0,-1 0 0 0 0,2 0-1 0 0,-1 1 1 0 0,1 0-1 0 0,0 0 1 0 0,0 1-1 0 0,1 0 1 0 0,14-6 0 0 0,8-2-265 0 0,57-14 1 0 0,-35 16 71 0 0,90-8 0 0 0,-70 11 0 0 0,-31 2 0 0 0,61 2 0 0 0,-88 4 0 0 0,1 1 0 0 0,0 1 0 0 0,-1 0 0 0 0,1 2 0 0 0,-1-1 0 0 0,0 2 0 0 0,17 7 0 0 0,-21-7 0 0 0,0 0 0 0 0,0 1 0 0 0,0 0 0 0 0,0 1-1 0 0,12 11 1 0 0,-18-13 85 0 0,0 1 0 0 0,0-1-1 0 0,0 1 1 0 0,-1-1 0 0 0,0 1-1 0 0,0 1 1 0 0,-1-1 0 0 0,0 0-1 0 0,0 1 1 0 0,4 11 0 0 0,-4-3 15 0 0,0-1 0 0 0,-1 0 0 0 0,0 1 0 0 0,-1-1 0 0 0,-1 1 0 0 0,-1-1 0 0 0,0 1 0 0 0,0-1 0 0 0,-1 1 0 0 0,-1-1 0 0 0,-7 19 0 0 0,2-9-114 0 0,-1 0 0 0 0,-1-1 1 0 0,-1-1-1 0 0,-1 1 0 0 0,-26 35 0 0 0,27-44 118 0 0,0 0-1 0 0,-1-1 1 0 0,-1-1 0 0 0,-20 16-1 0 0,22-20-607 0 0,-1 0 1 0 0,-23 11-1 0 0,25-14-1134 0 0,1-1 0 0 0,-13 2 1 0 0,2-1-5049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6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61 182 8287 0 0,'0'0'191'0'0,"0"0"26"0"0,0 0 9 0 0,-2-3-34 0 0,-2-11-78 0 0,3 10 274 0 0,1 4 110 0 0,1-10 29 0 0,1 0 1 0 0,1 0 0 0 0,0 1 0 0 0,0-1 0 0 0,6-11-1 0 0,-8 16-413 0 0,1 0 0 0 0,1 0 0 0 0,-1 0-1 0 0,1 0 1 0 0,0 0 0 0 0,0 1 0 0 0,0-1 0 0 0,1 1-1 0 0,-1 0 1 0 0,1 0 0 0 0,0 0 0 0 0,0 0-1 0 0,1 1 1 0 0,-1 0 0 0 0,1-1 0 0 0,0 2-1 0 0,5-4 1 0 0,-3 4-13 0 0,-1-1 0 0 0,1 1 0 0 0,0 0 0 0 0,1 1 0 0 0,-1 0 0 0 0,0 0 0 0 0,0 0 0 0 0,1 1 0 0 0,-1 0 0 0 0,0 0 0 0 0,0 1 0 0 0,1 0 0 0 0,-1 1 0 0 0,0-1 0 0 0,0 1-1 0 0,0 0 1 0 0,0 1 0 0 0,-1 0 0 0 0,1 0 0 0 0,7 5 0 0 0,-8-4-28 0 0,0 0 1 0 0,0 0-1 0 0,-1 1 0 0 0,0-1 0 0 0,0 1 0 0 0,0 0 1 0 0,0 1-1 0 0,-1-1 0 0 0,0 1 0 0 0,0 0 0 0 0,0 0 0 0 0,-1 0 1 0 0,0 0-1 0 0,0 1 0 0 0,-1-1 0 0 0,0 1 0 0 0,0 0 1 0 0,0-1-1 0 0,-1 1 0 0 0,0 0 0 0 0,0 0 0 0 0,-1 0 0 0 0,0 0 1 0 0,0 0-1 0 0,-1 0 0 0 0,-1 7 0 0 0,-1 7-73 0 0,-1 0 0 0 0,-2 0 0 0 0,0 0 0 0 0,-1-1 0 0 0,-1 0 0 0 0,0 0 0 0 0,-2-1 0 0 0,-1 0 0 0 0,-23 32 0 0 0,26-42 0 0 0,0 0 0 0 0,-1 0 0 0 0,0-1 0 0 0,0 0 0 0 0,-1-1 0 0 0,-10 7 0 0 0,16-11 0 0 0,-1-1 0 0 0,0 0 0 0 0,1 1 0 0 0,-1-1 0 0 0,0-1 0 0 0,0 1 0 0 0,0-1 0 0 0,0 0 0 0 0,0 0 0 0 0,-1 0 0 0 0,1-1 0 0 0,0 1 0 0 0,0-2 0 0 0,-1 1 0 0 0,1 0 0 0 0,-6-2 0 0 0,6 1 0 0 0,-1-1 0 0 0,0 0 0 0 0,1 0 0 0 0,-1 0 0 0 0,1 0 0 0 0,-1-1 0 0 0,1 0 0 0 0,0 0 0 0 0,0-1 0 0 0,1 1 0 0 0,-1-1 0 0 0,1 0 0 0 0,-1 0 0 0 0,1-1 0 0 0,0 1 0 0 0,1-1 0 0 0,-1 0 0 0 0,1 0 0 0 0,0 0 0 0 0,0 0 0 0 0,1 0 0 0 0,0-1 0 0 0,0 1 0 0 0,-2-8 0 0 0,2 4 9 0 0,0-1-1 0 0,1 0 1 0 0,0 0-1 0 0,1 0 0 0 0,0 0 1 0 0,0 0-1 0 0,1 0 1 0 0,0 0-1 0 0,1 0 1 0 0,3-10-1 0 0,-2 10-1367 0 0,0 1 0 0 0,1-1 0 0 0,5-8-1 0 0,2 1-4688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3.0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13823 0 0,'0'0'315'0'0,"0"0"45"0"0,1 2 21 0 0,4 10-21 0 0,-1-1 0 0 0,0 1 0 0 0,0 0 0 0 0,-2 0 0 0 0,1 0-1 0 0,-1 1 1 0 0,0 14 0 0 0,-5 94 1857 0 0,1-84-2793 0 0,1-15 576 0 0,-1 26 0 0 0,2-43 0 0 0,0 0 0 0 0,1-1 0 0 0,0 1 0 0 0,-1 0 0 0 0,2-1 0 0 0,-1 1 0 0 0,3 6 0 0 0,-3-8 91 0 0,1-1-1 0 0,-1 0 1 0 0,0 1-1 0 0,1-1 1 0 0,-1 0-1 0 0,1 0 0 0 0,0 0 1 0 0,0 0-1 0 0,0 0 1 0 0,0 0-1 0 0,0-1 1 0 0,0 1-1 0 0,0-1 1 0 0,1 1-1 0 0,-1-1 1 0 0,4 2-1 0 0,5 2 279 0 0,-6-3-349 0 0,0 1-1 0 0,0-1 1 0 0,0 0 0 0 0,0 0 0 0 0,0-1 0 0 0,1 0-1 0 0,-1 0 1 0 0,7 1 0 0 0,48-2-41 0 0,-18 0 29 0 0,-19 0-8 0 0,43-3 0 0 0,-55 1 0 0 0,-1 0 0 0 0,1 0 0 0 0,-1-1 0 0 0,0 0 0 0 0,1-1 0 0 0,10-5 0 0 0,-5 1-15 0 0,-10 5-102 0 0,0 0 1 0 0,-1 0 0 0 0,1 0 0 0 0,-1-1-1 0 0,0 1 1 0 0,9-9 0 0 0,11-14-1848 0 0,-17 12 941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6.7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59 13823 0 0,'11'17'921'0'0,"-1"2"-1"0"0,0-1 0 0 0,-2 2 0 0 0,12 38 0 0 0,-10-21 595 0 0,8 68 0 0 0,-15-60-1496 0 0,-3-28-20 0 0,4 25 0 0 0,-3-32 1 0 0,-3-9 0 0 0,-1-5 0 0 0,0-2 0 0 0,0 0 0 0 0,0 0 0 0 0,1-1 0 0 0,0 1 0 0 0,1 0 0 0 0,-1-1 0 0 0,1 1 0 0 0,0-14 0 0 0,-2-2 0 0 0,2 11 0 0 0,0-1 0 0 0,1 0 0 0 0,0 1 0 0 0,1-1 0 0 0,3-15 0 0 0,2 1 0 0 0,9-30 0 0 0,-10 41-164 0 0,1 1-1 0 0,0 0 0 0 0,0 0 1 0 0,2 0-1 0 0,0 1 0 0 0,0 1 1 0 0,1-1-1 0 0,1 1 0 0 0,0 1 1 0 0,0-1-1 0 0,14-10 0 0 0,-21 20 162 0 0,-1 0 0 0 0,1 0-1 0 0,-1 1 1 0 0,1-1 0 0 0,0 1-1 0 0,-1-1 1 0 0,1 1 0 0 0,0 0 0 0 0,0 0-1 0 0,0 0 1 0 0,0 0 0 0 0,0 1-1 0 0,0-1 1 0 0,0 1 0 0 0,4 0 0 0 0,-4 0 27 0 0,-1 1 0 0 0,1-1 1 0 0,0 1-1 0 0,-1 0 0 0 0,1 0 1 0 0,-1 0-1 0 0,1 0 0 0 0,-1 0 1 0 0,0 1-1 0 0,0-1 0 0 0,1 1 1 0 0,-1-1-1 0 0,0 1 0 0 0,0 0 1 0 0,0 0-1 0 0,-1 0 0 0 0,4 3 1 0 0,0 3 242 0 0,0 0 1 0 0,-1 0-1 0 0,0 0 1 0 0,0 0 0 0 0,5 17-1 0 0,8 46-295 0 0,-16-69 41 0 0,-1-1-13 0 0,33 135 0 0 0,-30-129-6 0 0,0 0-1 0 0,1 0 1 0 0,0 0 0 0 0,0-1-1 0 0,0 0 1 0 0,1 1-1 0 0,0-2 1 0 0,0 1 0 0 0,9 7-1 0 0,-13-12-22 0 0,0-1 1 0 0,0 1-1 0 0,0 0 0 0 0,0-1 1 0 0,0 1-1 0 0,0 0 0 0 0,0-1 1 0 0,0 1-1 0 0,0-1 0 0 0,1 0 0 0 0,-1 1 1 0 0,0-1-1 0 0,0 0 0 0 0,0 0 1 0 0,1 0-1 0 0,-1 0 0 0 0,0 0 0 0 0,0 0 1 0 0,0 0-1 0 0,2 0 0 0 0,0-1-386 0 0,0-1 0 0 0,0 1-1 0 0,0 0 1 0 0,0-1-1 0 0,5-3 1 0 0,5-3-3398 0 0,4-1-2431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7.0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13823 0 0,'1'1'630'0'0,"8"24"132"0"0,-2 0 1 0 0,0 0 0 0 0,4 36 0 0 0,3 81 3439 0 0,-9-72-2750 0 0,4 31-1284 0 0,35 163 1 0 0,-40-247-230 0 0,7 24 182 0 0,-11-38-186 0 0,1-1 0 0 0,0 1-1 0 0,0-1 1 0 0,1 0 0 0 0,-1 0 0 0 0,0 1 0 0 0,1-1-1 0 0,-1 0 1 0 0,1 0 0 0 0,0 0 0 0 0,0-1-1 0 0,0 1 1 0 0,2 1 0 0 0,-4-2-207 0 0,1-1 1 0 0,-1 0-1 0 0,1 0 1 0 0,-1 0-1 0 0,1 1 1 0 0,-1-1 0 0 0,1 0-1 0 0,-1 0 1 0 0,1 0-1 0 0,-1 0 1 0 0,1 0-1 0 0,-1 0 1 0 0,1 0-1 0 0,-1 0 1 0 0,1 0-1 0 0,-1 0 1 0 0,1 0-1 0 0,2-1-1498 0 0,7 1-5112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7.4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1263 546 13823 0 0,'0'0'315'0'0,"0"0"45"0"0,0 0 21 0 0,-2 2-49 0 0,-18 8-21 0 0,-1 0 1 0 0,0-2-1 0 0,-1 0 0 0 0,-39 8 0 0 0,38-12-57 0 0,-37 2-1 0 0,10-2-152 0 0,-32 4-562 0 0,0-4 0 0 0,-83-6-1 0 0,108-4-50 0 0</inkml:trace>
  <inkml:trace contextRef="#ctx0" brushRef="#br0" timeOffset="1">1 1 19351 0 0,'7'12'424'0'0,"2"-1"88"0"0,1-3 24 0 0,2 3 8 0 0,1-2-440 0 0,2 1-104 0 0,1 1 0 0 0,-2-1 0 0 0,2 1 432 0 0,-1 3 64 0 0,3 3 16 0 0,1 1 0 0 0,-1-1-416 0 0,1 2-96 0 0,0 0 0 0 0,0-1-6256 0 0,6 3-1272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8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68 10135 0 0,'0'0'231'0'0,"0"0"29"0"0,0 0 19 0 0,0 0 105 0 0,0 0 410 0 0,0 0 184 0 0,0 0 40 0 0,0 1-63 0 0,1 32 815 0 0,7 33-1 0 0,-3-32-1023 0 0,10 237 1406 0 0,-18-212-2152 0 0,1-49-11 0 0,-2-13-66 0 0,-1-9-236 0 0,0-20-103 0 0,2 1 1 0 0,0 0-1 0 0,4-53 0 0 0,0 60 243 0 0,2-1-1 0 0,0 1 0 0 0,1 0 1 0 0,2 0-1 0 0,9-28 0 0 0,-11 40 96 0 0,1 0 1 0 0,1 0-1 0 0,-1 1 0 0 0,2 0 0 0 0,0 0 0 0 0,0 0 0 0 0,0 1 1 0 0,2 0-1 0 0,-1 1 0 0 0,1 0 0 0 0,18-14 0 0 0,-23 20 78 0 0,0 0 0 0 0,1 0 0 0 0,-1 1 0 0 0,1 0 0 0 0,-1 0 0 0 0,1 0 0 0 0,0 1 0 0 0,0-1 0 0 0,7 0 0 0 0,-10 2 0 0 0,0 0 0 0 0,1 0 0 0 0,-1 0 0 0 0,0 0 0 0 0,0 0 0 0 0,1 0 0 0 0,-1 1 0 0 0,0-1 0 0 0,0 1 0 0 0,0 0 0 0 0,1-1 0 0 0,-1 1 0 0 0,0 0 0 0 0,0 0 0 0 0,0 0 0 0 0,-1 1 0 0 0,1-1 0 0 0,0 0 0 0 0,0 1 0 0 0,-1-1 0 0 0,1 1 0 0 0,0 0 0 0 0,1 2 0 0 0,2 3 31 0 0,-1 0 0 0 0,0 0 0 0 0,0 0 0 0 0,0 1 0 0 0,-1-1-1 0 0,0 1 1 0 0,-1 0 0 0 0,1 0 0 0 0,-2 0 0 0 0,1 0 0 0 0,-1 0 0 0 0,0 10 0 0 0,1 213 1559 0 0,-3-217-1590 0 0,14-49 0 0 0,-6 9 0 0 0,2 0 0 0 0,1 0 0 0 0,1 1 0 0 0,1 0 0 0 0,1 1 0 0 0,24-33 0 0 0,-23 37 0 0 0,1 1 0 0 0,0 1 0 0 0,2 0 0 0 0,19-15 0 0 0,-31 28 0 0 0,1 1 0 0 0,1 0 0 0 0,-1 0 0 0 0,1 0 0 0 0,-1 1 0 0 0,1 0 0 0 0,11-3 0 0 0,-13 5 0 0 0,0 0 0 0 0,1 1 0 0 0,-1-1 0 0 0,0 1 0 0 0,0 0 0 0 0,0 0 0 0 0,0 0 0 0 0,1 1 0 0 0,-1 0 0 0 0,0 0 0 0 0,0 0 0 0 0,5 3 0 0 0,-5-2 0 0 0,-1 0 0 0 0,0 1 0 0 0,0-1 0 0 0,1 1 0 0 0,-1 0 0 0 0,-1 0 0 0 0,1 1 0 0 0,0-1 0 0 0,-1 1 0 0 0,5 7 0 0 0,3 4 0 0 0,12 25 0 0 0,-20-34 0 0 0,7 14 0 0 0,-1 1 0 0 0,7 23 0 0 0,11 26 0 0 0,-24-61 0 0 0,-3-6 0 0 0,1-1 0 0 0,0 1 0 0 0,0-1 0 0 0,0 0 0 0 0,0 1 0 0 0,0-1 0 0 0,1 0 0 0 0,-1 0 0 0 0,1 0 0 0 0,-1 0 0 0 0,3 2 0 0 0,-2-1-81 0 0,0-1-1 0 0,-1 0 1 0 0,1-1-1 0 0,0 1 1 0 0,0 0-1 0 0,0 0 1 0 0,0-1 0 0 0,0 1-1 0 0,1-1 1 0 0,-1 0-1 0 0,0 0 1 0 0,1 0-1 0 0,-1 0 1 0 0,1 0-1 0 0,-1 0 1 0 0,1-1 0 0 0,-1 1-1 0 0,1-1 1 0 0,-1 0-1 0 0,1 1 1 0 0,0-1-1 0 0,-1 0 1 0 0,1-1-1 0 0,-1 1 1 0 0,1 0-1 0 0,0-1 1 0 0,-1 1 0 0 0,1-1-1 0 0,-1 0 1 0 0,0 0-1 0 0,1 0 1 0 0,3-3-1 0 0,20-11-1432 0 0,-2-1-20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8.7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13823 0 0,'0'0'315'0'0,"0"2"45"0"0,2 5-101 0 0,0 1-1 0 0,0 0 1 0 0,-1 0 0 0 0,-1 0-1 0 0,1 0 1 0 0,-2 0 0 0 0,-1 16 0 0 0,1 21 2303 0 0,9 28-571 0 0,-4-43-1658 0 0,-2-14-819 0 0,-2-7 703 0 0,2 1-1 0 0,-1-1 1 0 0,1 0-1 0 0,6 16 1 0 0,-7-20-428 0 0,2-1-1 0 0,-1 0 1 0 0,0 0-1 0 0,1 0 1 0 0,4 5 0 0 0,-3-5-659 0 0,0 0 0 0 0,0 0 1 0 0,1 0-1 0 0,0 0 0 0 0,5 3 1 0 0,3 0-5817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9.1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13823 0 0,'0'0'315'0'0,"0"0"45"0"0,0 0 21 0 0,0 0-49 0 0,0 0-81 0 0,0 1 924 0 0,2 2-649 0 0,20 11 1664 0 0,7 5-688 0 0,0 9-969 0 0,2-1 0 0 0,1-1 0 0 0,1-2-1 0 0,44 24 1 0 0,-37-28-455 0 0,64 25 0 0 0,-90-40-271 0 0,-1-1-1 0 0,1-1 0 0 0,0 0 0 0 0,0-1 0 0 0,0 0 0 0 0,0-1 0 0 0,0-1 0 0 0,0 0 0 0 0,18-2 1 0 0,-19-2-1547 0 0,0-1-3348 0 0,-2-2-1350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9.4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333 1 11975 0 0,'-2'14'185'0'0,"-1"0"1"0"0,0 0-1 0 0,-1-1 0 0 0,-1 1 0 0 0,0-1 0 0 0,-9 17 0 0 0,-146 288 7398 0 0,143-287-7210 0 0,-90 158-129 0 0,97-173-377 0 0,9-14-563 0 0,1-2-257 0 0,0-3-58 0 0,-2-10-12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49.8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17503 0 0,'3'26'384'0'0,"-1"-19"88"0"0,2 4 8 0 0,-1 1 8 0 0,1 4-392 0 0,-1-2-96 0 0,2-2 0 0 0,1 2 0 0 0,-1 0 432 0 0,0-2 64 0 0,-2-1 16 0 0,3-1 0 0 0,-1 0-416 0 0,0 1-96 0 0,0-2 0 0 0,4-1-8576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0.3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54 8287 0 0,'0'0'382'0'0,"0"0"-8"0"0,0 0-102 0 0,0 0 463 0 0,0 0 234 0 0,0 0 45 0 0,0 0 8 0 0,0 0 2 0 0,0 0 0 0 0,0 0 0 0 0,0 0-69 0 0,1 1-290 0 0,2 2-476 0 0,0-1 0 0 0,-1 1-1 0 0,0-1 1 0 0,1 1 0 0 0,-1 0 0 0 0,0 0-1 0 0,0 0 1 0 0,-1 0 0 0 0,1 1 0 0 0,-1-1-1 0 0,1 0 1 0 0,-1 1 0 0 0,1 4 0 0 0,1 7 360 0 0,3 30 0 0 0,-2-11-566 0 0,19 69 1307 0 0,-18-86-1598 0 0,1-1-1 0 0,0 1 1 0 0,17 29-1 0 0,-20-42 300 0 0,0 1 1 0 0,0-1-1 0 0,0 0 0 0 0,1 1 0 0 0,0-2 1 0 0,-1 1-1 0 0,1 0 0 0 0,1-1 0 0 0,-1 0 1 0 0,0 0-1 0 0,1 0 0 0 0,9 4 0 0 0,-10-5-82 0 0,-1-1-1 0 0,1 0 0 0 0,-1-1 0 0 0,1 1 0 0 0,-1-1 0 0 0,1 1 0 0 0,0-1 0 0 0,-1 0 0 0 0,1-1 0 0 0,-1 1 0 0 0,1 0 1 0 0,0-1-1 0 0,-1 0 0 0 0,1 0 0 0 0,-1 0 0 0 0,1 0 0 0 0,-1-1 0 0 0,0 1 0 0 0,6-4 0 0 0,-2 0-134 0 0,0-1-1 0 0,0 0 0 0 0,0 0 1 0 0,-1 0-1 0 0,0-1 0 0 0,0 0 1 0 0,0 0-1 0 0,-1 0 0 0 0,7-14 1 0 0,2-8-511 0 0,15-40 0 0 0,-23 53 451 0 0,13-32 230 0 0,-2-1 1 0 0,14-72 0 0 0,-28 94 457 0 0,-3 25 72 0 0,2 4-304 0 0,-1-1 1 0 0,0 1-1 0 0,0 0 0 0 0,0-1 0 0 0,0 1 1 0 0,0 0-1 0 0,0 0 0 0 0,1 2 0 0 0,1 9 294 0 0,0-1 0 0 0,-1 1 1 0 0,0 0-1 0 0,0 17 0 0 0,4 25 730 0 0,-3-38-1227 0 0,1 6 159 0 0,1 0 0 0 0,1 0 1 0 0,11 28-1 0 0,-14-45-24 0 0,-1 0 1 0 0,2 0-1 0 0,-1 0 1 0 0,0-1-1 0 0,1 1 1 0 0,0-1-1 0 0,1 0 0 0 0,-1 0 1 0 0,1 0-1 0 0,0-1 1 0 0,0 1-1 0 0,0-1 0 0 0,1-1 1 0 0,0 1-1 0 0,-1-1 1 0 0,10 4-1 0 0,-8-4-184 0 0,2 0-1 0 0,-1-1 1 0 0,0 0 0 0 0,0-1-1 0 0,1 1 1 0 0,-1-2 0 0 0,0 1-1 0 0,1-1 1 0 0,9-1-1 0 0,-10 0-1393 0 0,0-1 0 0 0,0 1 0 0 0,1-2 0 0 0,-1 1 0 0 0,10-5 0 0 0,2-2-4516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0.8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25 114 13823 0 0,'-2'12'1056'0'0,"-6"93"519"0"0,8-91-866 0 0,1 38 369 0 0,2-1 1 0 0,3 1-1 0 0,13 50 0 0 0,-2-1-1011 0 0,28 121 1826 0 0,-13-70-1810 0 0,-22-125-83 0 0,-4-12 0 0 0,-6-11-1 0 0,-3-7 4 0 0,-4-7-69 0 0,-60-223-2027 0 0,20-5 2258 0 0,30 89-165 0 0,16 124 0 0 0,1 0 0 0 0,2 0 0 0 0,8-48 0 0 0,-7 58 0 0 0,2 1 0 0 0,0 0 0 0 0,1 0 0 0 0,13-24 0 0 0,38-47 0 0 0,-52 79 0 0 0,-1 1 0 0 0,1-1 0 0 0,0 1 0 0 0,0 0 0 0 0,0 0 0 0 0,1 0 0 0 0,0 1 0 0 0,8-5 0 0 0,-10 7 0 0 0,1 0 0 0 0,-1 0 0 0 0,0 1 0 0 0,0 0 0 0 0,1 0 0 0 0,-1 0 0 0 0,1 0 0 0 0,-1 1 0 0 0,1 0 0 0 0,-1-1 0 0 0,0 2 0 0 0,1-1 0 0 0,-1 1 0 0 0,8 1 0 0 0,-6 0 2 0 0,0 0-1 0 0,-1 0 0 0 0,1 1 1 0 0,-1-1-1 0 0,1 2 0 0 0,-1-1 1 0 0,0 0-1 0 0,0 1 1 0 0,0 0-1 0 0,-1 0 0 0 0,0 0 1 0 0,1 1-1 0 0,-1 0 0 0 0,-1 0 1 0 0,1 0-1 0 0,-1 0 1 0 0,0 0-1 0 0,4 8 0 0 0,-1 1 193 0 0,0 0 0 0 0,-1 1 0 0 0,0 0 0 0 0,-1 1 0 0 0,-1-1 0 0 0,2 17 0 0 0,-4-21-156 0 0,0 0 0 0 0,-1 0 0 0 0,0 0 0 0 0,-1 0 0 0 0,0 1 0 0 0,0-1 0 0 0,-2 0 0 0 0,1 0 0 0 0,-1-1 0 0 0,-1 1 0 0 0,0-1 0 0 0,0 1 0 0 0,-1-1 0 0 0,-1 0 0 0 0,-9 13 0 0 0,0-4-144 0 0,3-3 150 0 0,0-1 0 0 0,-2 0 0 0 0,1-1-1 0 0,-17 12 1 0 0,24-22-162 0 0,0 0-1 0 0,0 0 1 0 0,0-1-1 0 0,0 0 1 0 0,0 0-1 0 0,-1 0 1 0 0,1-1-1 0 0,-1 0 1 0 0,0 0-1 0 0,0-1 1 0 0,0 0-1 0 0,0 0 1 0 0,0-1-1 0 0,0 1 1 0 0,-12-3 0 0 0,-39-7-893 0 0,4-4-12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3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21191 0 0,'21'94'1507'0'0,"13"141"1"0"0,-21-129-163 0 0,-3-16-1325 0 0,5 37-24 0 0,9-11-2381 0 0,-23-114-3334 0 0,3 1-1801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2.6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0 186 6447 0 0,'0'0'142'0'0,"0"0"22"0"0,1-1 13 0 0,9-39 12 0 0,-9 36-26 0 0,0 0 0 0 0,0 0 0 0 0,-1 0 0 0 0,0 0 0 0 0,1 0 0 0 0,-2-8 0 0 0,1 4 178 0 0,0 1 1 0 0,1-1-1 0 0,1-12 1 0 0,-1 18 146 0 0,-1 2 21 0 0,0 0 71 0 0,0 0 286 0 0,0 0 124 0 0,3 15 288 0 0,0 0 0 0 0,0 17 0 0 0,-3 63 213 0 0,0-78-1068 0 0,0 117 244 0 0,-4 80-718 0 0,-6-164-1333 0 0,9-48 942 0 0,3-5 421 0 0,-1 1 0 0 0,0 0 0 0 0,0 0 1 0 0,0-1-1 0 0,0 1 0 0 0,0-1 0 0 0,0-3 1 0 0,-1 6 20 0 0,13-61 0 0 0,9-93 0 0 0,6-38 0 0 0,-23 176 0 0 0,0 0 0 0 0,1 0 0 0 0,1 0 0 0 0,0 1 0 0 0,12-20 0 0 0,-16 32 0 0 0,0-1 0 0 0,-1 1 0 0 0,1-1 0 0 0,0 1 0 0 0,1 0 0 0 0,-1 0 0 0 0,0 0 0 0 0,1 1 0 0 0,0-1 0 0 0,-1 1 0 0 0,1 0 0 0 0,0 0 0 0 0,0 0 0 0 0,1 0 0 0 0,5-1 0 0 0,-8 3 0 0 0,1-1 0 0 0,-1 1 0 0 0,1-1 0 0 0,-1 1 0 0 0,1 0 0 0 0,-1 0 0 0 0,1 0 0 0 0,-1 0 0 0 0,1 0 0 0 0,-1 1 0 0 0,1-1 0 0 0,-1 1 0 0 0,1 0 0 0 0,-1 0 0 0 0,1 0 0 0 0,-1 0 0 0 0,0 0 0 0 0,0 0 0 0 0,0 0 0 0 0,0 1 0 0 0,0-1 0 0 0,0 1 0 0 0,0 0 0 0 0,0-1 0 0 0,0 1 0 0 0,-1 0 0 0 0,3 4 0 0 0,3 4 91 0 0,-2 1-1 0 0,1 0 0 0 0,-2 0 1 0 0,1 1-1 0 0,-2 0 1 0 0,5 19-1 0 0,4 76 956 0 0,-6-41-749 0 0,-4-48-282 0 0,-2-13-15 0 0,0 1 0 0 0,1 0 0 0 0,0-1 1 0 0,0 1-1 0 0,1-1 0 0 0,-1 1 0 0 0,1-1 0 0 0,0 0 0 0 0,4 7 0 0 0,-5-11 0 0 0,-1-1 0 0 0,0 0 0 0 0,0 1 0 0 0,0-1 0 0 0,0 0 0 0 0,0 1 0 0 0,1-1 0 0 0,-1 0 0 0 0,0 0 0 0 0,0 1 0 0 0,0-1 0 0 0,1 0 0 0 0,-1 0 0 0 0,0 0 0 0 0,1 1 0 0 0,-1-1 0 0 0,0 0 0 0 0,0 0 0 0 0,1 0 0 0 0,-1 0 0 0 0,0 0 0 0 0,1 1 0 0 0,0-2 0 0 0,1 1 0 0 0,-1-1 0 0 0,1 0 0 0 0,-1 1 0 0 0,0-1 0 0 0,1 0 0 0 0,-1 0 0 0 0,0 0 0 0 0,0 0 0 0 0,1 0 0 0 0,-1 0 0 0 0,0 0 0 0 0,0-1 0 0 0,0 1 0 0 0,-1 0 0 0 0,2-2 0 0 0,15-24 0 0 0,-17 26 0 0 0,67-147-892 0 0,-45 95 342 0 0,36-65 0 0 0,-53 109 550 0 0,1 1 0 0 0,9-12 0 0 0,-13 17 0 0 0,1 1 0 0 0,0-1 0 0 0,-1 1 0 0 0,1-1 0 0 0,0 1 0 0 0,0 0 0 0 0,0 0 0 0 0,0 0 0 0 0,1 1 0 0 0,4-3 0 0 0,-8 4 0 0 0,1 0 0 0 0,-1-1 0 0 0,1 1 0 0 0,-1 0 0 0 0,1 0 0 0 0,-1-1 0 0 0,1 1 0 0 0,-1 0 0 0 0,1 0 0 0 0,0 0 0 0 0,-1 0 0 0 0,1 0 0 0 0,-1 0 0 0 0,1 0 0 0 0,-1 0 0 0 0,1 0 0 0 0,0 0 0 0 0,-1 0 0 0 0,1 0 0 0 0,-1 0 0 0 0,1 1 0 0 0,-1-1 0 0 0,1 0 0 0 0,-1 0 0 0 0,1 1 0 0 0,-1-1 0 0 0,1 0 0 0 0,-1 1 0 0 0,1-1 0 0 0,-1 0 0 0 0,1 1 0 0 0,0 0 0 0 0,0 0 0 0 0,3 3 76 0 0,0 0 0 0 0,0 0 1 0 0,0 0-1 0 0,-1 1 0 0 0,0-1 0 0 0,1 1 0 0 0,-1 0 0 0 0,-1 0 0 0 0,1 0 0 0 0,1 7 1 0 0,4 9 417 0 0,5 25 1 0 0,13 71-316 0 0,-15-61-186 0 0,26 79 0 0 0,-35-129 17 0 0,1 1 1 0 0,0-1-1 0 0,0 0 0 0 0,1 1 0 0 0,0-1 1 0 0,6 8-1 0 0,-8-12-204 0 0,0 0-1 0 0,-1 0 1 0 0,1-1 0 0 0,0 1 0 0 0,0 0-1 0 0,0-1 1 0 0,1 0 0 0 0,-1 1-1 0 0,0-1 1 0 0,0 0 0 0 0,1 0-1 0 0,-1 0 1 0 0,1 0 0 0 0,-1-1 0 0 0,1 1-1 0 0,-1-1 1 0 0,1 1 0 0 0,-1-1-1 0 0,1 0 1 0 0,0 0 0 0 0,2 0 0 0 0,9-3-1340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2.9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46 11975 0 0,'0'0'267'0'0,"15"-6"768"0"0,-7 0-778 0 0,0 2 0 0 0,0-1 0 0 0,0 1 0 0 0,1 0 0 0 0,-1 1 1 0 0,1 0-1 0 0,17-3 0 0 0,-20 4-100 0 0,0 1 0 0 0,1 0 0 0 0,-1 1 0 0 0,1-1 0 0 0,0 1 0 0 0,-1 1 0 0 0,1-1 0 0 0,-1 1 0 0 0,1 0 0 0 0,-1 1 0 0 0,0 0 0 0 0,7 2 0 0 0,-8-1-103 0 0,-1 0 0 0 0,1 0 0 0 0,-1 0 0 0 0,0 1 0 0 0,0-1 0 0 0,0 1-1 0 0,0 0 1 0 0,-1 0 0 0 0,0 1 0 0 0,0-1 0 0 0,0 1 0 0 0,0-1 0 0 0,0 1 0 0 0,-1 0 0 0 0,0 0 0 0 0,0 0-1 0 0,-1 0 1 0 0,2 8 0 0 0,0 2 117 0 0,0 0 0 0 0,-1 0-1 0 0,-1 0 1 0 0,-1 0 0 0 0,-1 22-1 0 0,-1-19 28 0 0,0-1-1 0 0,-1 1 0 0 0,-1-1 0 0 0,0 0 1 0 0,-9 19-1 0 0,11-31-175 0 0,0 0 0 0 0,0 0 0 0 0,-1 0 0 0 0,0 0 0 0 0,0 0 0 0 0,0-1 0 0 0,-1 1 0 0 0,1-1 0 0 0,-1 0 0 0 0,0 0 1 0 0,0-1-1 0 0,0 1 0 0 0,-1-1 0 0 0,1 1 0 0 0,-1-2 0 0 0,0 1 0 0 0,0 0 0 0 0,0-1 0 0 0,0 0 0 0 0,-7 2 0 0 0,7-3-75 0 0,0-1-1 0 0,1 0 1 0 0,-1 1 0 0 0,0-2 0 0 0,1 1 0 0 0,-1 0-1 0 0,1-1 1 0 0,-1 0 0 0 0,1 0 0 0 0,-1 0 0 0 0,1-1 0 0 0,-1 0-1 0 0,1 0 1 0 0,0 0 0 0 0,0 0 0 0 0,-7-5 0 0 0,2 0-46 0 0,1 1 1 0 0,0-2 0 0 0,0 1 0 0 0,1-1 0 0 0,-1 0 0 0 0,-6-11 0 0 0,10 13 104 0 0,1 0 0 0 0,0 0 0 0 0,0-1-1 0 0,0 1 1 0 0,1-1 0 0 0,0 1 0 0 0,1-1-1 0 0,-1 0 1 0 0,1 0 0 0 0,0 0 0 0 0,1-12 0 0 0,0 5-64 0 0,1 1 0 0 0,1 0 0 0 0,0 0 0 0 0,1 0 1 0 0,5-15-1 0 0,-4 18-679 0 0,1 1-1 0 0,-1 1 1 0 0,1-1 0 0 0,1 1 0 0 0,0 0 0 0 0,12-14-1 0 0,-13 17 510 0 0,21-23-1818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3.6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88 11975 0 0,'0'1'267'0'0,"45"122"1637"0"0,-33-85-30 0 0,-8-24-1010 0 0,8 21-1 0 0,39 55 1001 0 0,-29-54-1132 0 0,-5-5-21 0 0,-10-19-627 0 0,-1 0-1 0 0,1-1 0 0 0,1 1 1 0 0,17 18-1 0 0,-22-27-83 0 0,-1-1 0 0 0,1 0 0 0 0,-1 1 0 0 0,1-1 0 0 0,0 0 0 0 0,0 0 0 0 0,0-1 0 0 0,0 1 0 0 0,0-1 0 0 0,7 3 0 0 0,-8-4 0 0 0,0 0 0 0 0,0 0 0 0 0,0 1 0 0 0,0-1 0 0 0,0-1 0 0 0,0 1 0 0 0,0 0 0 0 0,0 0 0 0 0,-1-1 0 0 0,1 1 0 0 0,0-1 0 0 0,0 0 0 0 0,0 0 0 0 0,0 1 0 0 0,-1-1 0 0 0,1 0 0 0 0,0-1 0 0 0,-1 1 0 0 0,1 0 0 0 0,-1 0 0 0 0,2-2 0 0 0,3-3-1 0 0,0-1 0 0 0,-1 1 1 0 0,0-1-1 0 0,0 0 0 0 0,-1-1 0 0 0,0 1 0 0 0,5-12 0 0 0,18-59-693 0 0,-25 70 519 0 0,28-100-301 0 0,-14 46 156 0 0,26-65 0 0 0,-39 121 318 0 0,0 0 0 0 0,0 1 1 0 0,0-1-1 0 0,1 1 0 0 0,0-1 0 0 0,6-6 0 0 0,4-5-125 0 0,-13 16 39 0 0,-1 1 0 0 0,0 0 0 0 0,1 0 0 0 0,-1 0 0 0 0,1-1 0 0 0,-1 1 0 0 0,0 0 0 0 0,1 0 0 0 0,-1 0-1 0 0,1 0 1 0 0,-1 0 0 0 0,1 0 0 0 0,-1 0 0 0 0,0 0 0 0 0,1 0 0 0 0,-1 0 0 0 0,1 0 0 0 0,-1 0 0 0 0,1 0 0 0 0,-1 0 0 0 0,0 1 0 0 0,1-1 0 0 0,-1 0-1 0 0,1 0 1 0 0,-1 0 0 0 0,0 1 0 0 0,1-1 0 0 0,-1 0 0 0 0,0 0 0 0 0,1 1 0 0 0,-1-1 0 0 0,0 0 0 0 0,1 1 0 0 0,9 10-1246 0 0,-7-6 986 0 0,-1 0-1 0 0,-1 0 1 0 0,1 0 0 0 0,-1 0-1 0 0,1 0 1 0 0,-1 1-1 0 0,-1-1 1 0 0,1 7 0 0 0,4 21-1995 0 0,-3-21 2152 0 0,1-1 1 0 0,1 0-1 0 0,0 0 0 0 0,0-1 1 0 0,1 1-1 0 0,7 9 1 0 0,-9-16 373 0 0,0 1 1 0 0,0-1-1 0 0,1-1 1 0 0,0 1 0 0 0,0 0-1 0 0,0-1 1 0 0,0 0-1 0 0,0 0 1 0 0,1 0-1 0 0,-1 0 1 0 0,1-1-1 0 0,0 0 1 0 0,0 0-1 0 0,0 0 1 0 0,7 2-1 0 0,2-2 172 0 0,1 1 0 0 0,-1-2 0 0 0,1 0 0 0 0,-1-1 0 0 0,1 0 0 0 0,-1-1 0 0 0,1-1 0 0 0,-1 0 0 0 0,20-6 0 0 0,-7 0-84 0 0,1-1 0 0 0,-2-2 1 0 0,45-24-1 0 0,-61 30-282 0 0,0-1 0 0 0,-1 0 0 0 0,0-1 0 0 0,-1 0 0 0 0,1 0 0 0 0,8-12 0 0 0,-13 15-10 0 0,0 0 0 0 0,-1-1 1 0 0,0 0-1 0 0,0 0 0 0 0,-1 0 1 0 0,1 0-1 0 0,-1 0 1 0 0,0 0-1 0 0,0-1 0 0 0,-1 1 1 0 0,0-1-1 0 0,0 1 1 0 0,0-1-1 0 0,0-7 0 0 0,-1 11 47 0 0,0 0-1 0 0,0-1 0 0 0,0 1 1 0 0,-1 0-1 0 0,1 0 1 0 0,-1-1-1 0 0,1 1 0 0 0,-1 0 1 0 0,0 0-1 0 0,0 0 0 0 0,0 0 1 0 0,0 0-1 0 0,0 0 0 0 0,0 0 1 0 0,-1 0-1 0 0,1 0 1 0 0,-1 1-1 0 0,1-1 0 0 0,-1 0 1 0 0,0 1-1 0 0,1 0 0 0 0,-1-1 1 0 0,0 1-1 0 0,0 0 1 0 0,0 0-1 0 0,0 0 0 0 0,0 0 1 0 0,0 0-1 0 0,0 0 0 0 0,0 1 1 0 0,-1-1-1 0 0,-3 0 1 0 0,1 0 50 0 0,-1 1 0 0 0,0-1 0 0 0,1 1 0 0 0,-1 1 0 0 0,1-1 0 0 0,-1 1 0 0 0,1 0 0 0 0,0 0 0 0 0,-1 0 1 0 0,1 1-1 0 0,0 0 0 0 0,-8 4 0 0 0,-14 9-36 0 0,1 1-1 0 0,0 1 1 0 0,-28 25 0 0 0,42-31-40 0 0,1 0 1 0 0,0 1 0 0 0,1 0 0 0 0,0 0-1 0 0,1 1 1 0 0,0 1 0 0 0,1-1-1 0 0,-7 17 1 0 0,9-16 127 0 0,1 0 0 0 0,0 1 0 0 0,1 0 0 0 0,0 0 0 0 0,1 0 0 0 0,1 0 0 0 0,-1 29 0 0 0,3-37-77 0 0,1 0 1 0 0,0-1-1 0 0,0 1 0 0 0,0 0 0 0 0,1 0 0 0 0,0 0 1 0 0,0-1-1 0 0,0 1 0 0 0,1-1 0 0 0,0 0 0 0 0,1 0 1 0 0,-1 0-1 0 0,1 0 0 0 0,0 0 0 0 0,0-1 0 0 0,1 0 1 0 0,0 0-1 0 0,0 0 0 0 0,8 6 0 0 0,-6-6-161 0 0,1-1-1 0 0,-1 0 1 0 0,1 0 0 0 0,-1 0-1 0 0,1-1 1 0 0,0-1-1 0 0,0 1 1 0 0,1-1 0 0 0,-1-1-1 0 0,0 1 1 0 0,1-1-1 0 0,8-1 1 0 0,7 0-1025 0 0,0-2 0 0 0,46-8 0 0 0,-37 4 111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3.9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251 11 13823 0 0,'0'0'315'0'0,"0"0"45"0"0,0 0 21 0 0,0 0-49 0 0,0-1-220 0 0,-1 0-111 0 0,0 0-1 0 0,0 1 1 0 0,1-1 0 0 0,-1 0-1 0 0,0 0 1 0 0,0 1-1 0 0,0-1 1 0 0,0 1-1 0 0,0-1 1 0 0,0 1-1 0 0,0-1 1 0 0,0 1 0 0 0,0 0-1 0 0,0-1 1 0 0,0 1-1 0 0,0 0 1 0 0,0 0-1 0 0,0 0 1 0 0,0 0 0 0 0,0 0-1 0 0,-2 0 1 0 0,1 0-2 0 0,-3 0 129 0 0,0 0-1 0 0,-1 0 1 0 0,1 1-1 0 0,0-1 1 0 0,0 1-1 0 0,0 1 1 0 0,-10 3-1 0 0,-33 17 893 0 0,36-15-764 0 0,1 0 0 0 0,-1 1 0 0 0,-12 12 0 0 0,18-15-142 0 0,2-1 0 0 0,-1 1 0 0 0,1 0-1 0 0,-1 1 1 0 0,1-1 0 0 0,1 1 0 0 0,-1 0-1 0 0,-3 9 1 0 0,3 1-114 0 0,6-11 0 0 0,0-3 0 0 0,-1 2 31 0 0,2 0-1 0 0,-1 0 1 0 0,0-1-1 0 0,1 1 1 0 0,0 0 0 0 0,-1-1-1 0 0,1 0 1 0 0,1 0-1 0 0,-1 0 1 0 0,0 0-1 0 0,1 0 1 0 0,0-1 0 0 0,-1 1-1 0 0,1-1 1 0 0,5 2-1 0 0,8 3 449 0 0,0 0 0 0 0,25 5-1 0 0,-27-8-371 0 0,14 5-98 0 0,41 17 0 0 0,-60-21-10 0 0,0 0 1 0 0,-1 0 0 0 0,1 1 0 0 0,-1 0 0 0 0,-1 1 0 0 0,1 0-1 0 0,10 12 1 0 0,-16-16 62 0 0,-1 0 0 0 0,1 0 0 0 0,-1 0 0 0 0,0 1 0 0 0,0-1 0 0 0,0 1 0 0 0,-1-1 0 0 0,1 1 0 0 0,-1 0 0 0 0,0-1 0 0 0,0 1 1 0 0,0 0-1 0 0,-1 0 0 0 0,1 6 0 0 0,-1-4 20 0 0,-1-1 1 0 0,1 1 0 0 0,-1 0 0 0 0,-1-1-1 0 0,1 0 1 0 0,-1 1 0 0 0,1-1 0 0 0,-2 0-1 0 0,-3 7 1 0 0,0-1-51 0 0,-1 0 1 0 0,0-1-1 0 0,-1 0 0 0 0,-1-1 0 0 0,1 0 0 0 0,-1 0 1 0 0,-1 0-1 0 0,-14 9 0 0 0,13-11-56 0 0,1-2 1 0 0,-1 1-1 0 0,0-1 0 0 0,0-1 1 0 0,0 0-1 0 0,0-1 0 0 0,-1 0 0 0 0,0 0 1 0 0,1-1-1 0 0,-1-1 0 0 0,0 0 1 0 0,0-1-1 0 0,-13-1 0 0 0,13 0-1416 0 0,0 0-1 0 0,0-1 1 0 0,0-1-1 0 0,-15-5 1 0 0,3-2-5442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4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11975 0 0,'0'0'267'0'0,"0"0"42"0"0,0 0 17 0 0,0 0-28 0 0,0 0-58 0 0,0 0 491 0 0,0 0 238 0 0,0 0 45 0 0,0 0-129 0 0,0 2-506 0 0,4 32 922 0 0,-2 1 0 0 0,-3 56-1 0 0,0 22-1052 0 0,1-98-67 0 0,8 203 1213 0 0,-6-202-2485 0 0,1-31 430 0 0,0 2 822 0 0,11-47-197 0 0,42-109 0 0 0,-48 150-113 0 0,1 0 0 0 0,1 0 1 0 0,1 1-1 0 0,0 1 0 0 0,1 0 0 0 0,23-25 0 0 0,-26 34 42 0 0,-1 0-1 0 0,1 0 0 0 0,0 1 1 0 0,1 0-1 0 0,18-9 1 0 0,-21 13 78 0 0,-1 0 0 0 0,1 0 0 0 0,1 1 0 0 0,-1 0 0 0 0,0 0 1 0 0,1 1-1 0 0,-1 0 0 0 0,1 0 0 0 0,12 1 0 0 0,-17 0 50 0 0,1 0 0 0 0,-1 1-1 0 0,0-1 1 0 0,0 1 0 0 0,0 0 0 0 0,0 0-1 0 0,0 0 1 0 0,0 0 0 0 0,0 1 0 0 0,0-1-1 0 0,0 1 1 0 0,0 0 0 0 0,0 0 0 0 0,3 3-1 0 0,-2-1 57 0 0,-1-1-1 0 0,0 1 0 0 0,0 0 0 0 0,0 0 0 0 0,-1 1 0 0 0,1-1 0 0 0,-1 0 0 0 0,3 9 0 0 0,-1 2 90 0 0,-1-1 0 0 0,0 1 0 0 0,-1 0 0 0 0,0 0 0 0 0,-1 20 0 0 0,-1-9-166 0 0,1 0 0 0 0,6 36 0 0 0,-5-52 0 0 0,0-1 0 0 0,1 1 0 0 0,0-1 0 0 0,0 0 0 0 0,1 0 0 0 0,0 0 0 0 0,1-1 0 0 0,0 1 0 0 0,10 12 0 0 0,-13-19-34 0 0,0-1 0 0 0,1 1-1 0 0,-1 0 1 0 0,1 0 0 0 0,-1-1-1 0 0,1 0 1 0 0,0 1 0 0 0,0-1 0 0 0,-1 0-1 0 0,1 0 1 0 0,0-1 0 0 0,0 1-1 0 0,0-1 1 0 0,0 1 0 0 0,0-1-1 0 0,0 0 1 0 0,0 0 0 0 0,0 0 0 0 0,0-1-1 0 0,0 1 1 0 0,3-1 0 0 0,5-1-828 0 0,1-1 0 0 0,-1 0 0 0 0,19-8 0 0 0,-1-2-672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5.9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34 125 15663 0 0,'0'0'356'0'0,"0"0"50"0"0,0 0 20 0 0,1 1-42 0 0,0 0-377 0 0,-1 0 0 0 0,1 0 0 0 0,-1 0 0 0 0,1 0-1 0 0,-1 0 1 0 0,1-1 0 0 0,-1 1 0 0 0,0 0 0 0 0,1 0-1 0 0,-1 0 1 0 0,0 0 0 0 0,0 0 0 0 0,0 0 0 0 0,0 0 0 0 0,0 0-1 0 0,0 0 1 0 0,0 0 0 0 0,0 0 0 0 0,0 0 0 0 0,-1 0-1 0 0,1 2 1 0 0,-1 1-9 0 0,0 16 325 0 0,-1 1 0 0 0,-2-1 0 0 0,-6 26-1 0 0,-4 29 427 0 0,8 9-749 0 0,6-71 0 0 0,0 0 0 0 0,1-1 0 0 0,1 1 0 0 0,4 19 0 0 0,-5-28 0 0 0,1 0 0 0 0,-1 0 0 0 0,1 0 0 0 0,0-1 0 0 0,0 1 0 0 0,0-1 0 0 0,0 1 0 0 0,0-1 0 0 0,1 0 0 0 0,0 0 0 0 0,5 5 0 0 0,-6-6 0 0 0,-1-1 0 0 0,1 0 0 0 0,0 0 0 0 0,1 1 0 0 0,-1-1 0 0 0,0-1 0 0 0,0 1 0 0 0,0 0 0 0 0,0 0 0 0 0,1-1 0 0 0,-1 1 0 0 0,0-1 0 0 0,1 0 0 0 0,-1 0 0 0 0,0 0 0 0 0,1 0 0 0 0,-1 0 0 0 0,0 0 0 0 0,1 0 0 0 0,-1-1 0 0 0,4-1 0 0 0,6-2 0 0 0,-1-1 0 0 0,0-1 0 0 0,0 1 0 0 0,0-2 0 0 0,-1 0 0 0 0,0 0 0 0 0,0 0 0 0 0,-1-1 0 0 0,9-10 0 0 0,6-9 0 0 0,37-54 0 0 0,-51 65 0 0 0,-1-2 0 0 0,-1 1 0 0 0,0-1 0 0 0,9-36 0 0 0,-12 40 0 0 0,4-26 0 0 0,-9 40 0 0 0,0 0 0 0 0,0 0 0 0 0,0 0 0 0 0,0 0 0 0 0,0 0 0 0 0,0 0 0 0 0,0 0 0 0 0,0 0 0 0 0,0 0 0 0 0,0 0 0 0 0,0 0 0 0 0,0 0 0 0 0,0 0 0 0 0,0 0 0 0 0,0 0 0 0 0,0 0 0 0 0,1 0 0 0 0,-1 1 0 0 0,0-1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0,0-1 0 0 0,0 1 0 0 0,0 0 0 0 0,0 0 0 0 0,0 0 0 0 0,0 0 0 0 0,1 0 0 0 0,-1 0 0 0 0,2 10 0 0 0,2 15 0 0 0,-4-9 0 0 0,1 1 0 0 0,0-1 0 0 0,1 1 0 0 0,1-1 0 0 0,1 1 0 0 0,8 21 0 0 0,-10-31 0 0 0,1 0 0 0 0,0-1 0 0 0,1 1 0 0 0,-1-1 0 0 0,1 0 0 0 0,1 0 0 0 0,-1 0 0 0 0,1-1 0 0 0,0 1 0 0 0,0-1 0 0 0,0 0 0 0 0,1 0 0 0 0,0-1 0 0 0,0 0 0 0 0,0 0 0 0 0,0 0 0 0 0,8 2 0 0 0,-6-2 3 0 0,0-2 1 0 0,0 1-1 0 0,1-1 0 0 0,-1 0 0 0 0,0-1 1 0 0,1 0-1 0 0,-1-1 0 0 0,1 1 0 0 0,-1-1 0 0 0,1-1 1 0 0,-1 0-1 0 0,16-3 0 0 0,-14 0-145 0 0,0 1-1 0 0,0-1 0 0 0,0-1 1 0 0,0 0-1 0 0,-1 0 1 0 0,0-1-1 0 0,0 0 0 0 0,0 0 1 0 0,12-13-1 0 0,-7 4-61 0 0,0 0 0 0 0,-1 0-1 0 0,-1-2 1 0 0,-1 1 0 0 0,0-1-1 0 0,-1-1 1 0 0,-1 0 0 0 0,0 0-1 0 0,-2-1 1 0 0,0 0 0 0 0,-1 0 0 0 0,6-35-1 0 0,-10 41 205 0 0,3-25 0 0 0,-5 38 2 0 0,0 0-1 0 0,0 0 0 0 0,0 0 0 0 0,0 0 1 0 0,0 0-1 0 0,0 0 0 0 0,0 0 1 0 0,0 0-1 0 0,0 0 0 0 0,0 0 1 0 0,0 0-1 0 0,0-1 0 0 0,0 1 1 0 0,0 0-1 0 0,0 0 0 0 0,0 0 0 0 0,0 0 1 0 0,0 0-1 0 0,0 0 0 0 0,0 0 1 0 0,0 0-1 0 0,0 0 0 0 0,0 0 1 0 0,0 0-1 0 0,0 0 0 0 0,0 0 0 0 0,0-1 1 0 0,0 1-1 0 0,0 0 0 0 0,0 0 1 0 0,0 0-1 0 0,0 0 0 0 0,0 0 1 0 0,0 0-1 0 0,0 0 0 0 0,0 0 1 0 0,0 0-1 0 0,0 0 0 0 0,0 0 0 0 0,0 0 1 0 0,0 0-1 0 0,0 0 0 0 0,0 0 1 0 0,0 0-1 0 0,0 0 0 0 0,-1 0 1 0 0,1-1-1 0 0,0 1 0 0 0,0 0 0 0 0,0 0 1 0 0,0 0-1 0 0,0 0 0 0 0,0 0 1 0 0,0 0-1 0 0,0 0 0 0 0,0 0 1 0 0,0 0-1 0 0,0 0 0 0 0,0 0 1 0 0,0 0-1 0 0,-1 0 0 0 0,1 0 0 0 0,0 0 1 0 0,0 0-1 0 0,0 0 0 0 0,0 0 1 0 0,0 0-1 0 0,0 1 0 0 0,-4 5 222 0 0,-3 11 340 0 0,-13 96 872 0 0,-3 6 278 0 0,19-102-1709 0 0,0 1 0 0 0,1 0 0 0 0,0 30 0 0 0,4-45-4 0 0,2-10 0 0 0,3-10 0 0 0,6-36 0 0 0,-6 25 0 0 0,0 1 0 0 0,2 0 0 0 0,1 1 0 0 0,13-28 0 0 0,-13 38 0 0 0,10-20 0 0 0,29-44 0 0 0,-45 76 0 0 0,1-1 0 0 0,0 1 0 0 0,0 0 0 0 0,1 0 0 0 0,-1 0 0 0 0,1 0 0 0 0,0 1 0 0 0,0 0 0 0 0,0 0 0 0 0,11-4 0 0 0,-14 6 0 0 0,1 0 0 0 0,-1 0 0 0 0,1 0 0 0 0,0 0 0 0 0,-1 1 0 0 0,1-1 0 0 0,0 1 0 0 0,-1 0 0 0 0,1 0 0 0 0,0 0 0 0 0,-1 0 0 0 0,1 0 0 0 0,0 1 0 0 0,-1-1 0 0 0,1 1 0 0 0,0-1 0 0 0,-1 1 0 0 0,1 0 0 0 0,-1 0 0 0 0,1 1 0 0 0,-1-1 0 0 0,1 0 0 0 0,-1 1 0 0 0,0-1 0 0 0,3 3 0 0 0,0 2 0 0 0,0 0 0 0 0,0 1 0 0 0,-1 0 0 0 0,0-1 0 0 0,0 1 0 0 0,-1 1 0 0 0,1-1 0 0 0,-2 0 0 0 0,1 1 0 0 0,-1-1 0 0 0,2 11 0 0 0,0 10 0 0 0,2 51 0 0 0,-6-66 0 0 0,-1 1 0 0 0,-3 15 0 0 0,3-19 0 0 0,-1 0 0 0 0,1 0 0 0 0,1 1 0 0 0,1 17 0 0 0,1-17 0 0 0,-2-11 0 0 0,0 0 0 0 0,-1 0 0 0 0,1 1 0 0 0,0-1 0 0 0,0 0 0 0 0,0 0 0 0 0,0 0 0 0 0,0 1 0 0 0,0-1 0 0 0,0 0 0 0 0,0 0 0 0 0,0 0 0 0 0,0 1 0 0 0,0-1 0 0 0,0 0 0 0 0,1 0 0 0 0,-1 1 0 0 0,0-1 0 0 0,0 0 0 0 0,0 0 0 0 0,0 0 0 0 0,0 0 0 0 0,0 1 0 0 0,0-1 0 0 0,0 0 0 0 0,1 0 0 0 0,-1 0 0 0 0,0 0 0 0 0,0 1 0 0 0,0-1 0 0 0,0 0 0 0 0,1 0 0 0 0,-1 0 0 0 0,0 0 0 0 0,0 0 0 0 0,0 0 0 0 0,1 0 0 0 0,-1 0 0 0 0,0 0 0 0 0,0 1 0 0 0,0-1 0 0 0,1 0 0 0 0,-1 0 0 0 0,0 0 0 0 0,0 0 0 0 0,1 0 0 0 0,2-5 0 0 0,-3 5 0 0 0,12-16 0 0 0,-2-1 0 0 0,0 0 0 0 0,-1-1 0 0 0,8-23 0 0 0,-5 14 0 0 0,15-26 0 0 0,2-4 0 0 0,10-15 0 0 0,-34 65 0 0 0,0-1 0 0 0,0 1 0 0 0,1 1 0 0 0,0-1 0 0 0,0 1 0 0 0,15-11 0 0 0,-2 3 0 0 0,-6 8 0 0 0,-8 8 0 0 0,-4-1 0 0 0,2 0 0 0 0,-1 0 0 0 0,0 0 0 0 0,0 0 0 0 0,1 0 0 0 0,-1 1 0 0 0,0-1 0 0 0,-1 1 0 0 0,1-1 0 0 0,0 1 0 0 0,0 0 0 0 0,-1 0 0 0 0,1-1 0 0 0,-1 1 0 0 0,1 0 0 0 0,-1 1 0 0 0,0-1 0 0 0,0 0 0 0 0,0 0 0 0 0,0 1 0 0 0,1 2 0 0 0,2 7 0 0 0,-1 0 0 0 0,3 20 0 0 0,-6-28 0 0 0,10 75 1160 0 0,-7-46-938 0 0,1 0 0 0 0,2 0 0 0 0,13 42 0 0 0,-17-71-212 0 0,-1 0-1 0 0,1 0 0 0 0,-1-1 1 0 0,1 1-1 0 0,0-1 1 0 0,0 1-1 0 0,1-1 0 0 0,-1 0 1 0 0,1 0-1 0 0,-1 0 1 0 0,1 0-1 0 0,0 0 0 0 0,0-1 1 0 0,1 1-1 0 0,5 3 1 0 0,-6-5-102 0 0,0 0-1 0 0,0 0 1 0 0,0 0 0 0 0,0-1 0 0 0,0 1 0 0 0,0-1 0 0 0,0 1 0 0 0,0-1 0 0 0,0 0 0 0 0,1 0 0 0 0,-1 0 0 0 0,0-1 0 0 0,0 1 0 0 0,0-1 0 0 0,0 0 0 0 0,0 0 0 0 0,0 0 0 0 0,0 0 0 0 0,0 0 0 0 0,4-4 0 0 0,0 1-575 0 0,0-1 1 0 0,0 0 0 0 0,-1 0 0 0 0,1-1 0 0 0,8-11 0 0 0,25-35-2744 0 0,-30 38 2894 0 0,19-28-1531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7.0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 13823 0 0,'0'0'315'0'0,"0"0"45"0"0,0 0 21 0 0,0 9 63 0 0,1 32 1444 0 0,-1 0-1 0 0,-11 71 1 0 0,3-37-1420 0 0,5-34-454 0 0,-10 136-11 0 0,9-128-3 0 0,2-34 0 0 0,1 1 0 0 0,0 0 0 0 0,1 0 0 0 0,1 0 0 0 0,3 17 0 0 0,-4-33 0 0 0,0 0 0 0 0,0-1 0 0 0,0 1 0 0 0,1 0 0 0 0,-1 0 0 0 0,0 0 0 0 0,0-1 0 0 0,0 1 0 0 0,0 0 0 0 0,1 0 0 0 0,-1 0 0 0 0,0 0 0 0 0,0 0 0 0 0,0-1 0 0 0,1 1 0 0 0,-1 0 0 0 0,0 0 0 0 0,0 0 0 0 0,0 0 0 0 0,1 0 0 0 0,-1 0 0 0 0,0 0 0 0 0,0 0 0 0 0,1 0 0 0 0,-1 0 0 0 0,0 0 0 0 0,0 0 0 0 0,1 0 0 0 0,-1 0 0 0 0,0 0 0 0 0,0 0 0 0 0,0 0 0 0 0,1 0 0 0 0,-1 0 0 0 0,0 0 0 0 0,0 0 0 0 0,1 0 0 0 0,-1 0 0 0 0,0 0 0 0 0,0 1 0 0 0,0-1 0 0 0,1 0 0 0 0,-1 0 0 0 0,0 0 0 0 0,0 0 0 0 0,0 1 0 0 0,0-1 0 0 0,1 0 0 0 0,-1 0 0 0 0,0 0 0 0 0,0 1 0 0 0,0-1 0 0 0,0 0 0 0 0,0 0 0 0 0,0 0 0 0 0,0 1 0 0 0,0-1 0 0 0,1 0 0 0 0,-1 0 0 0 0,0 1 0 0 0,0-1 0 0 0,0 0 0 0 0,0 0 0 0 0,0 1 0 0 0,0-1 0 0 0,11-13 0 0 0,0 0 0 0 0,12-19 0 0 0,-12 16 0 0 0,20-23 0 0 0,-14 21 0 0 0,1 2 0 0 0,38-29 0 0 0,-43 36 0 0 0,0 1 0 0 0,0 1 0 0 0,1 0 0 0 0,0 1 0 0 0,28-8 0 0 0,-40 13 0 0 0,1 0 0 0 0,-1 1 0 0 0,1-1 0 0 0,0 1 0 0 0,-1 0 0 0 0,1 0 0 0 0,-1 0 0 0 0,1 0 0 0 0,0 0 0 0 0,-1 1 0 0 0,1-1 0 0 0,0 1 0 0 0,-1 0 0 0 0,1 0 0 0 0,-1 0 0 0 0,0 0 0 0 0,1 0 0 0 0,-1 0 0 0 0,0 1 0 0 0,1-1 0 0 0,-1 1 0 0 0,0-1 0 0 0,0 1 0 0 0,0 0 0 0 0,-1 0 0 0 0,1 0 0 0 0,1 2 0 0 0,0 0 0 0 0,-1 0 0 0 0,0 0 0 0 0,0 0 0 0 0,0 0 0 0 0,0 0 0 0 0,-1 0 0 0 0,0 1 0 0 0,1-1 0 0 0,-2 1 0 0 0,1-1 0 0 0,-1 0 0 0 0,1 1 0 0 0,-1 0 0 0 0,0-1 0 0 0,-1 6 0 0 0,-1-2 5 0 0,1 0 1 0 0,-1 0-1 0 0,0 0 0 0 0,-1-1 0 0 0,0 1 1 0 0,0-1-1 0 0,-1 1 0 0 0,0-1 0 0 0,0 0 1 0 0,-1-1-1 0 0,1 1 0 0 0,-1-1 0 0 0,-1 0 0 0 0,1 0 1 0 0,-11 8-1 0 0,8-8-152 0 0,0-1 0 0 0,0 0 0 0 0,0-1-1 0 0,0 1 1 0 0,-1-2 0 0 0,1 1 0 0 0,-1-1 0 0 0,0-1 0 0 0,0 1 0 0 0,0-2 0 0 0,-1 1-1 0 0,1-1 1 0 0,-13 0 0 0 0,-22 1 195 0 0,43-2 290 0 0,1 0 136 0 0,0 0 34 0 0,1 1-539 0 0,1 0 1 0 0,-1 1-1 0 0,1-1 0 0 0,0 0 0 0 0,0 0 0 0 0,0 0 0 0 0,-1 0 1 0 0,5 2-1 0 0,1-2-21 0 0,-1 1 0 0 0,0 0 0 0 0,1-1 0 0 0,0-1 0 0 0,-1 1 0 0 0,1-1 0 0 0,-1 0 0 0 0,1 0 0 0 0,0-1 0 0 0,-1 0 0 0 0,1 0 0 0 0,6-2 1 0 0,3-2-57 0 0,-1 0 0 0 0,1-1 0 0 0,23-14 0 0 0,-9 3 108 0 0,-2-1 0 0 0,0-1 0 0 0,-1-1 0 0 0,44-44 0 0 0,-54 45 0 0 0,0-1 0 0 0,-1 0 0 0 0,-1-1 0 0 0,-1 0 0 0 0,-1-1 0 0 0,20-46 0 0 0,-24 37 0 0 0,-8 20 0 0 0,-4 4 0 0 0,2 6 0 0 0,0 1 0 0 0,0-1 0 0 0,0 1 0 0 0,0 0 0 0 0,0 0 0 0 0,0-1 0 0 0,0 1 0 0 0,0 0 0 0 0,0 0 0 0 0,0 0 0 0 0,0 0 0 0 0,0 0 0 0 0,0 0 0 0 0,0 1 0 0 0,0-1 0 0 0,0 0 0 0 0,0 0 0 0 0,0 1 0 0 0,0-1 0 0 0,0 0 0 0 0,0 1 0 0 0,0-1 0 0 0,0 1 0 0 0,1 0 0 0 0,-1-1 0 0 0,0 1 0 0 0,0 0 0 0 0,-1 0 0 0 0,-1 3 0 0 0,-1-1 0 0 0,0 0 0 0 0,1 1 0 0 0,-5 6 0 0 0,-73 124 0 0 0,77-127 0 0 0,1 1 0 0 0,-1 0 0 0 0,1 0 0 0 0,1 0 0 0 0,-1 0 0 0 0,2 0 0 0 0,-1 0 0 0 0,1 1 0 0 0,0-1 0 0 0,1 1 0 0 0,0-1 0 0 0,0 0 0 0 0,1 1 0 0 0,1 9 0 0 0,0-14 22 0 0,-1 0-1 0 0,1-1 1 0 0,0 1-1 0 0,0-1 1 0 0,0 0-1 0 0,1 1 1 0 0,-1-1-1 0 0,1 0 1 0 0,-1-1-1 0 0,1 1 1 0 0,0 0-1 0 0,0-1 1 0 0,0 1-1 0 0,1-1 1 0 0,-1 0-1 0 0,1 0 1 0 0,-1-1 0 0 0,1 1-1 0 0,3 1 1 0 0,5 1 13 0 0,-1 0 0 0 0,1-1 0 0 0,0-1 1 0 0,23 3-1 0 0,-25-4-62 0 0,1-1 1 0 0,0-1 0 0 0,0 1-1 0 0,-1-2 1 0 0,1 0-1 0 0,0 0 1 0 0,-1 0 0 0 0,17-8-1 0 0,-14 4-5 0 0,1 0 0 0 0,-1-2 0 0 0,-1 1 0 0 0,1-2 0 0 0,18-15 0 0 0,-12 5 6 0 0,0 0 1 0 0,-2-1 0 0 0,0 0 0 0 0,-1-2 0 0 0,-2 0-1 0 0,22-40 1 0 0,-27 40 25 0 0,0 0 0 0 0,-2-1 0 0 0,8-34 0 0 0,-15 53 0 0 0,-2 7 0 0 0,-3 9 0 0 0,2 14 0 0 0,0 1 0 0 0,2 0 0 0 0,3 39 0 0 0,0-5 0 0 0,-2-46 0 0 0,-1 12 0 0 0,2 1 0 0 0,5 33 0 0 0,-4-49 0 0 0,-1-11 0 0 0,0-3 0 0 0,2-8 0 0 0,3-14 0 0 0,6-50 0 0 0,-7 40 0 0 0,1-1 0 0 0,2 1 0 0 0,19-52 0 0 0,-23 75 0 0 0,1-1 0 0 0,0 1 0 0 0,1 0 0 0 0,0 1 0 0 0,1 0 0 0 0,0 0 0 0 0,1 0 0 0 0,0 1 0 0 0,0 0 0 0 0,1 1 0 0 0,0-1 0 0 0,1 2 0 0 0,13-9 0 0 0,-11 8 163 0 0,1 1 0 0 0,0 0 0 0 0,1 2-1 0 0,-1-1 1 0 0,1 2 0 0 0,0-1 0 0 0,0 2-1 0 0,0 0 1 0 0,1 1 0 0 0,25-1 0 0 0,-29 3-1497 0 0,0 0 0 0 0,19 4 1 0 0,-13 1-201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7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313 0 11975 0 0,'0'0'547'0'0,"0"0"-11"0"0,0 0-271 0 0,-7 4 622 0 0,-34 12-559 0 0,-70 30 1404 0 0,94-38-1511 0 0,0 2 0 0 0,1 0 0 0 0,0 0 0 0 0,-17 16 0 0 0,29-23-152 0 0,1 0-1 0 0,0 0 1 0 0,0 0 0 0 0,1 1-1 0 0,-1-1 1 0 0,1 1-1 0 0,-1 0 1 0 0,1 0-1 0 0,0 0 1 0 0,1 0 0 0 0,-1 0-1 0 0,1 0 1 0 0,0 0-1 0 0,-1 1 1 0 0,2-1-1 0 0,-1 0 1 0 0,1 1-1 0 0,-1-1 1 0 0,1 1 0 0 0,1 6-1 0 0,0-9-94 0 0,-1 0-1 0 0,1 0 0 0 0,0 0 1 0 0,0-1-1 0 0,0 1 1 0 0,0 0-1 0 0,0 0 1 0 0,1-1-1 0 0,-1 1 0 0 0,0 0 1 0 0,1-1-1 0 0,-1 0 1 0 0,1 1-1 0 0,-1-1 0 0 0,1 0 1 0 0,0 0-1 0 0,3 2 1 0 0,4 2-182 0 0,1-1 1 0 0,13 4 0 0 0,-4-1 809 0 0,31 13 344 0 0,38 18-786 0 0,-76-32-160 0 0,-8-5 0 0 0,-1 0 0 0 0,1 1 0 0 0,-1 0 0 0 0,1 0 0 0 0,-1 0 0 0 0,0 0 0 0 0,0 0 0 0 0,0 1 0 0 0,0-1 0 0 0,-1 1 0 0 0,1 0 0 0 0,0 0 0 0 0,1 3 0 0 0,0 0 43 0 0,-2-1 0 0 0,1 1 0 0 0,-1 0 0 0 0,1-1 1 0 0,-2 1-1 0 0,1 0 0 0 0,-1 0 0 0 0,1 1 0 0 0,-2-1 0 0 0,1 0 0 0 0,-1 0 0 0 0,0 1 0 0 0,0-1 0 0 0,-1 0 0 0 0,1 0 0 0 0,-1 0 0 0 0,-1 0 0 0 0,1 0 0 0 0,-1 0 0 0 0,0 0 0 0 0,-1 0 1 0 0,1 0-1 0 0,-1-1 0 0 0,0 1 0 0 0,-1-1 0 0 0,-5 7 0 0 0,-25 30-718 0 0,30-37 621 0 0,-1-1 0 0 0,1-1 0 0 0,-1 1 0 0 0,0-1 0 0 0,0 1 0 0 0,0-2 0 0 0,-6 4 0 0 0,0-1 54 0 0,-1 0 0 0 0,0-1 0 0 0,1-1 0 0 0,-1 0 0 0 0,0 0 0 0 0,-1-1 0 0 0,1-1 0 0 0,0 0 0 0 0,-21-1 0 0 0,-16-4 0 0 0,26 2 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8.4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50 10135 0 0,'0'-2'231'0'0,"1"-1"-1393"0"0,0-5 4344 0 0,0 6 724 0 0,-1 9-2023 0 0,-4 26-263 0 0,-12 42 0 0 0,8-40-1564 0 0,-4 19-56 0 0,-14 70 0 0 0,14-60 0 0 0,13-59 0 0 0,3-10 0 0 0,3-7 0 0 0,25-57-730 0 0,3 2-1 0 0,3 1 0 0 0,47-62 1 0 0,-77 118 496 0 0,0 1 0 0 0,1-1 1 0 0,0 1-1 0 0,19-15 0 0 0,-24 21 286 0 0,0 1-1 0 0,-1-1 1 0 0,1 1-1 0 0,0 0 1 0 0,0 0-1 0 0,0 0 1 0 0,0 1-1 0 0,1-1 1 0 0,-1 1-1 0 0,0 0 1 0 0,1 0-1 0 0,-1 1 1 0 0,1-1-1 0 0,-1 1 1 0 0,0 0-1 0 0,1 0 1 0 0,6 2-1 0 0,-8-1 6 0 0,1 0 0 0 0,-1 1 0 0 0,1-1 0 0 0,-1 1 0 0 0,0 0-1 0 0,1 0 1 0 0,-1 1 0 0 0,0-1 0 0 0,0 1 0 0 0,-1-1 0 0 0,1 1 0 0 0,-1 0-1 0 0,1 0 1 0 0,-1 0 0 0 0,0 0 0 0 0,0 1 0 0 0,0-1 0 0 0,0 1 0 0 0,-1-1-1 0 0,2 6 1 0 0,2 6-76 0 0,0 0-1 0 0,-1 1 1 0 0,2 23-1 0 0,-3-13 20 0 0,-1 0 0 0 0,0 1 0 0 0,-3-1 0 0 0,0 0 0 0 0,-9 52 0 0 0,10-69 0 0 0,4-11 0 0 0,6-10 0 0 0,-10 12 0 0 0,56-92 0 0 0,-32 50 0 0 0,-2 4 0 0 0,-9 14 0 0 0,0 1 0 0 0,2 0 0 0 0,27-31 0 0 0,-36 48 0 0 0,0 1 0 0 0,0 0 0 0 0,1 0 0 0 0,0 0 0 0 0,0 1 0 0 0,0 0 0 0 0,0 0 0 0 0,0 1 0 0 0,12-4 0 0 0,-16 6 0 0 0,0 0 0 0 0,-1 0 0 0 0,1 0 0 0 0,0 1 0 0 0,0-1 0 0 0,0 1 0 0 0,-1 0 0 0 0,1 0 0 0 0,0 0 0 0 0,0 0 0 0 0,0 0 0 0 0,-1 1 0 0 0,1-1 0 0 0,0 1 0 0 0,0 0 0 0 0,-1 0 0 0 0,1 0 0 0 0,0 0 0 0 0,-1 0 0 0 0,1 1 0 0 0,-1-1 0 0 0,0 1 0 0 0,1 0 0 0 0,-1-1 0 0 0,0 1 0 0 0,0 0 0 0 0,0 0 0 0 0,0 0 0 0 0,3 5 0 0 0,1 4 0 0 0,0 1 0 0 0,-1 0 0 0 0,0 0 0 0 0,-1 0 0 0 0,0 0 0 0 0,3 21 0 0 0,3 78 0 0 0,-3-22 0 0 0,-6-84 20 0 0,0 0 1 0 0,0 0-1 0 0,0 0 0 0 0,1 1 0 0 0,0-1 0 0 0,4 8 0 0 0,-5-11-233 0 0,0 0 1 0 0,0-1-1 0 0,1 1 0 0 0,-1 0 0 0 0,1 0 0 0 0,-1-1 0 0 0,4 3 1 0 0,-3-3-327 0 0,-1 0 1 0 0,1 0-1 0 0,-1 0 1 0 0,1 0-1 0 0,0-1 1 0 0,-1 1-1 0 0,1-1 1 0 0,0 1-1 0 0,0-1 0 0 0,2 1 1 0 0,7-1-4625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8.8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48 186 10135 0 0,'6'-5'491'0'0,"8"-10"367"0"0,1 2-1 0 0,0 0 1 0 0,31-19 0 0 0,-40 28-639 0 0,0 0 1 0 0,0 1 0 0 0,0 0-1 0 0,1 1 1 0 0,0-1-1 0 0,-1 1 1 0 0,1 1 0 0 0,0-1-1 0 0,0 1 1 0 0,0 0 0 0 0,0 1-1 0 0,0 0 1 0 0,0 0 0 0 0,10 1-1 0 0,-12 0-177 0 0,-1 0-1 0 0,0 1 1 0 0,0-1-1 0 0,0 1 0 0 0,0 0 1 0 0,0 0-1 0 0,0 1 1 0 0,-1-1-1 0 0,1 1 1 0 0,-1-1-1 0 0,0 1 1 0 0,1 0-1 0 0,-1 0 0 0 0,0 1 1 0 0,-1-1-1 0 0,1 1 1 0 0,-1-1-1 0 0,1 1 1 0 0,-1 0-1 0 0,0 0 0 0 0,-1 0 1 0 0,1 0-1 0 0,-1 0 1 0 0,2 9-1 0 0,0-3 63 0 0,-1 0-1 0 0,-1 1 1 0 0,0-1 0 0 0,-1 1-1 0 0,0-1 1 0 0,0 1-1 0 0,-1-1 1 0 0,0 1 0 0 0,-5 14-1 0 0,2-10-103 0 0,-2 0 0 0 0,0 0 0 0 0,0-1 0 0 0,-11 16 0 0 0,11-20 0 0 0,0-1 0 0 0,-1 1 0 0 0,0-1 0 0 0,-1-1 0 0 0,0 1 0 0 0,-13 10 0 0 0,18-17 0 0 0,-1 1 0 0 0,0-1 0 0 0,1 0 0 0 0,-1 0 0 0 0,0 0 0 0 0,0-1 0 0 0,0 1 0 0 0,0-1 0 0 0,0 0 0 0 0,-1 0 0 0 0,1 0 0 0 0,0-1 0 0 0,0 1 0 0 0,-1-1 0 0 0,-6-1 0 0 0,5 0 0 0 0,-1 0 0 0 0,1 0 0 0 0,1-1 0 0 0,-1 0 0 0 0,0 0 0 0 0,0-1 0 0 0,1 0 0 0 0,-1 0 0 0 0,1 0 0 0 0,-6-5 0 0 0,3 2 0 0 0,1-1 0 0 0,-1 0 0 0 0,1 0 0 0 0,0-1 0 0 0,1 0 0 0 0,0 0 0 0 0,0-1 0 0 0,0 1 0 0 0,1-1 0 0 0,1 0 0 0 0,0-1 0 0 0,0 1 0 0 0,-3-11 0 0 0,6 12 9 0 0,0 0-1 0 0,1 1 1 0 0,-1-1-1 0 0,1 0 0 0 0,1 0 1 0 0,0 0-1 0 0,0 0 1 0 0,0 1-1 0 0,1-1 1 0 0,0 0-1 0 0,0 1 1 0 0,5-10-1 0 0,2-1-348 0 0,0 0-1 0 0,1 1 1 0 0,20-26-1 0 0,-21 33-568 0 0,0 0 0 0 0,1 0 0 0 0,0 1-1 0 0,1 0 1 0 0,0 0 0 0 0,0 2 0 0 0,0-1 0 0 0,1 1 0 0 0,22-8-1 0 0,-4 4-626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3.8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19351 0 0,'0'0'439'0'0,"0"0"62"0"0,0 0 33 0 0,0 3-65 0 0,9 41 414 0 0,-3 1 0 0 0,-2-1 0 0 0,-1 55 0 0 0,-2-49-307 0 0,1-9-535 0 0,2-1 0 0 0,2 1 1 0 0,15 54-1 0 0,-18-83-441 0 0,9 21 0 0 0,-11-30 120 0 0,1 0 0 0 0,-1 0 0 0 0,1 0 0 0 0,0 0 1 0 0,0 0-1 0 0,0-1 0 0 0,0 1 0 0 0,1-1 0 0 0,-1 1 0 0 0,1-1 0 0 0,3 3 1 0 0,3-1-7571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59.4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52 10135 0 0,'41'25'1008'0'0,"-38"-23"-924"0"0,1 0-1 0 0,-1 1 0 0 0,0 0 1 0 0,0 0-1 0 0,0 0 1 0 0,0 0-1 0 0,0 1 0 0 0,-1-1 1 0 0,1 1-1 0 0,-1-1 0 0 0,0 1 1 0 0,2 6-1 0 0,1 3 914 0 0,-1 1-1 0 0,3 20 0 0 0,2 6 31 0 0,6 27 61 0 0,-9-39-600 0 0,18 53-1 0 0,-14-54 269 0 0,-4-11-541 0 0,1 0 1 0 0,0 0-1 0 0,1 0 0 0 0,0-1 1 0 0,12 16-1 0 0,-17-27-57 0 0,1 0 0 0 0,-1 0 0 0 0,1 0 0 0 0,0 0 0 0 0,0 0 0 0 0,7 4 0 0 0,-9-7-158 0 0,-1 0 1 0 0,0-1-1 0 0,1 1 0 0 0,-1-1 1 0 0,1 1-1 0 0,-1-1 1 0 0,1 1-1 0 0,0-1 0 0 0,-1 0 1 0 0,1 0-1 0 0,-1 0 1 0 0,1 0-1 0 0,-1 0 1 0 0,1 0-1 0 0,0-1 0 0 0,-1 1 1 0 0,1 0-1 0 0,-1-1 1 0 0,1 1-1 0 0,-1-1 1 0 0,1 1-1 0 0,-1-1 0 0 0,0 0 1 0 0,1 0-1 0 0,-1 0 1 0 0,3-1-1 0 0,2-4-99 0 0,-1 1-1 0 0,1 0 0 0 0,-1-1 1 0 0,0 0-1 0 0,-1 0 1 0 0,1-1-1 0 0,-1 0 0 0 0,0 1 1 0 0,4-12-1 0 0,1-5-398 0 0,10-40 0 0 0,10-101 498 0 0,-10 46 0 0 0,-17 108 0 0 0,0 1 0 0 0,8-19 0 0 0,-9 25 0 0 0,0-1 0 0 0,1 1 0 0 0,0 0 0 0 0,0 0 0 0 0,0 0 0 0 0,0 0 0 0 0,0 1 0 0 0,1-1 0 0 0,-1 1 0 0 0,1-1 0 0 0,4-2 0 0 0,-7 4 0 0 0,1 1 0 0 0,-1 0 0 0 0,0-1 0 0 0,1 1 0 0 0,-1 0 0 0 0,0 0 0 0 0,1-1 0 0 0,-1 1 0 0 0,0 0 0 0 0,1 0 0 0 0,-1-1 0 0 0,1 1 0 0 0,-1 0 0 0 0,0 0 0 0 0,1 0 0 0 0,-1 0 0 0 0,1 0 0 0 0,-1 0 0 0 0,1 0 0 0 0,-1 0 0 0 0,0 0 0 0 0,1 0 0 0 0,-1 0 0 0 0,1 0 0 0 0,-1 0 0 0 0,1 0 0 0 0,-1 0 0 0 0,0 0 0 0 0,1 1 0 0 0,-1-1 0 0 0,1 0 0 0 0,-1 0 0 0 0,0 0 0 0 0,1 1 0 0 0,-1-1 0 0 0,0 0 0 0 0,1 1 0 0 0,0 0 0 0 0,2 1 0 0 0,1 0 0 0 0,0 0 0 0 0,-1 1 0 0 0,0-1 0 0 0,0 1 0 0 0,0 0 0 0 0,0 0 0 0 0,0 0 0 0 0,0 0 0 0 0,-1 1 0 0 0,4 5 0 0 0,0 3 0 0 0,0 1 0 0 0,5 15 0 0 0,5 12 0 0 0,-7-20 0 0 0,-2-3 0 0 0,2 1 0 0 0,0-1 0 0 0,1-1 0 0 0,20 27 0 0 0,-27-41 0 0 0,0 1 0 0 0,0-1 0 0 0,0 0 0 0 0,1 0 0 0 0,-1 0 0 0 0,0 0 0 0 0,1 0 0 0 0,-1-1 0 0 0,1 0 0 0 0,0 1 0 0 0,-1-1 0 0 0,1-1 0 0 0,0 1 0 0 0,0 0 0 0 0,0-1 0 0 0,0 0 0 0 0,-1 0 0 0 0,1 0 0 0 0,0 0 0 0 0,0-1 0 0 0,0 0 0 0 0,6-1 0 0 0,-1-1 0 0 0,0 1 0 0 0,-1-1 0 0 0,1-1 0 0 0,-1 0 0 0 0,1 0 0 0 0,-1-1 0 0 0,0 0 0 0 0,9-7 0 0 0,2-4 0 0 0,-6 5 0 0 0,1 0 0 0 0,-1-1 0 0 0,-1-1 0 0 0,11-14 0 0 0,-18 21 0 0 0,38-58 0 0 0,-39 57 0 0 0,0 0 0 0 0,-1-1 0 0 0,0 1 0 0 0,0-1 0 0 0,-1 0 0 0 0,1 0 0 0 0,0-10 0 0 0,-3 16 0 0 0,1 1 0 0 0,-1-1 0 0 0,0 0 0 0 0,0 0 0 0 0,0 0 0 0 0,0 0 0 0 0,-1 0 0 0 0,1 0 0 0 0,0 0 0 0 0,-1 0 0 0 0,1 0 0 0 0,-1 1 0 0 0,0-1 0 0 0,0 0 0 0 0,1 0 0 0 0,-1 1 0 0 0,0-1 0 0 0,-1 0 0 0 0,1 1 0 0 0,0-1 0 0 0,0 1 0 0 0,-1 0 0 0 0,1-1 0 0 0,-3-1 0 0 0,2 2 0 0 0,0 0 0 0 0,0 1 0 0 0,0-1 0 0 0,0 0 0 0 0,0 0 0 0 0,0 1 0 0 0,0 0 0 0 0,-1-1 0 0 0,1 1 0 0 0,0 0 0 0 0,0 0 0 0 0,-1 0 0 0 0,1 0 0 0 0,0 0 0 0 0,0 1 0 0 0,0-1 0 0 0,-1 1 0 0 0,1 0 0 0 0,0-1 0 0 0,-3 3 0 0 0,-5 2 0 0 0,0 0 0 0 0,1 1 0 0 0,0 0 0 0 0,0 1 0 0 0,0 0 0 0 0,1 0 0 0 0,0 1 0 0 0,-10 12 0 0 0,1 1 0 0 0,2 1 0 0 0,-18 31 0 0 0,25-39 0 0 0,1 0 0 0 0,1 0 0 0 0,0 1 0 0 0,1-1 0 0 0,0 2 0 0 0,1-1 0 0 0,-2 20 0 0 0,5-28 0 0 0,0-1 0 0 0,1 1 0 0 0,0-1 0 0 0,1 1 0 0 0,-1-1 0 0 0,1 1 0 0 0,0-1 0 0 0,1 1 0 0 0,0-1 0 0 0,0 1 0 0 0,0-1 0 0 0,1 0 0 0 0,0 0 0 0 0,0 0 0 0 0,0-1 0 0 0,1 1 0 0 0,0-1 0 0 0,0 0 0 0 0,8 8 0 0 0,-2-4 0 0 0,0-1 0 0 0,0-1 0 0 0,1 0 0 0 0,1 0 0 0 0,-1-1 0 0 0,1 0 0 0 0,0-1 0 0 0,0-1 0 0 0,0 0 0 0 0,1 0 0 0 0,-1-2 0 0 0,1 1 0 0 0,0-1 0 0 0,17 0 0 0 0,-9-2 0 0 0,-1-1 0 0 0,0 0 0 0 0,0-1 0 0 0,0-2 0 0 0,0 0 0 0 0,0-1 0 0 0,-1 0 0 0 0,28-13 0 0 0,-23 7-641 0 0,-1 0 0 0 0,0-2-1 0 0,31-22 1 0 0,-40 24-5498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00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296 30 10135 0 0,'6'-5'81'0'0,"-3"2"51"0"0,1 1-1 0 0,0-1 1 0 0,0 1-1 0 0,0 0 1 0 0,0 0 0 0 0,1 0-1 0 0,5-1 1 0 0,-8 2 261 0 0,-2 1 106 0 0,0 0 11 0 0,0 0 70 0 0,-2-1-220 0 0,0 0-1 0 0,0 1 1 0 0,-1-1-1 0 0,1 0 1 0 0,0 1-1 0 0,0 0 1 0 0,-4-1-1 0 0,-12 2 196 0 0,0 0 0 0 0,0 1 0 0 0,1 0 0 0 0,-1 2 1 0 0,-17 5-1 0 0,-15 3-590 0 0,43-10 35 0 0,0 0 0 0 0,0 1 0 0 0,0-1 0 0 0,1 1 0 0 0,-9 5 0 0 0,11-5 0 0 0,-8 4 0 0 0,10-4 0 0 0,2-1 0 0 0,-1 8 0 0 0,1-6-1 0 0,1 0 0 0 0,0 0 0 0 0,0 0-1 0 0,0 0 1 0 0,1 0 0 0 0,-1 0 0 0 0,1-1 0 0 0,0 1 0 0 0,0 0-1 0 0,0-1 1 0 0,1 0 0 0 0,-1 1 0 0 0,1-1 0 0 0,0 0 0 0 0,3 3-1 0 0,8 5 171 0 0,-1 0 0 0 0,22 12-1 0 0,5 3 785 0 0,80 63-345 0 0,-111-82-608 0 0,1 0 0 0 0,-1 1 0 0 0,-1-1 0 0 0,1 2 0 0 0,-1-1 0 0 0,-1 1 0 0 0,1 0 0 0 0,8 16 0 0 0,-14-22 0 0 0,0 1 0 0 0,0 0 0 0 0,0 0 0 0 0,-1 0 0 0 0,0 0 0 0 0,1 0 0 0 0,-1 0 0 0 0,-1 0 0 0 0,1 0 0 0 0,-1 1 0 0 0,1-1 0 0 0,-1 0 0 0 0,0 0 0 0 0,-1 1 0 0 0,1-1 0 0 0,-1 0 0 0 0,0 0 0 0 0,0 0 0 0 0,0 0 0 0 0,0 0 0 0 0,-1 0 0 0 0,0 0 0 0 0,0 0 0 0 0,0 0 0 0 0,0-1 0 0 0,-5 7 0 0 0,4-6 0 0 0,-2 0 0 0 0,1-1 0 0 0,0 1 0 0 0,-1-1 0 0 0,1 0 0 0 0,-1 0 0 0 0,0 0 0 0 0,0 0 0 0 0,0-1 0 0 0,-7 2 0 0 0,-8 2 0 0 0,-28 6 0 0 0,33-10 3 0 0,0 0 0 0 0,-1-2 0 0 0,1 1 0 0 0,0-2 0 0 0,-22-3 0 0 0,-75-19-222 0 0,106 22-353 0 0,0 0 1 0 0,1-1-1 0 0,-1 0 0 0 0,0-1 1 0 0,1 1-1 0 0,-8-6 1 0 0,2 1-963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02.0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139 117 10135 0 0,'-2'8'1079'0'0,"-4"5"-438"0"0,1 1 0 0 0,0-1-1 0 0,1 1 1 0 0,0 0 0 0 0,1 0 0 0 0,-1 16-1 0 0,-14 204 450 0 0,5-43-504 0 0,7-121-586 0 0,-9 62 0 0 0,9-97 0 0 0,6-35 0 0 0,0 0 0 0 0,0 0 0 0 0,0 0 0 0 0,0-1 0 0 0,0 1 0 0 0,0 0 0 0 0,0 0 0 0 0,0 0 0 0 0,-1 0 0 0 0,1 0 0 0 0,0 0 0 0 0,0-1 0 0 0,0 1 0 0 0,0 0 0 0 0,0 0 0 0 0,-1 0 0 0 0,1 0 0 0 0,0 0 0 0 0,0 0 0 0 0,0 0 0 0 0,0 0 0 0 0,-1 0 0 0 0,1 0 0 0 0,0 0 0 0 0,0 0 0 0 0,0 0 0 0 0,-1 0 0 0 0,1 0 0 0 0,0 0 0 0 0,0 0 0 0 0,0 0 0 0 0,-1 0 0 0 0,1 0 0 0 0,0 0 0 0 0,0 0 0 0 0,0 0 0 0 0,0 0 0 0 0,-1 0 0 0 0,1 0 0 0 0,0 0 0 0 0,0 0 0 0 0,0 0 0 0 0,0 1 0 0 0,-1-1 0 0 0,1 0 0 0 0,0 0 0 0 0,0 0 0 0 0,0 0 0 0 0,0 0 0 0 0,0 1 0 0 0,0-1 0 0 0,0 0 0 0 0,-1 0 0 0 0,1 0 0 0 0,0 0 0 0 0,0 1 0 0 0,0-1 0 0 0,0 0 0 0 0,0 0 0 0 0,0 0 0 0 0,0 0 0 0 0,0 1 0 0 0,-7-13 0 0 0,2-5 0 0 0,1 0 0 0 0,0 0 0 0 0,1 0 0 0 0,1-1 0 0 0,0 1 0 0 0,2-20 0 0 0,-2-5 0 0 0,-1-10 0 0 0,-4-116 0 0 0,7 128 0 0 0,2 1 0 0 0,9-51 0 0 0,-8 77 0 0 0,1 0 0 0 0,0 0 0 0 0,0 1 0 0 0,2 0 0 0 0,-1 0 0 0 0,2 0 0 0 0,-1 1 0 0 0,2-1 0 0 0,-1 2 0 0 0,1-1 0 0 0,1 1 0 0 0,16-14 0 0 0,-6 7 0 0 0,1 1 0 0 0,1 1 0 0 0,0 1 0 0 0,1 1 0 0 0,36-16 0 0 0,-33 18 0 0 0,0 1 0 0 0,39-10 0 0 0,-54 17 0 0 0,0 1 0 0 0,1 1 0 0 0,-1 0 0 0 0,0 1 0 0 0,1 0 0 0 0,-1 0 0 0 0,0 1 0 0 0,0 0 0 0 0,18 5 0 0 0,-26-5 19 0 0,1-1 0 0 0,0 1 0 0 0,-1 0 0 0 0,1 1-1 0 0,0-1 1 0 0,-1 0 0 0 0,1 1 0 0 0,-1 0 0 0 0,0-1-1 0 0,1 1 1 0 0,-1 0 0 0 0,0 0 0 0 0,0 0 0 0 0,0 0 0 0 0,-1 1-1 0 0,3 2 1 0 0,-2-1 40 0 0,-1-1 0 0 0,1 1-1 0 0,-1-1 1 0 0,0 1 0 0 0,0 0-1 0 0,0-1 1 0 0,-1 1 0 0 0,1 0-1 0 0,-1 0 1 0 0,0-1 0 0 0,-1 6-1 0 0,0 1 56 0 0,0-1 0 0 0,-1 1 0 0 0,-1 0-1 0 0,0 0 1 0 0,0-1 0 0 0,-1 0 0 0 0,0 0-1 0 0,-8 13 1 0 0,4-11-114 0 0,0 0 0 0 0,-1-1 0 0 0,0 0 0 0 0,0 0 0 0 0,-1-1 0 0 0,-1-1 0 0 0,1 1 0 0 0,-24 12 0 0 0,14-10 0 0 0,0-1 0 0 0,0-1 0 0 0,0-1 0 0 0,-38 9 0 0 0,39-13 2 0 0,-1 0-1 0 0,1-1 0 0 0,-24 0 1 0 0,37-3-7 0 0,0 0 1 0 0,1 0 0 0 0,-1-1-1 0 0,1 1 1 0 0,-1-1 0 0 0,1 0-1 0 0,-1-1 1 0 0,1 1 0 0 0,0-1-1 0 0,0 0 1 0 0,0-1 0 0 0,0 1-1 0 0,0-1 1 0 0,0 0 0 0 0,-7-6-1 0 0,11 8-332 0 0,1 0 242 0 0,-1 1 0 0 0,1-1 0 0 0,0 0 0 0 0,0 0 0 0 0,0 1 0 0 0,0-1 0 0 0,0 0 0 0 0,0 1 0 0 0,1-1 0 0 0,-1 0 0 0 0,0 0 0 0 0,0 1 0 0 0,0-1 0 0 0,1 0 0 0 0,-1 1 0 0 0,0-1 0 0 0,1 0 0 0 0,-1 1-1 0 0,0-1 1 0 0,1 1 0 0 0,-1-1 0 0 0,1 1 0 0 0,-1-1 0 0 0,1 1 0 0 0,-1-1 0 0 0,1 1 0 0 0,-1-1 0 0 0,1 1 0 0 0,1-1 0 0 0,0-1-333 0 0,1 0 0 0 0,0 1 0 0 0,0-1 0 0 0,-1 1-1 0 0,1 0 1 0 0,6-2 0 0 0,7 1-1107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02.8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180 270 10135 0 0,'44'-42'979'0'0,"-29"29"-622"0"0,16-18 1 0 0,-26 26 90 0 0,0-1 0 0 0,-1 0 1 0 0,0 0-1 0 0,0-1 0 0 0,-1 1 0 0 0,6-14 0 0 0,-9 20-444 0 0,6-17 180 0 0,4-23-1 0 0,-9 36-73 0 0,0 0 0 0 0,0 0 0 0 0,-1 0 0 0 0,1 0 0 0 0,-1 0 0 0 0,0-1 0 0 0,-1 1 0 0 0,1 0 0 0 0,-1 0 0 0 0,0 0 0 0 0,1 0 0 0 0,-3-5 0 0 0,2 9-60 0 0,1-1-1 0 0,0 0 0 0 0,-1 0 1 0 0,1 1-1 0 0,-1-1 1 0 0,1 0-1 0 0,-1 1 0 0 0,1-1 1 0 0,-1 1-1 0 0,1-1 0 0 0,-1 0 1 0 0,0 1-1 0 0,1-1 1 0 0,-1 1-1 0 0,0 0 0 0 0,1-1 1 0 0,-1 1-1 0 0,0-1 0 0 0,0 1 1 0 0,1 0-1 0 0,-1 0 1 0 0,0-1-1 0 0,0 1 0 0 0,0 0 1 0 0,1 0-1 0 0,-1 0 0 0 0,0 0 1 0 0,0 0-1 0 0,0 0 1 0 0,1 0-1 0 0,-3 1 0 0 0,0 0 134 0 0,-1 0-1 0 0,0 1 0 0 0,0-1 0 0 0,1 1 1 0 0,-6 3-1 0 0,-4 3 216 0 0,2-2-195 0 0,1 0 0 0 0,1 0 0 0 0,-1 1 0 0 0,1 0 0 0 0,0 0 0 0 0,1 1 0 0 0,-10 11 0 0 0,-47 68-247 0 0,43-55 96 0 0,4-7-52 0 0,-20 37 0 0 0,34-54 0 0 0,0 1 0 0 0,0 0 0 0 0,0 0 0 0 0,1 0 0 0 0,1 0 0 0 0,0 1 0 0 0,0-1 0 0 0,-1 17 0 0 0,4-22-46 0 0,-1-1 0 0 0,1 1 0 0 0,0-1 0 0 0,0 1 0 0 0,0-1-1 0 0,0 1 1 0 0,1-1 0 0 0,-1 0 0 0 0,1 0 0 0 0,0 0 0 0 0,0 0 0 0 0,0 0-1 0 0,0 0 1 0 0,0 0 0 0 0,1-1 0 0 0,-1 1 0 0 0,1-1 0 0 0,0 1 0 0 0,0-1 0 0 0,0 0-1 0 0,0 0 1 0 0,0-1 0 0 0,0 1 0 0 0,1-1 0 0 0,-1 1 0 0 0,0-1 0 0 0,1 0-1 0 0,-1 0 1 0 0,6 0 0 0 0,3 0-119 0 0,0-1 0 0 0,0 0-1 0 0,0-1 1 0 0,0 0 0 0 0,-1-1-1 0 0,1 0 1 0 0,0-1 0 0 0,-1-1-1 0 0,0 1 1 0 0,0-2 0 0 0,0 0-1 0 0,0 0 1 0 0,-1-1 0 0 0,14-9-1 0 0,-15 8 18 0 0,0 0 0 0 0,0-1-1 0 0,0 0 1 0 0,-1 0 0 0 0,0-1 0 0 0,-1 0-1 0 0,0 0 1 0 0,0 0 0 0 0,-1-1 0 0 0,-1-1-1 0 0,1 1 1 0 0,-2 0 0 0 0,1-1 0 0 0,4-19-1 0 0,-4 11 149 0 0,-3 10 0 0 0,0 0 0 0 0,0 0 0 0 0,-1 0 0 0 0,1-17 0 0 0,-3 11 0 0 0,0 32 173 0 0,1 0 0 0 0,1-1 0 0 0,0 1 0 0 0,1 0 0 0 0,1-1 0 0 0,1 1 0 0 0,10 28 0 0 0,-9-33 132 0 0,-1-3-263 0 0,0 0 0 0 0,0 0 1 0 0,1-1-1 0 0,7 10 0 0 0,-10-15-150 0 0,1 0 0 0 0,-1-1-1 0 0,1 1 1 0 0,0-1-1 0 0,0 0 1 0 0,0 1-1 0 0,0-2 1 0 0,0 1 0 0 0,0 0-1 0 0,1-1 1 0 0,-1 1-1 0 0,1-1 1 0 0,-1 0-1 0 0,1 0 1 0 0,4 1 0 0 0,0-1 34 0 0,0-1 0 0 0,1 1 0 0 0,-1-2 0 0 0,0 1 0 0 0,1-1 0 0 0,-1 0 0 0 0,0-1 0 0 0,0 1 0 0 0,0-2 0 0 0,0 1 1 0 0,0-1-1 0 0,0 0 0 0 0,-1-1 0 0 0,1 0 0 0 0,9-7 0 0 0,-9 6 5 0 0,-2-1 1 0 0,1 1-1 0 0,0-1 0 0 0,-1 0 0 0 0,0-1 1 0 0,0 0-1 0 0,-1 0 0 0 0,0 0 1 0 0,0 0-1 0 0,-1-1 0 0 0,0 0 0 0 0,0 0 1 0 0,-1 0-1 0 0,4-14 0 0 0,-1-9 69 0 0,-2-1 0 0 0,-1-1 0 0 0,-2-47 0 0 0,-1 72 0 0 0,0 44 244 0 0,-5 200 3387 0 0,-5-169-3487 0 0,3-28 808 0 0,7-37-443 0 0,0-2-66 0 0,-1-1-425 0 0,1-1 1 0 0,-1 1-1 0 0,1-1 0 0 0,0 0 1 0 0,0 1-1 0 0,0-1 0 0 0,0 0 1 0 0,0-2-1 0 0,4-21-18 0 0,0 1 0 0 0,2 0 0 0 0,1 1 0 0 0,17-41 0 0 0,-16 47-6 0 0,0 1-1 0 0,1 0 1 0 0,1 1 0 0 0,0 0-1 0 0,1 0 1 0 0,1 1-1 0 0,0 0 1 0 0,1 1 0 0 0,15-12-1 0 0,-20 19-183 0 0,0 1 0 0 0,0 0 0 0 0,0 0 0 0 0,1 1 0 0 0,-1 0 0 0 0,1 0-1 0 0,0 1 1 0 0,0 0 0 0 0,1 1 0 0 0,10-2 0 0 0,-12 3-500 0 0,0 0 1 0 0,0 1-1 0 0,0 0 0 0 0,0 0 0 0 0,0 1 1 0 0,0 0-1 0 0,11 3 0 0 0,-15-2-1342 0 0,1 2-15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03.5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1 271 6447 0 0,'14'6'181'0'0,"0"-1"0"0"0,0 0 0 0 0,21 3 0 0 0,-28-6 132 0 0,1-1-1 0 0,-1-1 1 0 0,1 1 0 0 0,0-2-1 0 0,-1 1 1 0 0,1-1-1 0 0,0 0 1 0 0,10-3 0 0 0,-16 4-178 0 0,11-3 37 0 0,0-1 0 0 0,-1 0-1 0 0,0 0 1 0 0,0-1-1 0 0,0-1 1 0 0,-1 0-1 0 0,0 0 1 0 0,14-12 0 0 0,-12 7 140 0 0,-1 0 0 0 0,-1-1 0 0 0,0-1 0 0 0,9-14 0 0 0,-14 18-305 0 0,0 0-1 0 0,-1-1 1 0 0,0 1 0 0 0,-1-1 0 0 0,0 0 0 0 0,0 0-1 0 0,2-15 1 0 0,-5 21-14 0 0,0 0 1 0 0,-1 0-1 0 0,0-1 0 0 0,0 1 0 0 0,0 0 0 0 0,0 0 1 0 0,0-1-1 0 0,-1 1 0 0 0,-1-5 0 0 0,2 8 38 0 0,-1 0 1 0 0,1-1-1 0 0,-1 1 0 0 0,0 0 0 0 0,1 0 0 0 0,-1-1 1 0 0,0 1-1 0 0,0 0 0 0 0,0 0 0 0 0,0 0 1 0 0,0 0-1 0 0,0 0 0 0 0,0 0 0 0 0,0 0 0 0 0,0 1 1 0 0,0-1-1 0 0,0 0 0 0 0,-1 1 0 0 0,1-1 0 0 0,0 0 1 0 0,0 1-1 0 0,-1-1 0 0 0,1 1 0 0 0,0 0 0 0 0,-1 0 1 0 0,1-1-1 0 0,-1 1 0 0 0,1 0 0 0 0,0 0 1 0 0,-1 0-1 0 0,-1 1 0 0 0,-5 0 29 0 0,1 0 0 0 0,-1 1 0 0 0,0 0 0 0 0,1 0 0 0 0,-1 1-1 0 0,1 0 1 0 0,0 0 0 0 0,0 1 0 0 0,0-1 0 0 0,-11 9 0 0 0,-5 6 168 0 0,-31 31-1 0 0,49-44-224 0 0,-15 17 290 0 0,1 0-1 0 0,1 2 1 0 0,2-1 0 0 0,0 2-1 0 0,1 1 1 0 0,-15 36-1 0 0,26-53-207 0 0,0 0-1 0 0,1 0 1 0 0,0 0 0 0 0,1 0-1 0 0,0 1 1 0 0,-2 17-1 0 0,4-23-45 0 0,0-1-1 0 0,0 1 1 0 0,0 0-1 0 0,1-1 1 0 0,0 1-1 0 0,-1-1 1 0 0,1 1 0 0 0,0-1-1 0 0,1 0 1 0 0,-1 1-1 0 0,0-1 1 0 0,1 0-1 0 0,0 0 1 0 0,0 0-1 0 0,0 0 1 0 0,0 0-1 0 0,0 0 1 0 0,1 0 0 0 0,-1-1-1 0 0,1 0 1 0 0,3 3-1 0 0,3 2-124 0 0,0-1 1 0 0,1-1-1 0 0,-1 0 0 0 0,1 0 0 0 0,0 0 0 0 0,1-2 1 0 0,-1 1-1 0 0,1-1 0 0 0,0-1 0 0 0,0 0 1 0 0,0 0-1 0 0,15 0 0 0 0,-11-3-104 0 0,0 0 0 0 0,-1 0 0 0 0,1-1 1 0 0,0-1-1 0 0,-1-1 0 0 0,1 0 0 0 0,-1-1 0 0 0,23-11 0 0 0,-1-2-883 0 0,-1-1-1 0 0,59-45 1 0 0,-73 48 825 0 0,-2-2 1 0 0,0 0 0 0 0,0-1 0 0 0,-2-1 0 0 0,20-29-1 0 0,-31 41 248 0 0,-1 1 0 0 0,0-1 0 0 0,7-14 0 0 0,-11 19-29 0 0,-1 5 54 0 0,-3 7 161 0 0,-4 14 508 0 0,-17 42 1830 0 0,-53 100-1 0 0,71-158-2374 0 0,6-7-149 0 0,0 0 1 0 0,0 1-1 0 0,0-1 0 0 0,0 0 1 0 0,-1 0-1 0 0,1 0 0 0 0,0 0 0 0 0,0 0 1 0 0,0 0-1 0 0,0 0 0 0 0,-1 1 0 0 0,1-1 1 0 0,0 0-1 0 0,0 0 0 0 0,-1 0 0 0 0,1 0 1 0 0,0 0-1 0 0,0 0 0 0 0,0 0 0 0 0,-1 0 1 0 0,1 0-1 0 0,0 0 0 0 0,0 0 0 0 0,0 0 1 0 0,-1 0-1 0 0,1 0 0 0 0,0 0 0 0 0,0-1 1 0 0,0 1-1 0 0,-1 0 0 0 0,1 0 0 0 0,0 0 1 0 0,0 0-1 0 0,0 0 0 0 0,-1 0 0 0 0,1 0 1 0 0,0-1-1 0 0,0 1 0 0 0,0 0 0 0 0,0 0 1 0 0,0 0-1 0 0,-1 0 0 0 0,1-1 0 0 0,0 1 1 0 0,0 0-1 0 0,0 0 0 0 0,0 0 0 0 0,0-1 1 0 0,0 1-1 0 0,0 0 0 0 0,0 0 0 0 0,0 0 1 0 0,0-1-1 0 0,0 1 0 0 0,0 0 0 0 0,0 0 1 0 0,0 0-1 0 0,0-1 0 0 0,0 1 0 0 0,0 0 1 0 0,0 0-1 0 0,0-1 0 0 0,-1-5 0 0 0,1 0 0 0 0,0 0 0 0 0,0 0 0 0 0,0 0 0 0 0,1 0 0 0 0,0 0 0 0 0,0 0 0 0 0,3-8 0 0 0,20-48 0 0 0,-17 45 0 0 0,1-2 0 0 0,28-61 0 0 0,-31 70 0 0 0,1 0 0 0 0,0 1 0 0 0,1 0 0 0 0,0 0 0 0 0,13-13 0 0 0,-1 4 0 0 0,15-14 0 0 0,46-33 0 0 0,-74 61-1 0 0,0 1-1 0 0,0-1 1 0 0,0 1 0 0 0,0 1-1 0 0,0-1 1 0 0,0 1 0 0 0,1 0-1 0 0,-1 0 1 0 0,1 1-1 0 0,-1 0 1 0 0,1 0 0 0 0,9 0-1 0 0,-13 1 5 0 0,1 0 0 0 0,-1 1 1 0 0,0-1-1 0 0,0 1 0 0 0,0 0 0 0 0,0 0 0 0 0,0 0 0 0 0,0 0 0 0 0,0 0 0 0 0,0 1 0 0 0,0-1 0 0 0,-1 1 1 0 0,1 0-1 0 0,-1 0 0 0 0,1 0 0 0 0,-1 0 0 0 0,0 0 0 0 0,1 0 0 0 0,-1 1 0 0 0,0-1 0 0 0,-1 1 1 0 0,1 0-1 0 0,0-1 0 0 0,-1 1 0 0 0,1 0 0 0 0,-1 0 0 0 0,0 0 0 0 0,1 4 0 0 0,1 5 295 0 0,0 0-1 0 0,-1 1 1 0 0,0-1-1 0 0,-1 23 1 0 0,-6 52 291 0 0,1-46-690 0 0,-1 6 101 0 0,3-27 0 0 0,0 0 0 0 0,1 27 0 0 0,1-45 0 0 0,0 0 0 0 0,1 0 0 0 0,-1-1 0 0 0,0 1 0 0 0,1 0 0 0 0,-1 0 0 0 0,1-1 0 0 0,0 1 0 0 0,0-1 0 0 0,1 3 0 0 0,-2-3-15 0 0,0 0 0 0 0,1-1 0 0 0,-1 1-1 0 0,0 0 1 0 0,1-1 0 0 0,-1 1 0 0 0,0-1 0 0 0,1 1-1 0 0,-1-1 1 0 0,1 1 0 0 0,-1-1 0 0 0,1 1 0 0 0,0-1 0 0 0,-1 1-1 0 0,1-1 1 0 0,-1 0 0 0 0,1 1 0 0 0,0-1 0 0 0,-1 0-1 0 0,1 1 1 0 0,0-1 0 0 0,-1 0 0 0 0,1 0 0 0 0,0 0-1 0 0,-1 0 1 0 0,1 0 0 0 0,0 0 0 0 0,-1 0 0 0 0,1 0-1 0 0,0 0 1 0 0,0 0 0 0 0,-1 0 0 0 0,1 0 0 0 0,0 0 0 0 0,-1 0-1 0 0,1-1 1 0 0,0 1 0 0 0,2-1-237 0 0,3-1-478 0 0,-1 0 1 0 0,0 0-1 0 0,10-6 0 0 0,2-2-5066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03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144 1 10135 0 0,'0'0'464'0'0,"0"1"-9"0"0,-4 21-334 0 0,3-13 258 0 0,-1 0-1 0 0,0 0 0 0 0,0 0 1 0 0,-5 11-1 0 0,-19 52 1052 0 0,2 1-1 0 0,-14 82 0 0 0,35-142-1409 0 0,-26 139 984 0 0,26-122-747 0 0,1 1 0 0 0,1-1 0 0 0,4 32 0 0 0,-2-54-251 0 0,0 1 0 0 0,0-1 0 0 0,1 0 0 0 0,0 0-1 0 0,1 0 1 0 0,0 0 0 0 0,0 0 0 0 0,5 8 0 0 0,-6-13-25 0 0,-1-1 0 0 0,1 1 0 0 0,0 0 0 0 0,1-1 0 0 0,-1 1 0 0 0,0-1 0 0 0,1 0-1 0 0,-1 1 1 0 0,1-1 0 0 0,0 0 0 0 0,0-1 0 0 0,-1 1 0 0 0,1 0 0 0 0,0-1 0 0 0,1 0 0 0 0,-1 0 0 0 0,0 0 0 0 0,0 0 0 0 0,0 0 0 0 0,1-1 0 0 0,-1 1 0 0 0,6-1 0 0 0,35-5-2089 0 0,-18 0-4031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04.2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655 10 10135 0 0,'-8'-3'491'0'0,"4"1"-442"0"0,-1 1 1 0 0,1 0-1 0 0,-1 0 0 0 0,0 0 1 0 0,0 0-1 0 0,1 1 1 0 0,-1 0-1 0 0,0 0 0 0 0,0 0 1 0 0,0 1-1 0 0,-7 1 0 0 0,-5 3 19 0 0,-31 12 1 0 0,15-5 659 0 0,-55 21 318 0 0,-57 18 1666 0 0,123-45-2405 0 0,-1-1 0 0 0,0 0 0 0 0,0-2-1 0 0,-33 1 1 0 0,49-4-433 0 0,0-1 1 0 0,0 0-1 0 0,-1 0 0 0 0,1 0 0 0 0,0-1 0 0 0,1-1 1 0 0,-1 1-1 0 0,0-1 0 0 0,1 0 0 0 0,-8-5 0 0 0,-7-5-386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05.1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 0 11975 0 0,'0'0'267'0'0,"0"0"42"0"0,0 0 17 0 0,0 0-28 0 0,0 0-126 0 0,0 0 204 0 0,0 0 111 0 0,0 0 22 0 0,0 0 3 0 0,0 0 0 0 0,0 2 0 0 0,3 26-310 0 0,-1-1-1 0 0,-1 1 1 0 0,-1 0-1 0 0,-5 31 1 0 0,2-6-90 0 0,2-31-112 0 0,-4 120 0 0 0,1 49 0 0 0,0-39 0 0 0,6-146 0 0 0,2-8 0 0 0,2-7 0 0 0,23-45 0 0 0,22-61 0 0 0,-5 9 0 0 0,-40 93 0 0 0,0 1 0 0 0,1 0 0 0 0,0 0 0 0 0,1 0 0 0 0,0 1 0 0 0,11-11 0 0 0,-12 16 0 0 0,2 6 0 0 0,-2 8 0 0 0,-4-1 0 0 0,0 1 0 0 0,0-1 0 0 0,0 0 0 0 0,-1 1 0 0 0,-1 0 0 0 0,2 11 0 0 0,1 50 0 0 0,-4-46 0 0 0,4 32 0 0 0,-2-42 119 0 0,1 0-1 0 0,0-1 0 0 0,0 1 1 0 0,11 21-1 0 0,-12-30-73 0 0,0 0-1 0 0,0 0 1 0 0,0-1 0 0 0,1 1-1 0 0,-1-1 1 0 0,1 1 0 0 0,0-1-1 0 0,0 0 1 0 0,0 0 0 0 0,1-1-1 0 0,-1 1 1 0 0,1-1-1 0 0,-1 1 1 0 0,1-1 0 0 0,0 0-1 0 0,0 0 1 0 0,0-1 0 0 0,6 3-1 0 0,4-2-106 0 0,-1 0-1 0 0,1 0 0 0 0,0-2 1 0 0,0 1-1 0 0,0-2 0 0 0,-1 0 1 0 0,1 0-1 0 0,25-7 0 0 0,-24 3-39 0 0,0 1-1 0 0,0-2 1 0 0,-1 0-1 0 0,0 0 1 0 0,0-2-1 0 0,0 1 1 0 0,20-17-1 0 0,-18 11 103 0 0,-1 0 0 0 0,-1-1 0 0 0,0 0 0 0 0,18-26 0 0 0,-26 31 0 0 0,0 0 0 0 0,0-1 0 0 0,-2 0 0 0 0,1 0 0 0 0,-1 0 0 0 0,0-1 0 0 0,-1 0 0 0 0,-1 1 0 0 0,3-21 0 0 0,-3 18 0 0 0,-2 1 0 0 0,1-1 0 0 0,-2 0 0 0 0,-1-13 0 0 0,1 21 0 0 0,0 0 0 0 0,0 0 0 0 0,-1 0 0 0 0,1 1 0 0 0,-1-1 0 0 0,0 0 0 0 0,0 1 0 0 0,-1 0 0 0 0,1-1 0 0 0,-1 1 0 0 0,0 0 0 0 0,0 0 0 0 0,-5-4 0 0 0,6 6 0 0 0,1 1 0 0 0,-1 0 0 0 0,0 0 0 0 0,1 0 0 0 0,-1 1 0 0 0,0-1 0 0 0,0 0 0 0 0,0 0 0 0 0,1 1 0 0 0,-1-1 0 0 0,0 1 0 0 0,0 0 0 0 0,0 0 0 0 0,0 0 0 0 0,0 0 0 0 0,0 0 0 0 0,0 0 0 0 0,0 0 0 0 0,0 0 0 0 0,0 1 0 0 0,0-1 0 0 0,1 1 0 0 0,-1-1 0 0 0,0 1 0 0 0,0 0 0 0 0,0 0 0 0 0,1 0 0 0 0,-1 0 0 0 0,-2 2 0 0 0,-2 0 0 0 0,1 1 0 0 0,0 1 0 0 0,0-1 0 0 0,0 1 0 0 0,0 0 0 0 0,1 0 0 0 0,-5 7 0 0 0,2 0 0 0 0,0 0 0 0 0,1 1 0 0 0,1-1 0 0 0,0 1 0 0 0,-6 22 0 0 0,-8 70 0 0 0,18-97 46 0 0,0 0-1 0 0,1 0 0 0 0,1 1 0 0 0,-1-1 1 0 0,1 0-1 0 0,0 0 0 0 0,1 0 0 0 0,0 0 1 0 0,0 0-1 0 0,1-1 0 0 0,0 1 0 0 0,0 0 1 0 0,1-1-1 0 0,0 0 0 0 0,0 0 1 0 0,0 0-1 0 0,1-1 0 0 0,0 1 0 0 0,1-1 1 0 0,-1 0-1 0 0,11 7 0 0 0,-8-6 14 0 0,0-1-1 0 0,0 0 1 0 0,1 0 0 0 0,0-1-1 0 0,0-1 1 0 0,1 1-1 0 0,-1-1 1 0 0,1-1 0 0 0,0 0-1 0 0,0 0 1 0 0,0-1-1 0 0,0 0 1 0 0,0-1-1 0 0,1 0 1 0 0,-1-1 0 0 0,17-1-1 0 0,-5-2-231 0 0,-1-1 0 0 0,1-2 0 0 0,-1 0 0 0 0,0-1 0 0 0,0-1 0 0 0,-1-1 0 0 0,37-23 0 0 0,-35 18-339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05.8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270 0 11975 0 0,'0'0'267'0'0,"0"0"42"0"0,0 0 17 0 0,0 0-28 0 0,-1 0-196 0 0,-33 10 308 0 0,0 0 0 0 0,1 2 0 0 0,1 2 0 0 0,-57 31 0 0 0,86-43-348 0 0,-1 1 0 0 0,1-1 0 0 0,-1 1 0 0 0,1-1-1 0 0,0 1 1 0 0,0 0 0 0 0,1 0 0 0 0,-1 0 0 0 0,0 1-1 0 0,1-1 1 0 0,0 0 0 0 0,0 1 0 0 0,-3 6 0 0 0,4-7-16 0 0,0-1 0 0 0,0 1 0 0 0,1-1 1 0 0,-1 1-1 0 0,1 0 0 0 0,-1-1 0 0 0,1 1 1 0 0,0 0-1 0 0,0-1 0 0 0,0 1 0 0 0,1 0 0 0 0,-1-1 1 0 0,0 1-1 0 0,1 0 0 0 0,0-1 0 0 0,0 1 1 0 0,0-1-1 0 0,0 1 0 0 0,0-1 0 0 0,0 0 1 0 0,3 4-1 0 0,3 4-29 0 0,1 0 0 0 0,1-1 0 0 0,0 0 0 0 0,0-1 0 0 0,1 0-1 0 0,0 0 1 0 0,20 11 0 0 0,1-3 0 0 0,47 17-1 0 0,23 11-19 0 0,-96-42 32 0 0,-1 1-1 0 0,1 0 0 0 0,-1 0 0 0 0,0 0 1 0 0,0 0-1 0 0,0 1 0 0 0,0 0 0 0 0,-1 0 1 0 0,1 0-1 0 0,-1 0 0 0 0,5 8 1 0 0,-7-10-3 0 0,0 1 1 0 0,0 0 0 0 0,0 0 0 0 0,0-1 0 0 0,0 1 0 0 0,-1 0 0 0 0,1 0 0 0 0,-1 0-1 0 0,0 0 1 0 0,0 0 0 0 0,0 0 0 0 0,0 0 0 0 0,0 0 0 0 0,-1 0 0 0 0,1 0 0 0 0,-1 0-1 0 0,0 0 1 0 0,0 0 0 0 0,0-1 0 0 0,0 1 0 0 0,-3 5 0 0 0,0-1-48 0 0,-1 0 0 0 0,0 0 1 0 0,-1-1-1 0 0,1 0 0 0 0,-1 0 0 0 0,-1 0 1 0 0,1 0-1 0 0,-1-1 0 0 0,0 0 0 0 0,0-1 1 0 0,0 1-1 0 0,-1-1 0 0 0,1-1 0 0 0,-13 5 1 0 0,8-4-43 0 0,0-1 0 0 0,-1 0 1 0 0,1-1-1 0 0,-1 0 1 0 0,0-1-1 0 0,0 0 0 0 0,1-1 1 0 0,-25-3-1 0 0,26 1 63 0 0,11 2 0 0 0,0 0 0 0 0,0 0 0 0 0,-1-1 0 0 0,1 1 0 0 0,0 0 0 0 0,-1 0 0 0 0,1 0 0 0 0,0 0 0 0 0,0 0 0 0 0,-1 0 0 0 0,1 0 0 0 0,0 0 0 0 0,0-1 0 0 0,0 1 0 0 0,-1 0 0 0 0,1 0 0 0 0,0 0 0 0 0,0 0 0 0 0,0-1 0 0 0,-1 1 0 0 0,1 0 0 0 0,0 0 0 0 0,0-1 0 0 0,0 1 0 0 0,0 0 0 0 0,0 0 0 0 0,-1-1 0 0 0,1 1 0 0 0,0 0 0 0 0,0 0 0 0 0,0-1 0 0 0,0 1 0 0 0,0 0 0 0 0,0-1 0 0 0,0 1 0 0 0,0 0 0 0 0,0 0 0 0 0,0-1 0 0 0,0 1 0 0 0,0 0 0 0 0,0 0 0 0 0,0-1 0 0 0,0 1 0 0 0,1 0 0 0 0,-1-1 0 0 0,0 1 0 0 0,0 0 0 0 0,0 0 0 0 0,0 0 0 0 0,0-1 0 0 0,1 1 0 0 0,-1 0 0 0 0,0 0 0 0 0,0-1 0 0 0,0 1 0 0 0,1 0 0 0 0,-1 0 0 0 0,3-3 0 0 0,0 0 0 0 0,0 0 0 0 0,0 1 0 0 0,0-1 0 0 0,0 1 0 0 0,1 0 0 0 0,-1 0 0 0 0,1 0 0 0 0,0 0 0 0 0,-1 1 0 0 0,1 0 0 0 0,4-2 0 0 0,21-9 0 0 0,24-16 239 0 0,-23 13 143 0 0,0-1 0 0 0,29-23-1 0 0,-47 30-343 0 0,91-73-703 0 0,-80 63 413 0 0,-2-2-1 0 0,27-33 1 0 0,-31 32 252 0 0,-7 11 0 0 0,0-1 0 0 0,-1 0 0 0 0,0-1 0 0 0,-1 0 0 0 0,10-23 0 0 0,-17 33 0 0 0,0 0 0 0 0,0 0 0 0 0,-1 0 0 0 0,1 0 0 0 0,-1 0 0 0 0,0 0 0 0 0,0-5 0 0 0,0 7 0 0 0,0 0 0 0 0,0 1 0 0 0,0-1 0 0 0,0 0 0 0 0,0 0 0 0 0,0 1 0 0 0,-1-1 0 0 0,1 0 0 0 0,0 0 0 0 0,0 1 0 0 0,-1-1 0 0 0,1 0 0 0 0,0 1 0 0 0,-1-1 0 0 0,1 0 0 0 0,-2 0 0 0 0,-3 0 0 0 0,4 1 0 0 0,-3-1 0 0 0,1 1 0 0 0,-1 0 0 0 0,0 0 0 0 0,0 0 0 0 0,0 0 0 0 0,0 0 0 0 0,0 1 0 0 0,1 0 0 0 0,-1 0 0 0 0,0 0 0 0 0,0 0 0 0 0,1 1 0 0 0,-1-1 0 0 0,1 1 0 0 0,-7 4 0 0 0,-2 2 0 0 0,0 1 0 0 0,-20 18 0 0 0,23-17 0 0 0,1 0 0 0 0,0 0 0 0 0,0 1 0 0 0,1 0 0 0 0,0 0 0 0 0,1 1 0 0 0,0-1 0 0 0,1 1 0 0 0,0 1 0 0 0,1-1 0 0 0,0 1 0 0 0,1 0 0 0 0,0 0 0 0 0,0 19 0 0 0,2-23 116 0 0,1 0-1 0 0,1 0 0 0 0,0 0 1 0 0,0 0-1 0 0,1 0 0 0 0,0 0 1 0 0,0 0-1 0 0,1-1 0 0 0,0 1 1 0 0,1-1-1 0 0,5 10 0 0 0,-5-12-71 0 0,0-1 0 0 0,0 0 0 0 0,1-1 1 0 0,0 1-1 0 0,0-1 0 0 0,0 1 0 0 0,0-2 0 0 0,0 1 0 0 0,1 0 0 0 0,0-1 0 0 0,-1 0 0 0 0,1-1 0 0 0,1 1 0 0 0,10 2 1 0 0,3 0-59 0 0,0-1 1 0 0,1-2 0 0 0,28 1-1 0 0,-32-3-507 0 0,0-1 1 0 0,-1-1-1 0 0,1-1 0 0 0,-1 0 0 0 0,0-1 1 0 0,0-1-1 0 0,0 0 0 0 0,0-1 0 0 0,-1-1 1 0 0,0-1-1 0 0,16-10 0 0 0,-4 0-1014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06.2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340 1 8287 0 0,'0'0'191'0'0,"0"0"26"0"0,0 0 9 0 0,-15 3 4 0 0,-16 10 650 0 0,1 1 0 0 0,0 2 0 0 0,-29 20 0 0 0,1-3-286 0 0,46-27-383 0 0,0 0-1 0 0,1 1 1 0 0,-1 0 0 0 0,1 1 0 0 0,1 0 0 0 0,-1 1-1 0 0,1 0 1 0 0,-10 13 0 0 0,13-11-62 0 0,6 0-133 0 0,3-7 85 0 0,0-1-1 0 0,0 1 0 0 0,0 0 1 0 0,1 0-1 0 0,-1-1 1 0 0,1 1-1 0 0,0-1 0 0 0,0 0 1 0 0,5 4-1 0 0,-1 0 243 0 0,1-1 0 0 0,17 11-1 0 0,-5-8-305 0 0,0 0-1 0 0,2-1 1 0 0,-1-1-1 0 0,38 7 1 0 0,-21-5 727 0 0,-21-5-269 0 0,3 1-168 0 0,33 12 0 0 0,-48-15-330 0 0,0 0 1 0 0,0 1-1 0 0,0 0 0 0 0,0 0 0 0 0,0 0 0 0 0,0 0 0 0 0,-1 1 0 0 0,1 0 0 0 0,-1 0 0 0 0,7 8 0 0 0,-10-9 82 0 0,1 0-1 0 0,-1 1 0 0 0,1-1 1 0 0,-1 1-1 0 0,0-1 0 0 0,0 1 1 0 0,-1 0-1 0 0,1-1 0 0 0,-1 1 1 0 0,1 0-1 0 0,-1-1 0 0 0,0 1 1 0 0,-1 0-1 0 0,1-1 0 0 0,-1 1 1 0 0,1 0-1 0 0,-1-1 0 0 0,-3 8 1 0 0,-1 2-161 0 0,0 0 1 0 0,-1 0-1 0 0,-12 19 1 0 0,13-24 81 0 0,-1 0 1 0 0,0 0-1 0 0,0 0 0 0 0,0-1 1 0 0,-1 1-1 0 0,0-2 0 0 0,0 1 1 0 0,-1-1-1 0 0,0 0 0 0 0,0-1 1 0 0,-1 0-1 0 0,1 0 0 0 0,-1-1 1 0 0,0 0-1 0 0,0 0 0 0 0,-1-1 1 0 0,1 0-1 0 0,0-1 0 0 0,-1 0 1 0 0,0 0-1 0 0,0-1 0 0 0,1-1 1 0 0,-1 1-1 0 0,0-2 0 0 0,0 1 1 0 0,0-1-1 0 0,-12-3 0 0 0,-9-3-1770 0 0,-2-2-5056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4.1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550 0 21191 0 0,'0'0'480'0'0,"-1"2"67"0"0,-1 1-401 0 0,0 0-1 0 0,0 0 1 0 0,-1 0 0 0 0,1 0 0 0 0,-1 0-1 0 0,1 0 1 0 0,-1-1 0 0 0,-6 5 0 0 0,-28 16-123 0 0,18-13 386 0 0,-1 1-256 0 0,0-1 0 0 0,0-1 0 0 0,-1-1 0 0 0,0-1 0 0 0,-32 6 0 0 0,13-6 76 0 0,0-1 0 0 0,-46-1 0 0 0,65-4-876 0 0,-32-5-1 0 0,45 3 362 0 0,1 0-1 0 0,-1 0 0 0 0,0-1 1 0 0,0-1-1 0 0,1 1 0 0 0,-1-1 1 0 0,-6-4-1 0 0,13 4-1735 0 0,1-5-24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5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16 8287 0 0,'-19'-9'191'0'0,"16"7"26"0"0,3 2 9 0 0,0 0 42 0 0,0 0 158 0 0,-2-4 5904 0 0,2 8-2629 0 0,0 2-4540 0 0,3 12 1632 0 0,-1-4-330 0 0,0 0 1 0 0,-1 0-1 0 0,0 15 1 0 0,-1-22-458 0 0,0 1 0 0 0,3 15 0 0 0,1 8-7 0 0,-2 58 1 0 0,-1-78-106 0 0,0-1 1 0 0,2 0-1 0 0,-1 0 0 0 0,1 0 0 0 0,1 0 1 0 0,-1-1-1 0 0,2 1 0 0 0,5 9 0 0 0,-8-17-4848 0 0,5 1-1732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6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13823 0 0,'0'0'315'0'0,"0"0"45"0"0,0 0 21 0 0,0 0-49 0 0,0 0-81 0 0,0 0 481 0 0,0 0 237 0 0,0 0 45 0 0,0 0-129 0 0,1-1-581 0 0,3-3-301 0 0,0 0 0 0 0,0 1 0 0 0,1 0 0 0 0,-1 0 0 0 0,1 0 0 0 0,-1 0 0 0 0,1 1 0 0 0,0-1-1 0 0,0 1 1 0 0,10-2 0 0 0,15-8-2 0 0,-16 7-1 0 0,0-1 0 0 0,1 2 0 0 0,-1 0 0 0 0,1 1 0 0 0,0 0 0 0 0,-1 1 0 0 0,27 0 0 0 0,-13 3 0 0 0,0 1 0 0 0,0 1 0 0 0,33 8 0 0 0,-50-9 0 0 0,1 1 0 0 0,-1 1 0 0 0,0 0 0 0 0,0 0 0 0 0,-1 1 0 0 0,1 1 0 0 0,-1 0 0 0 0,10 7 0 0 0,-15-9 0 0 0,-1 0 0 0 0,1 0 0 0 0,-1 0 0 0 0,1 1 0 0 0,-1 0 0 0 0,-1 0 0 0 0,1 0 0 0 0,-1 0 0 0 0,0 1 0 0 0,0-1 0 0 0,0 1 0 0 0,-1 0 0 0 0,0 0 0 0 0,0 0 0 0 0,0 0 0 0 0,1 10 0 0 0,-2-4 0 0 0,-1 0 0 0 0,0 0 0 0 0,0 0 0 0 0,-2 0 0 0 0,1 0 0 0 0,-6 18 0 0 0,0-4 0 0 0,-21 45 0 0 0,21-59 163 0 0,1 0 0 0 0,-2 0-1 0 0,1-1 1 0 0,-2-1 0 0 0,1 1-1 0 0,-1-1 1 0 0,-1-1 0 0 0,-20 17-1 0 0,25-23-112 0 0,1-1 0 0 0,-1 0 0 0 0,0 0 0 0 0,1 0-1 0 0,-1 0 1 0 0,0-1 0 0 0,0 1 0 0 0,0-1 0 0 0,0-1 0 0 0,0 1 0 0 0,-1-1-1 0 0,-7 0 1 0 0,1-1-58 0 0,1 0 0 0 0,-1-1 0 0 0,1 0 0 0 0,-17-6 0 0 0,21 6-82 0 0,0-1 1 0 0,1 0-1 0 0,-1 0 0 0 0,1 0 1 0 0,0-1-1 0 0,-1 0 0 0 0,2 0 1 0 0,-9-8-1 0 0,10 8-363 0 0,1 0-1 0 0,-1 0 1 0 0,1 0-1 0 0,0 0 1 0 0,0-1-1 0 0,1 0 0 0 0,-1 1 1 0 0,1-1-1 0 0,0 0 1 0 0,0 0-1 0 0,-2-11 1 0 0,3 4-1082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6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0 13823 0 0,'0'0'315'0'0,"0"0"45"0"0,0 0 21 0 0,0 0-49 0 0,0 0-81 0 0,0 0 481 0 0,0 0 237 0 0,0 0 45 0 0,-3 8 175 0 0,-1 2-683 0 0,2 1 1 0 0,0 0-1 0 0,0 0 1 0 0,1 0-1 0 0,0 1 1 0 0,1 14-1 0 0,7 24 102 0 0,-5-35-318 0 0,0-1 1 0 0,2 1-1 0 0,0-1 0 0 0,0 0 1 0 0,2 0-1 0 0,7 14 0 0 0,-11-23-553 0 0,1 0 0 0 0,0 0-1 0 0,1-1 1 0 0,-1 1 0 0 0,1-1 0 0 0,0 0-1 0 0,0 0 1 0 0,7 5 0 0 0,-9-8-5456 0 0,-2-1-1801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7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2 8287 0 0,'0'0'382'0'0,"0"0"-8"0"0,0 0-102 0 0,0 0 463 0 0,0 0 234 0 0,0 0 45 0 0,0 0-61 0 0,-2 0-288 0 0,-8-1-20 0 0,-1 0-1 0 0,0 2 1 0 0,0-1-1 0 0,1 1 1 0 0,-1 0-1 0 0,0 1 1 0 0,-15 5-1 0 0,8-6-45 0 0,17-1-597 0 0,1 0 0 0 0,-1 0-1 0 0,1 0 1 0 0,-1 0 0 0 0,0 0 0 0 0,1 0 0 0 0,-1 0 0 0 0,0 0-1 0 0,1 0 1 0 0,-1 0 0 0 0,0 0 0 0 0,1 0 0 0 0,-1 0 0 0 0,0 0-1 0 0,1 1 1 0 0,-1-1 0 0 0,0 0 0 0 0,1 1 0 0 0,-1-1 0 0 0,1 0-1 0 0,-1 1 1 0 0,1-1 0 0 0,-1 1 0 0 0,0 0 0 0 0,-1 1 41 0 0,1-2 103 0 0,-1 1 0 0 0,0 0 1 0 0,1 0-1 0 0,-1 0 0 0 0,1 0 0 0 0,-1 1 0 0 0,1-1 0 0 0,-1 0 0 0 0,1 0 0 0 0,-2 4 0 0 0,3-5-131 0 0,-1 1 0 0 0,1 0 0 0 0,0 0-1 0 0,0 0 1 0 0,0 0 0 0 0,-1 0 0 0 0,1 0-1 0 0,0 0 1 0 0,0 0 0 0 0,1 0 0 0 0,-1 0-1 0 0,0 0 1 0 0,0 0 0 0 0,0 0 0 0 0,1 0-1 0 0,-1 0 1 0 0,0 0 0 0 0,1-1 0 0 0,-1 1-1 0 0,1 0 1 0 0,-1 0 0 0 0,1 0 0 0 0,-1-1-1 0 0,2 2 1 0 0,1 2-15 0 0,1 1 0 0 0,-1-1 0 0 0,1 0 0 0 0,0-1 0 0 0,0 1 0 0 0,0-1 0 0 0,1 1 0 0 0,-1-1 0 0 0,1-1 0 0 0,0 1 0 0 0,0-1 0 0 0,7 4 0 0 0,4-2 0 0 0,0 0 0 0 0,30 4 0 0 0,-26-6 0 0 0,25 8 0 0 0,-39-9 0 0 0,0 1 0 0 0,0 1 0 0 0,-1-1 0 0 0,1 1 0 0 0,-1 0 0 0 0,1 0 0 0 0,-1 0 0 0 0,7 7 0 0 0,-9-9 0 0 0,-2-1 0 0 0,0 1 0 0 0,-1-1 0 0 0,1 1 0 0 0,0-1 0 0 0,0 1 0 0 0,-1-1 0 0 0,1 1 0 0 0,0-1 0 0 0,-1 1 0 0 0,1 0 0 0 0,-1-1 0 0 0,1 1 0 0 0,-1 0 0 0 0,1-1 0 0 0,-1 1 0 0 0,1 0 0 0 0,-1 0 0 0 0,0-1 0 0 0,1 3 0 0 0,8 18 0 0 0,-9-20 0 0 0,1-1 0 0 0,-1 1 0 0 0,0 0 0 0 0,1-1 0 0 0,-1 1 0 0 0,0 0 0 0 0,0-1 0 0 0,1 1 0 0 0,-1 0 0 0 0,0-1 0 0 0,0 1 0 0 0,0 0 0 0 0,0 0 0 0 0,0-1 0 0 0,0 1 0 0 0,0 0 0 0 0,0-1 0 0 0,0 1 0 0 0,-1 0 0 0 0,1 0 0 0 0,0-1 0 0 0,0 1 0 0 0,0 0 0 0 0,-1-1 0 0 0,1 1 0 0 0,-1 0 0 0 0,0 1 0 0 0,-1 2 0 0 0,1 1 0 0 0,-1-2 0 0 0,0 1 0 0 0,0 0 0 0 0,-1 0 0 0 0,1-1 0 0 0,-1 1 0 0 0,1-1 0 0 0,-1 1 0 0 0,0-1 0 0 0,0 0 0 0 0,-1 0 0 0 0,-4 3 0 0 0,-4 1 0 0 0,0 0 0 0 0,-23 10 0 0 0,8-5 0 0 0,23-10 6 0 0,-1 0 0 0 0,1-1 0 0 0,0 0 0 0 0,0 0 0 0 0,-1 0 0 0 0,1-1 0 0 0,-1 1 0 0 0,1-1 1 0 0,0 0-1 0 0,-1 0 0 0 0,1 0 0 0 0,-1-1 0 0 0,1 0 0 0 0,-1 0 0 0 0,1 0 0 0 0,-5-2 0 0 0,5 2-865 0 0,0-1 1 0 0,0 0-1 0 0,1 0 1 0 0,-1 0 0 0 0,1 0-1 0 0,-5-4 1 0 0,1-1-5828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7.5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13823 0 0,'0'0'630'0'0,"0"0"-13"0"0,1 2-252 0 0,3 7 570 0 0,0 0 0 0 0,-1 0 0 0 0,-1 1-1 0 0,1 0 1 0 0,-1-1 0 0 0,-1 1 0 0 0,1 14-1 0 0,1 5-352 0 0,-1-5-584 0 0,-1 26-1 0 0,-1-31 30 0 0,0 1-1 0 0,6 31 1 0 0,-2-30 639 0 0,2 0-1 0 0,13 30 1 0 0,-18-48-990 0 0,1 0-1 0 0,-1-1 0 0 0,1 1 1 0 0,0 0-1 0 0,-1-1 1 0 0,4 4-1 0 0,-3-5-258 0 0,-1 1 0 0 0,1-1 0 0 0,0 0-1 0 0,-1 0 1 0 0,1 1 0 0 0,0-1 0 0 0,0 0 0 0 0,0-1-1 0 0,4 3 1 0 0,4-1-6937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7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282 43 17503 0 0,'0'0'399'0'0,"-2"-1"60"0"0,-10 0 63 0 0,-24 1 0 0 0,23 1-227 0 0,0-1-1 0 0,-16-3 1 0 0,27 3-122 0 0,-132-24 2860 0 0,98 11-3183 0 0,33 12 103 0 0,2 1-988 0 0,1 0-397 0 0,0 0-1140 0 0,0 0-4248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8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15663 0 0,'0'0'356'0'0,"0"0"50"0"0,0 0 20 0 0,0 0-42 0 0,4 10 623 0 0,-1 1-68 0 0,-1 0 1 0 0,-1-1-1 0 0,0 1 1 0 0,0 14-1 0 0,1 16-359 0 0,12 62-580 0 0,-6-72 0 0 0,-8-31 0 0 0,0 0 0 0 0,0 0 0 0 0,0 0 0 0 0,0 0 0 0 0,0 0 0 0 0,0 0 0 0 0,0 0 0 0 0,1 0 0 0 0,-1 0 0 0 0,0 0 0 0 0,0 0 0 0 0,0-1 0 0 0,0 1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0,0 0 0 0 0,1 0 0 0 0,-1 0 0 0 0,0 0 0 0 0,0 0 0 0 0,0 0 0 0 0,0 1 0 0 0,0-1 0 0 0,0 0 0 0 0,0 0 0 0 0,0 0 0 0 0,0 0 0 0 0,3-8 0 0 0,2-10 0 0 0,-5 5 0 0 0,1 0 0 0 0,-4-25 0 0 0,0-4 0 0 0,3 33 0 0 0,0 0 0 0 0,1 1 0 0 0,0-1 0 0 0,0 1 0 0 0,1-1 0 0 0,0 1 0 0 0,0 0 0 0 0,4-9 0 0 0,-4 14 0 0 0,0 0 0 0 0,0-1 0 0 0,0 1 0 0 0,0 0 0 0 0,1 0 0 0 0,-1 0 0 0 0,1 0 0 0 0,0 0 0 0 0,0 1 0 0 0,0-1 0 0 0,0 1 0 0 0,0 0 0 0 0,0 0 0 0 0,1 0 0 0 0,-1 0 0 0 0,1 0 0 0 0,-1 1 0 0 0,1 0 0 0 0,0 0 0 0 0,3-1 0 0 0,3 1-404 0 0,0 0 0 0 0,0 1 0 0 0,0 0-1 0 0,-1 1 1 0 0,1 0 0 0 0,19 4 0 0 0,-22-2-172 0 0,0 0-662 0 0,0-2-4215 0 0,2-1-347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8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10135 0 0,'0'0'464'0'0,"0"0"-9"0"0,0 0-87 0 0,0 0 728 0 0,0 0 353 0 0,0 0 73 0 0,0 0-125 0 0,0 0-574 0 0,0 2-250 0 0,2 21 1009 0 0,-1 26-1 0 0,-1-31-1062 0 0,0 1-1 0 0,2-1 1 0 0,3 23-1 0 0,-1-18-248 0 0,-3-17-120 0 0,0 0-1 0 0,0-1 1 0 0,0 1-1 0 0,1-1 1 0 0,-1 1-1 0 0,1-1 1 0 0,0 1-1 0 0,1-1 1 0 0,0 0-1 0 0,5 8 1 0 0,-7-12-242 0 0,-1-1 0 0 0,0 0 1 0 0,0 1-1 0 0,1-1 0 0 0,-1 0 0 0 0,0 0 1 0 0,1 0-1 0 0,-1 1 0 0 0,0-1 1 0 0,1 0-1 0 0,-1 0 0 0 0,1 0 0 0 0,-1 0 1 0 0,0 0-1 0 0,1 0 0 0 0,-1 0 0 0 0,1 0 1 0 0,-1 0-1 0 0,0 0 0 0 0,1 0 1 0 0,-1 0-1 0 0,1 0 0 0 0,-1 0 0 0 0,0 0 1 0 0,1 0-1 0 0,-1 0 0 0 0,0 0 1 0 0,1-1-1 0 0,7-5-931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8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15663 0 0,'0'0'356'0'0,"0"0"50"0"0,0 0 20 0 0,0 0-42 0 0,1 2-250 0 0,0 13 922 0 0,0 0 1 0 0,-1-1-1 0 0,-1 1 1 0 0,-2 16-1 0 0,1-11-622 0 0,0 32 0 0 0,4 6-434 0 0,3 43 0 0 0,-5-99 0 0 0,2 17 0 0 0,0 1 0 0 0,1-1 0 0 0,0 0 0 0 0,10 26 0 0 0,-13-45 0 0 0,0 0 0 0 0,0 1 0 0 0,0-1 0 0 0,0 0 0 0 0,0 0 0 0 0,0 1 0 0 0,0-1 0 0 0,0 0 0 0 0,0 0 0 0 0,0 0 0 0 0,1 1 0 0 0,-1-1 0 0 0,0 0 0 0 0,0 0 0 0 0,0 0 0 0 0,0 1 0 0 0,0-1 0 0 0,0 0 0 0 0,1 0 0 0 0,-1 0 0 0 0,0 0 0 0 0,0 1 0 0 0,0-1 0 0 0,1 0 0 0 0,-1 0 0 0 0,0 0 0 0 0,0 0 0 0 0,0 0 0 0 0,1 0 0 0 0,-1 0 0 0 0,0 0 0 0 0,0 0 0 0 0,0 1 0 0 0,1-1 0 0 0,-1 0 0 0 0,0 0 0 0 0,0 0 0 0 0,1 0 0 0 0,-1 0 0 0 0,0 0 0 0 0,0-1 0 0 0,1 1 0 0 0,-1 0 0 0 0,0 0 0 0 0,0 0 0 0 0,0 0 0 0 0,1 0 0 0 0,-1 0 0 0 0,0 0 0 0 0,0 0 0 0 0,0 0 0 0 0,1-1 0 0 0,-1 1 0 0 0,0 0 0 0 0,0 0 0 0 0,0 0 0 0 0,0 0 0 0 0,1-1 0 0 0,-1 1 0 0 0,0 0 0 0 0,0 0 0 0 0,0 0 0 0 0,0-1 0 0 0,0 1 0 0 0,0 0 0 0 0,7-8-157 0 0,-1 1 1 0 0,-1-1-1 0 0,1 0 0 0 0,7-16 0 0 0,-1 1-885 0 0,-11 22 1024 0 0,0 0 9 0 0,-1 0 0 0 0,1 0 0 0 0,0-1 0 0 0,0 1 1 0 0,0 0-1 0 0,0 0 0 0 0,0 0 0 0 0,0 0 0 0 0,0 0 0 0 0,0 0 0 0 0,1 0 1 0 0,-1 0-1 0 0,0 1 0 0 0,1-1 0 0 0,1 0 0 0 0,8-5 3 0 0,-5 2 6 0 0,1 1 0 0 0,0 0 0 0 0,0 1 0 0 0,1 0 0 0 0,-1 0 0 0 0,0 1 0 0 0,1-1 0 0 0,-1 2 0 0 0,9-1 0 0 0,-6 1 0 0 0,0 0 0 0 0,0 1 0 0 0,0 0 0 0 0,0 1 0 0 0,0 0 0 0 0,13 5 0 0 0,-19-6 0 0 0,0 1 0 0 0,-1 0 0 0 0,0-1 0 0 0,1 1 0 0 0,-1 1 0 0 0,0-1 0 0 0,0 0 0 0 0,0 1 0 0 0,3 4 0 0 0,-4-6 0 0 0,-1 1 0 0 0,1 0 0 0 0,-1 0 0 0 0,0 0 0 0 0,0 0 0 0 0,0 0 0 0 0,0 0 0 0 0,0 0 0 0 0,-1 0 0 0 0,1 0 0 0 0,0 0 0 0 0,-1 0 0 0 0,0 1 0 0 0,1-1 0 0 0,-1 0 0 0 0,0 0 0 0 0,-1 4 0 0 0,0 1 0 0 0,0 0 0 0 0,-1 1 0 0 0,0-1 0 0 0,-1 0 0 0 0,0 0 0 0 0,0 0 0 0 0,0 0 0 0 0,-1-1 0 0 0,0 1 0 0 0,0-1 0 0 0,0 0 0 0 0,-1 0 0 0 0,0-1 0 0 0,-7 7 0 0 0,6-6 0 0 0,-2-1 0 0 0,1 1 0 0 0,0-1 0 0 0,-1 0 0 0 0,0-1 0 0 0,0 0 0 0 0,-1 0 0 0 0,1-1 0 0 0,-1 0 0 0 0,0 0 0 0 0,-12 1 0 0 0,18-3-2 0 0,0-1-1 0 0,0 0 0 0 0,0 1 1 0 0,0-1-1 0 0,0-1 1 0 0,0 1-1 0 0,0 0 1 0 0,0-1-1 0 0,1 1 0 0 0,-1-1 1 0 0,0 0-1 0 0,0 0 1 0 0,0 0-1 0 0,0 0 1 0 0,1-1-1 0 0,-1 1 0 0 0,1-1 1 0 0,-1 0-1 0 0,1 1 1 0 0,-1-1-1 0 0,1 0 1 0 0,0 0-1 0 0,0-1 0 0 0,0 1 1 0 0,0 0-1 0 0,0-1 1 0 0,-2-3-1 0 0,3 3-112 0 0,0 0 0 0 0,-1 1 1 0 0,1-1-1 0 0,0 0 0 0 0,0 0 0 0 0,0 0 0 0 0,0-3 0 0 0,1-12-5922 0 0,4 6-207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9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13823 0 0,'0'0'630'0'0,"0"0"-13"0"0,3 7-368 0 0,-1-2 519 0 0,-1 0-1 0 0,0 0 0 0 0,0 0 1 0 0,-1 0-1 0 0,0 0 1 0 0,1 0-1 0 0,-2 6 1 0 0,-6 35 1195 0 0,5-37-1947 0 0,0 1 0 0 0,1 0 1 0 0,0 0-1 0 0,0 0 0 0 0,2 15 0 0 0,0-15-16 0 0,1-1 0 0 0,0 0 0 0 0,0 0 0 0 0,1 0 0 0 0,0 0 0 0 0,1-1 0 0 0,5 11 0 0 0,-7-16 0 0 0,0 0 0 0 0,0 0 0 0 0,1 0 0 0 0,-1 0 0 0 0,1-1 0 0 0,-1 1 0 0 0,1 0 0 0 0,0-1 0 0 0,0 0 0 0 0,0 0 0 0 0,0 0 0 0 0,0 0 0 0 0,1 0 0 0 0,-1-1 0 0 0,1 1 0 0 0,-1-1 0 0 0,1 0 0 0 0,-1 0 0 0 0,1 0 0 0 0,7 0 0 0 0,-4-1 7 0 0,0 0 0 0 0,0 0 0 0 0,0-1 0 0 0,0 0 0 0 0,0-1-1 0 0,0 1 1 0 0,0-1 0 0 0,-1-1 0 0 0,1 1 0 0 0,-1-1 0 0 0,1 0 0 0 0,-1-1 0 0 0,0 1 0 0 0,0-1-1 0 0,0 0 1 0 0,-1-1 0 0 0,0 1 0 0 0,9-11 0 0 0,-3 2-287 0 0,0-1 1 0 0,-1 0-1 0 0,0-1 0 0 0,-2 0 1 0 0,0 0-1 0 0,10-26 1 0 0,-17 36 266 0 0,1 0 0 0 0,-1 1 0 0 0,0-1 1 0 0,-1 0-1 0 0,1 0 0 0 0,-1 0 0 0 0,0 0 1 0 0,0 0-1 0 0,-1 0 0 0 0,0 0 1 0 0,1 1-1 0 0,-3-8 0 0 0,2 11 13 0 0,1-1 0 0 0,0 1 0 0 0,-1-1 0 0 0,1 1 0 0 0,0-1 0 0 0,0 1 0 0 0,0-1 0 0 0,1 1 0 0 0,-1-3 0 0 0,0-2 0 0 0,-7 6 0 0 0,5 1 32 0 0,0 1-1 0 0,0-1 1 0 0,0 1-1 0 0,0 0 1 0 0,0 0-1 0 0,0 0 1 0 0,0 0-1 0 0,1 0 1 0 0,-1 0-1 0 0,1 0 1 0 0,0 0-1 0 0,-1 1 1 0 0,1-1-1 0 0,0 1 1 0 0,0-1-1 0 0,0 1 1 0 0,1-1-1 0 0,-2 6 1 0 0,0 3 312 0 0,1 0 1 0 0,-1 0-1 0 0,1 13 0 0 0,1-15-343 0 0,1 1 0 0 0,0 0 0 0 0,0 0 0 0 0,0-1 0 0 0,2 1-1 0 0,-1-1 1 0 0,1 0 0 0 0,0 1 0 0 0,1-1 0 0 0,0 0 0 0 0,1-1 0 0 0,-1 1 0 0 0,2-1 0 0 0,-1 0-1 0 0,1 0 1 0 0,0-1 0 0 0,15 14 0 0 0,-17-18-1 0 0,0 1 0 0 0,0 0 0 0 0,0-1 0 0 0,1 0 0 0 0,0 0 0 0 0,-1-1 0 0 0,1 1 0 0 0,0-1 0 0 0,0 0 0 0 0,0 0 0 0 0,1-1 0 0 0,-1 1 0 0 0,0-1 0 0 0,1 0 0 0 0,-1-1 0 0 0,0 1 0 0 0,1-1 0 0 0,-1 0 0 0 0,1-1 0 0 0,-1 1 0 0 0,1-1 0 0 0,-1 0 0 0 0,0 0 0 0 0,1-1 0 0 0,-1 1 0 0 0,0-1 0 0 0,0-1 0 0 0,8-3 0 0 0,-3-1-82 0 0,1 0 0 0 0,-1 0-1 0 0,0-1 1 0 0,-1 0 0 0 0,1-1-1 0 0,12-15 1 0 0,-1-6-2779 0 0,-4-3-3382 0 0,-8 14 251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4.4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17503 0 0,'0'0'803'0'0,"0"0"-18"0"0,1 2-501 0 0,1 18 1239 0 0,-1 1-1 0 0,-1 26 0 0 0,0 17-69 0 0,3-8-1418 0 0,2-1-1 0 0,3 0 0 0 0,3 0 1 0 0,23 72-1 0 0,-14-73 195 0 0,17 57-2705 0 0,-36-110-6053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19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17503 0 0,'0'0'399'0'0,"0"0"60"0"0,0 0 21 0 0,0 0-59 0 0,0 10 606 0 0,-1-1-152 0 0,0 0 0 0 0,-1 0 1 0 0,0 0-1 0 0,-4 11 1 0 0,-5 22 8 0 0,0 5-863 0 0,7-33-22 0 0,0-1 0 0 0,-1 18-1 0 0,1-1 2 0 0,-1 21 0 0 0,5-39 0 0 0,0-1 0 0 0,0-1 0 0 0,0 0 0 0 0,1 0 0 0 0,3 12 0 0 0,1 1 0 0 0,-4-15 0 0 0,1-1 0 0 0,0 1 0 0 0,5 14 0 0 0,-2-12-237 0 0,-4-7-325 0 0,0 1 0 0 0,1-1 0 0 0,-1 0 0 0 0,1 1 0 0 0,0-1 0 0 0,0 0 1 0 0,0 0-1 0 0,1 0 0 0 0,-1-1 0 0 0,1 1 0 0 0,-1 0 0 0 0,1-1 0 0 0,3 3 0 0 0,5 0-6958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20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338 0 19351 0 0,'-1'1'439'0'0,"-169"35"2682"0"0,139-30-2722 0 0,-10 1-709 0 0,-51 16 0 0 0,90-22-643 0 0,2-1-58 0 0,0 0-12 0 0</inkml:trace>
  <inkml:trace contextRef="#ctx0" brushRef="#br0" timeOffset="1">478 28 15663 0 0,'8'-1'233'0'0,"5"-1"2530"0"0,-12 2-2577 0 0,-1 0 1 0 0,1 0-1 0 0,-1 1 0 0 0,1-1 0 0 0,-1 0 1 0 0,1 1-1 0 0,-1-1 0 0 0,1 0 0 0 0,-1 1 1 0 0,0-1-1 0 0,1 0 0 0 0,-1 1 0 0 0,1-1 1 0 0,-1 1-1 0 0,0-1 0 0 0,0 0 0 0 0,1 1 1 0 0,-1-1-1 0 0,0 1 0 0 0,0-1 0 0 0,1 1 1 0 0,-1-1-1 0 0,0 1 0 0 0,0 0 0 0 0,3 15 2057 0 0,-3-12-2406 0 0,2 11 205 0 0,-2 0 0 0 0,0 0 0 0 0,-3 21 1 0 0,2-17-42 0 0,0 24 1 0 0,1-9-2 0 0,0-22 0 0 0,0 1 0 0 0,1-1 0 0 0,0 1 0 0 0,1-1 0 0 0,7 23 0 0 0,-8-33-89 0 0,0 1 0 0 0,0-1 0 0 0,1 1 0 0 0,-1-1 0 0 0,1 1 1 0 0,0-1-1 0 0,-1 0 0 0 0,4 3 0 0 0,-4-4-109 0 0,0 0 1 0 0,0 0-1 0 0,0 0 1 0 0,1 0-1 0 0,-1-1 1 0 0,0 1-1 0 0,0 0 0 0 0,1 0 1 0 0,-1-1-1 0 0,1 1 1 0 0,-1-1-1 0 0,0 1 1 0 0,1-1-1 0 0,-1 0 1 0 0,1 1-1 0 0,2-1 1 0 0,5-2-7653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4:20.8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50 17503 0 0,'0'0'399'0'0,"0"0"60"0"0,0 0 21 0 0,0 0-59 0 0,-1 2-276 0 0,-20 63 3910 0 0,19-57-4033 0 0,1-3-21 0 0,0-1 1 0 0,0 1-1 0 0,0 0 0 0 0,0 0 1 0 0,1 0-1 0 0,0 0 1 0 0,0 5-1 0 0,-1 23-1 0 0,0-28 0 0 0,0 0 0 0 0,1 0 0 0 0,0 0 0 0 0,0-1 0 0 0,0 1 0 0 0,2 7 0 0 0,2 17 0 0 0,-4-22 0 0 0,1 0 0 0 0,0 0 0 0 0,4 13 0 0 0,2 5 0 0 0,-5-19 0 0 0,-1 0 0 0 0,1 0 0 0 0,0 0 0 0 0,0-1 0 0 0,1 1 0 0 0,0-1 0 0 0,0 1 0 0 0,0-1 0 0 0,0 0 0 0 0,7 6 0 0 0,-1 3 0 0 0,-9-12 0 0 0,1-1 0 0 0,0 0 0 0 0,-1 1 0 0 0,1-1 0 0 0,0 0 0 0 0,0 0 0 0 0,0 1 0 0 0,0-1 0 0 0,0 0 0 0 0,2 1 0 0 0,6 2 0 0 0,-7-4 0 0 0,1 0 0 0 0,-1 0 0 0 0,1-1 0 0 0,-1 1 0 0 0,1 0 0 0 0,-1-1 0 0 0,1 0 0 0 0,-1 0 0 0 0,0 1 0 0 0,1-1 0 0 0,-1-1 0 0 0,0 1 0 0 0,0 0 0 0 0,1-1 0 0 0,-1 1 0 0 0,0-1 0 0 0,-1 1 0 0 0,1-1 0 0 0,0 0 0 0 0,0 0 0 0 0,-1 0 0 0 0,2-2 0 0 0,2-2 0 0 0,-1-1 0 0 0,1 1 0 0 0,-1-1 0 0 0,-1 0 0 0 0,1 0 0 0 0,1-8 0 0 0,16-62 0 0 0,2-8 0 0 0,-18 68 0 0 0,-1 0 0 0 0,3-29 0 0 0,-6 38-11 0 0,2 1 22 0 0,3 0-140 0 0,-5 6-551 0 0,-1 1-269 0 0,27 12-6646 0 0,-15-5 6455 0 0,-8-4 840 0 0,0-1-1 0 0,-1 1 1 0 0,0 0-1 0 0,0 0 1 0 0,0 0-1 0 0,5 6 1 0 0,0 0-1140 0 0,14 15-891 0 0,-17-18 2876 0 0,0 0 0 0 0,0-1 0 0 0,1 1-1 0 0,0-1 1 0 0,0 0 0 0 0,0-1 0 0 0,0 0 0 0 0,12 6-1 0 0,-7-6-165 0 0,0-1-1 0 0,0 0 0 0 0,0 0 0 0 0,0-1 0 0 0,1-1 1 0 0,-1 0-1 0 0,1-1 0 0 0,-1 0 0 0 0,1 0 1 0 0,-1-1-1 0 0,0-1 0 0 0,1 0 0 0 0,-1-1 1 0 0,0 0-1 0 0,11-4 0 0 0,-10 2-275 0 0,1-1 0 0 0,-1 1 0 0 0,0-2 0 0 0,0 0 0 0 0,-1 0 1 0 0,0-1-1 0 0,-1-1 0 0 0,1 1 0 0 0,-2-2 0 0 0,1 1 0 0 0,-1-1 0 0 0,11-17 0 0 0,-18 24-103 0 0,0-1 0 0 0,0 0 0 0 0,0 0 0 0 0,0-1 0 0 0,-1 1 0 0 0,0 0 0 0 0,0 0 0 0 0,0-1 0 0 0,0 1 0 0 0,-1-1 0 0 0,0 1 0 0 0,1-1 0 0 0,-2-8 0 0 0,0 11 0 0 0,1 1 0 0 0,0-1 0 0 0,-1 0 0 0 0,0 1 0 0 0,1-1 0 0 0,-1 1 0 0 0,0-1 0 0 0,1 1 0 0 0,-1-1 0 0 0,0 1 0 0 0,0-1 0 0 0,-1 1 0 0 0,1 0 0 0 0,0-1 0 0 0,-3-1 0 0 0,3 2 0 0 0,-1 0 0 0 0,0 0 0 0 0,0 0 0 0 0,0 1 0 0 0,0-1 0 0 0,0 1 0 0 0,0-1 0 0 0,0 1 0 0 0,0-1 0 0 0,0 1 0 0 0,0 0 0 0 0,0 0 0 0 0,0 0 0 0 0,0 0 0 0 0,0 1 0 0 0,-3 0 0 0 0,-7 1 107 0 0,-1 2 1 0 0,2 0-1 0 0,-1 0 0 0 0,0 1 0 0 0,-16 9 1 0 0,5 1 586 0 0,-33 25 0 0 0,50-35-625 0 0,1 1 0 0 0,-1 0 0 0 0,1 0 0 0 0,0 0 0 0 0,0 0 0 0 0,1 1 0 0 0,0 0 0 0 0,0 0 0 0 0,-3 11 0 0 0,2-7 160 0 0,1 1 0 0 0,1-1 0 0 0,0 1 0 0 0,1 0 0 0 0,-2 19 0 0 0,4-25-188 0 0,0 1 0 0 0,1-1 0 0 0,-1 0 0 0 0,1 0 0 0 0,0 0 0 0 0,1 0 0 0 0,0 0 0 0 0,0 0 0 0 0,0 0 0 0 0,0-1 0 0 0,1 1 0 0 0,0-1 0 0 0,0 1 0 0 0,1-1 0 0 0,-1 0 0 0 0,1 0-1 0 0,0-1 1 0 0,1 1 0 0 0,-1-1 0 0 0,1 0 0 0 0,-1 0 0 0 0,1 0 0 0 0,1-1 0 0 0,5 4 0 0 0,1-1 52 0 0,0 0 0 0 0,0-1 0 0 0,1-1 0 0 0,0 0 1 0 0,-1 0-1 0 0,1-1 0 0 0,0-1 0 0 0,0 0 0 0 0,1-1 0 0 0,17 0 0 0 0,-18-3-93 0 0,-1 0 0 0 0,1 0 0 0 0,-1-1 0 0 0,19-8 0 0 0,-8 4 0 0 0,-8 1-1644 0 0,0-1-3750 0 0,-1-3-2568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13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 19351 0 0,'3'15'886'0'0,"-2"-12"-21"0"0,-1-3-410 0 0,0 0 320 0 0,0 0 200 0 0,0 0 38 0 0,0 0-59 0 0,0 0-289 0 0,0 0-121 0 0,0 0-28 0 0,0-1-480 0 0,-1 1-1 0 0,1 0 1 0 0,0 0-1 0 0,0 0 1 0 0,-1 0-1 0 0,1-1 1 0 0,0 1-1 0 0,0 0 1 0 0,0 0-1 0 0,-1 0 1 0 0,1-1-1 0 0,0 1 1 0 0,0 0-1 0 0,0 0 1 0 0,0-1-1 0 0,0 1 1 0 0,-1 0-1 0 0,1-1 1 0 0,0 1-1 0 0,0 0 1 0 0,0 0-1 0 0,0-1 1 0 0,0 1-1 0 0,0 0 1 0 0,0-1-1 0 0,0 1 1 0 0,0 0-1 0 0,0 0 1 0 0,0-1-1 0 0,0 1 1 0 0,0 0-1 0 0,0-1 1 0 0,0 1-1 0 0,1 0 1 0 0,-1 0-1 0 0,0-1 1 0 0,2-6-1235 0 0,-1 1-5900 0 0,2-1-1493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0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77 116 8287 0 0,'0'0'191'0'0,"7"-14"444"0"0,-5 9-514 0 0,0 0 0 0 0,0 0 1 0 0,-1 0-1 0 0,0 0 0 0 0,1 0 1 0 0,-1-9-1 0 0,-1 10 626 0 0,0 0-1 0 0,0 0 1 0 0,0 0 0 0 0,-2-8-1 0 0,2 10-234 0 0,0 2 0 0 0,0 0 68 0 0,0 0 286 0 0,0 0 124 0 0,-7 11 985 0 0,1 2-1370 0 0,1-1 1 0 0,0 1-1 0 0,1 0 1 0 0,-6 25-1 0 0,-2 57 742 0 0,8-64-1332 0 0,-7 62-15 0 0,-7 65 0 0 0,7-100 0 0 0,27-109 0 0 0,-1-25 0 0 0,17-132 0 0 0,-29 172-134 0 0,1-1 1 0 0,14-51-1 0 0,-16 83 7 0 0,0-1-1 0 0,1 0 1 0 0,-1 1 0 0 0,1 0 0 0 0,1-1-1 0 0,-1 1 1 0 0,1 1 0 0 0,0-1 0 0 0,0 0 0 0 0,0 1-1 0 0,7-6 1 0 0,-10 9 464 0 0,1 2-134 0 0,0-1 0 0 0,0 1 0 0 0,0 0 0 0 0,0 0 0 0 0,0-1 0 0 0,0 1 0 0 0,3 2 0 0 0,-4-2-252 0 0,1 0 50 0 0,0 0 0 0 0,0 0 1 0 0,0 1-1 0 0,-1-1 0 0 0,1 0 0 0 0,-1 1 0 0 0,1-1 1 0 0,-1 1-1 0 0,1 0 0 0 0,-1-1 0 0 0,0 1 0 0 0,2 3 0 0 0,0 1 0 0 0,3 4-1 0 0,0 1 0 0 0,-1-1 0 0 0,0 1 0 0 0,-1 0 0 0 0,4 17 0 0 0,10 62 0 0 0,-7-27 0 0 0,-2-25 941 0 0,26 68 1 0 0,-32-98-904 0 0,1 4-20 0 0,1 1 0 0 0,1-1 0 0 0,0-1 0 0 0,0 1 1 0 0,1-1-1 0 0,17 20 0 0 0,-22-29-23 0 0,-1 0-184 0 0,0 0 0 0 0,1 0 0 0 0,-1-1 1 0 0,1 1-1 0 0,0 0 0 0 0,-1-1 0 0 0,1 1 1 0 0,0-1-1 0 0,0 0 0 0 0,0 0 0 0 0,0 1 0 0 0,0-1 1 0 0,0 0-1 0 0,0-1 0 0 0,1 1 0 0 0,-1 0 0 0 0,0-1 1 0 0,0 1-1 0 0,1-1 0 0 0,-1 0 0 0 0,4 1 1 0 0,4-2-7662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0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359 2 23039 0 0,'-2'0'528'0'0,"-38"5"83"0"0,-1-2-1 0 0,0-1 1 0 0,-81-8 0 0 0,70 4 592 0 0,40 2-1724 0 0,-1 0 1 0 0,-21-4-1 0 0,33 4-344 0 0,1 0-126 0 0,0 0-1394 0 0,0 0-5466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1.3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178 55 6447 0 0,'0'0'298'0'0,"0"0"-10"0"0,12-15-39 0 0,-12 14-102 0 0,1 0 1 0 0,-1 1-1 0 0,1-1 1 0 0,-1 0-1 0 0,0 1 0 0 0,1-1 1 0 0,-1 0-1 0 0,0 0 0 0 0,0 1 1 0 0,1-1-1 0 0,-1 0 0 0 0,0 0 1 0 0,0 0-1 0 0,0 1 1 0 0,0-1-1 0 0,0 0 0 0 0,0 0 1 0 0,0 0-1 0 0,0 1 0 0 0,-1-1 1 0 0,1 0-1 0 0,0 0 0 0 0,0 1 1 0 0,-1-1-1 0 0,1 0 1 0 0,0 0-1 0 0,-1 1 0 0 0,1-1 1 0 0,-1 0-1 0 0,1 1 0 0 0,-1-1 1 0 0,1 1-1 0 0,-1-1 0 0 0,1 0 1 0 0,-1 1-1 0 0,0-1 1 0 0,1 1-1 0 0,-1 0 0 0 0,0-1 1 0 0,1 1-1 0 0,-1-1 0 0 0,-1 1 1 0 0,-2-2 300 0 0,1 0 1 0 0,-1 1 0 0 0,0 0-1 0 0,0 0 1 0 0,0 0 0 0 0,-8-1-1 0 0,3 2-98 0 0,0 0 0 0 0,0 1-1 0 0,0 0 1 0 0,0 0 0 0 0,0 1 0 0 0,0 1-1 0 0,0-1 1 0 0,0 1 0 0 0,1 1 0 0 0,-1 0-1 0 0,1 0 1 0 0,-15 10 0 0 0,14-7-201 0 0,3 2-133 0 0,5-7-16 0 0,1 13 0 0 0,0-10 0 0 0,3 7 0 0 0,-2-9 0 0 0,1-1 0 0 0,-1 0 0 0 0,1 0 0 0 0,0 0 0 0 0,-1 0 0 0 0,1 0 0 0 0,0 0 0 0 0,0 0 0 0 0,1-1 0 0 0,-1 1 0 0 0,0-1 0 0 0,0 1 0 0 0,1-1 0 0 0,-1 0 0 0 0,1 0 0 0 0,2 1 0 0 0,7 2 0 0 0,0-1 0 0 0,16 2 0 0 0,-6-1 0 0 0,-3 0 0 0 0,84 22 0 0 0,-100-26 0 0 0,-2 0 0 0 0,0 0 0 0 0,0 1 0 0 0,0-1 0 0 0,0 0 0 0 0,0 1 0 0 0,0-1 0 0 0,0 1 0 0 0,0-1 0 0 0,0 1 0 0 0,-1-1 0 0 0,1 1 0 0 0,0-1 0 0 0,0 1 0 0 0,-1 0 0 0 0,2 1 0 0 0,0-1 88 0 0,-1 0 1 0 0,1 1-1 0 0,0-1 0 0 0,-1 1 1 0 0,1 0-1 0 0,-1-1 0 0 0,0 1 0 0 0,1 0 1 0 0,-1 0-1 0 0,0 0 0 0 0,0 0 1 0 0,0 0-1 0 0,-1 0 0 0 0,1 0 0 0 0,0 0 1 0 0,-1 0-1 0 0,1 1 0 0 0,-1 2 1 0 0,0-2-53 0 0,0 1 0 0 0,0-1 0 0 0,-1 0 1 0 0,1 0-1 0 0,-1 0 0 0 0,0 0 1 0 0,0 0-1 0 0,0 0 0 0 0,0 0 0 0 0,-1 0 1 0 0,-3 5-1 0 0,2-4-40 0 0,0 1 0 0 0,0-1 0 0 0,-1 0 0 0 0,1 0 0 0 0,-1 0 0 0 0,0-1 0 0 0,0 1 0 0 0,-1-1 0 0 0,1 0-1 0 0,-1 0 1 0 0,1-1 0 0 0,-1 1 0 0 0,0-1 0 0 0,0 0 0 0 0,-7 2 0 0 0,-21 3 4 0 0,25-4 0 0 0,0-1 0 0 0,0-1 0 0 0,0 1 0 0 0,0-1 0 0 0,0-1 0 0 0,0 0 0 0 0,-9 0 0 0 0,13-1-50 0 0,0 1 0 0 0,1-1-1 0 0,-1 1 1 0 0,0-1 0 0 0,1 0 0 0 0,-1 0-1 0 0,1-1 1 0 0,0 1 0 0 0,-1-1 0 0 0,1 0 0 0 0,-4-2-1 0 0,5 2-939 0 0,0 0 0 0 0,0 0 0 0 0,1 0-1 0 0,-1 0 1 0 0,0 0 0 0 0,-1-4 0 0 0,-1-2-5892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1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 0 15663 0 0,'0'0'356'0'0,"0"0"50"0"0,0 0 20 0 0,-1 1-42 0 0,-138 41 1959 0 0,100-31-2498 0 0,24-7 200 0 0,5-2 132 0 0,1 1 1 0 0,-1 0-1 0 0,1 1 0 0 0,-13 6 0 0 0,22-10-112 0 0,0 0 0 0 0,0 0 1 0 0,-1 0-1 0 0,1 0 0 0 0,0 0 0 0 0,0 1 0 0 0,-1-1 1 0 0,1 0-1 0 0,0 0 0 0 0,0 0 0 0 0,0 0 1 0 0,-1 1-1 0 0,1-1 0 0 0,0 0 0 0 0,0 0 1 0 0,0 0-1 0 0,0 1 0 0 0,0-1 0 0 0,0 0 0 0 0,-1 0 1 0 0,1 0-1 0 0,0 1 0 0 0,0-1 0 0 0,0 0 1 0 0,0 0-1 0 0,0 1 0 0 0,0-1 0 0 0,0 0 1 0 0,0 0-1 0 0,0 1 0 0 0,0-1 0 0 0,0 0 0 0 0,0 0 1 0 0,0 1-1 0 0,0-1 0 0 0,0 0 0 0 0,0 0 1 0 0,0 1-1 0 0,1-1 0 0 0,-1 0 0 0 0,12 9 655 0 0,24 5-1170 0 0,-29-13 671 0 0,36 13-221 0 0,-3-1 0 0 0,75 34 0 0 0,-106-43 0 0 0,-1 1 0 0 0,0 0 0 0 0,0 0 0 0 0,-1 1 0 0 0,0 0 0 0 0,1 1 0 0 0,-2-1 0 0 0,1 1 0 0 0,7 12 0 0 0,-12-17 0 0 0,-1 1-1 0 0,0 0 0 0 0,0 0 1 0 0,0 0-1 0 0,0 0 0 0 0,-1 0 1 0 0,1 0-1 0 0,-1 0 0 0 0,1 0 1 0 0,-1 0-1 0 0,0 0 1 0 0,0 0-1 0 0,-1 0 0 0 0,1 0 1 0 0,0 0-1 0 0,-1 0 0 0 0,0 0 1 0 0,0 0-1 0 0,0 0 0 0 0,0 0 1 0 0,0 0-1 0 0,-1-1 1 0 0,1 1-1 0 0,-1 0 0 0 0,0-1 1 0 0,0 1-1 0 0,0-1 0 0 0,-3 3 1 0 0,-2 3 208 0 0,-1-1 0 0 0,0 0 1 0 0,-1 0-1 0 0,0-1 0 0 0,0 0 1 0 0,-17 9-1 0 0,18-12-277 0 0,0-1 0 0 0,-1 1 0 0 0,1-1-1 0 0,0 0 1 0 0,-1-1 0 0 0,1 0 0 0 0,-1-1 0 0 0,1 1-1 0 0,-1-1 1 0 0,1-1 0 0 0,0 0 0 0 0,-1 0 0 0 0,1-1-1 0 0,0 0 1 0 0,-1 0 0 0 0,1-1 0 0 0,0 0 0 0 0,1 0-1 0 0,-11-6 1 0 0,16 7 76 0 0,-1 0-1 0 0,0 0 1 0 0,1-1 0 0 0,0 1-1 0 0,-1-1 1 0 0,1 1 0 0 0,0-1-1 0 0,0 0 1 0 0,1 1 0 0 0,-1-1-1 0 0,0 0 1 0 0,1 0 0 0 0,0 0-1 0 0,0-1 1 0 0,0 1 0 0 0,-1-3-1 0 0,2 3-833 0 0,-1 0-1 0 0,1 0 0 0 0,0 0 0 0 0,0 0 0 0 0,0 0 1 0 0,1 1-1 0 0,0-5 0 0 0,2-4-6503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2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 17503 0 0,'0'0'399'0'0,"0"0"60"0"0,0 0 21 0 0,0 0-59 0 0,0 0-204 0 0,0 0 170 0 0,2-2 101 0 0,0 0-386 0 0,0-1 0 0 0,1 1 0 0 0,-1 0 0 0 0,1-1 0 0 0,0 1 0 0 0,0 1 0 0 0,0-1 0 0 0,0 0 0 0 0,0 1 0 0 0,0-1 0 0 0,6-1 0 0 0,44-10-305 0 0,-33 10 299 0 0,-10 1-97 0 0,1 0 0 0 0,0 1 0 0 0,0 0 1 0 0,0 1-1 0 0,-1 1 0 0 0,12 1 0 0 0,-17-2 6 0 0,0 1 0 0 0,1 0 1 0 0,-1 0-1 0 0,0 1 0 0 0,0 0 0 0 0,0 0 0 0 0,-1 0 1 0 0,1 0-1 0 0,0 0 0 0 0,-1 1 0 0 0,1 0 1 0 0,-1 0-1 0 0,0 1 0 0 0,5 4 0 0 0,-6-4 103 0 0,-1 0-1 0 0,1 0 1 0 0,-1 0-1 0 0,0 1 1 0 0,0-1-1 0 0,-1 1 0 0 0,1-1 1 0 0,-1 1-1 0 0,0 0 1 0 0,0-1-1 0 0,0 1 1 0 0,-1 0-1 0 0,0 0 1 0 0,0 0-1 0 0,0 0 1 0 0,0-1-1 0 0,-1 1 1 0 0,-2 9-1 0 0,-1 1-120 0 0,0 1 0 0 0,-2-1 0 0 0,0 0-1 0 0,-10 18 1 0 0,13-27 13 0 0,-1 0 0 0 0,1 0 0 0 0,-1 0 0 0 0,-1-1 0 0 0,1 0 0 0 0,-1 0 0 0 0,0 0 0 0 0,0 0 0 0 0,0-1 0 0 0,-12 8 0 0 0,14-10 0 0 0,0-1 0 0 0,0 1 0 0 0,0-1 0 0 0,-1 0 0 0 0,1 0 0 0 0,0 0 0 0 0,-1 0 0 0 0,1 0 0 0 0,-1-1 0 0 0,1 0 0 0 0,-1 0 0 0 0,1 0 0 0 0,-1 0 0 0 0,1 0 0 0 0,-1-1 0 0 0,1 1 0 0 0,-1-1 0 0 0,1 0 0 0 0,0 0 0 0 0,-1 0 0 0 0,1 0 0 0 0,0-1 0 0 0,-3-2 0 0 0,2 2 0 0 0,0-1 0 0 0,0-1 0 0 0,0 1 0 0 0,1 0 0 0 0,-1-1 0 0 0,1 0 0 0 0,0 0 0 0 0,1 0 0 0 0,-1 0 0 0 0,0 0 0 0 0,1-1 0 0 0,0 1 0 0 0,0-1 0 0 0,1 1 0 0 0,-1-1 0 0 0,1 0 0 0 0,0 0 0 0 0,-1-5 0 0 0,1-5 0 0 0,-1 0 0 0 0,2 0 0 0 0,0 0 0 0 0,4-27 0 0 0,-3 36 30 0 0,1 0 1 0 0,-1 0-1 0 0,1 1 0 0 0,0-1 1 0 0,0 0-1 0 0,1 1 0 0 0,5-10 1 0 0,9-8-1255 0 0,2 0-4381 0 0,-17 21 4657 0 0,7-9-5934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2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0 15663 0 0,'1'2'719'0'0,"-1"-2"-748"0"0,65 114 7280 0 0,-65-112-6891 0 0,1-1-227 0 0,-1 1-1 0 0,0 0 0 0 0,1 0 0 0 0,-1-1 1 0 0,1 1-1 0 0,-1 0 0 0 0,1 0 0 0 0,0-1 0 0 0,0 1 1 0 0,0-1-1 0 0,1 3 0 0 0,-2-4-131 0 0,1 1 1 0 0,0-1-1 0 0,-1 1 0 0 0,1-1 0 0 0,0 0 1 0 0,-1 1-1 0 0,1-1 0 0 0,0 0 0 0 0,-1 1 0 0 0,1-1 1 0 0,0 0-1 0 0,-1 0 0 0 0,1 1 0 0 0,0-1 1 0 0,1 0-1 0 0,3-3-4 0 0,-5 2 2 0 0,9-5 1 0 0,-1-6 0 0 0,-8 8 0 0 0,-1 3 0 0 0,2-2 0 0 0,-1 2 0 0 0,0 0 0 0 0,0 1 0 0 0,0-1 0 0 0,1 0 0 0 0,-1 0 0 0 0,-1 0 0 0 0,1 0 0 0 0,0 1 0 0 0,0-1 0 0 0,0 0 0 0 0,0 0 0 0 0,-1 0 0 0 0,1 1 0 0 0,0-1 0 0 0,0 0 0 0 0,-2-1 0 0 0,2 0 0 0 0,-1 0 0 0 0,1 0 0 0 0,-1 0 0 0 0,0 1 0 0 0,0-1 0 0 0,1 0 0 0 0,-1 0 0 0 0,-1 1 0 0 0,1-1 0 0 0,0 1 0 0 0,0-1 0 0 0,-1 1 0 0 0,1-1 0 0 0,0 1 0 0 0,-1 0 0 0 0,0-1 0 0 0,1 1 0 0 0,-1 0 0 0 0,-2-1 0 0 0,1 1 0 0 0,1 1 0 0 0,0-1 0 0 0,-1 1 0 0 0,1-1 0 0 0,-1 1 0 0 0,1 0 0 0 0,0 0 0 0 0,-1 0 0 0 0,1 1 0 0 0,-1-1 0 0 0,1 0 0 0 0,0 1 0 0 0,-5 1 0 0 0,1 1 0 0 0,0-1 0 0 0,0 1 0 0 0,0 1 0 0 0,0-1 0 0 0,1 1 0 0 0,-1 0 0 0 0,1 0 0 0 0,0 1 0 0 0,1-1 0 0 0,-8 10 0 0 0,7-7 0 0 0,0 0 0 0 0,1 0 0 0 0,0 0 0 0 0,0 1 0 0 0,1-1 0 0 0,0 1 0 0 0,0 0 0 0 0,1 0 0 0 0,0 0 0 0 0,0 0 0 0 0,1 1 0 0 0,0-1 0 0 0,1 0 0 0 0,0 1 0 0 0,0-1 0 0 0,0 0 0 0 0,1 0 0 0 0,1 1 0 0 0,-1-1 0 0 0,1 0 0 0 0,1 0 0 0 0,4 11 0 0 0,-2-6-3 0 0,1-1-1 0 0,1 1 1 0 0,0-1 0 0 0,1-1-1 0 0,0 1 1 0 0,1-1 0 0 0,0-1-1 0 0,0 0 1 0 0,1 0-1 0 0,1-1 1 0 0,0 0 0 0 0,0 0-1 0 0,0-2 1 0 0,1 1 0 0 0,1-1-1 0 0,-1-1 1 0 0,1 0-1 0 0,24 7 1 0 0,-29-11-423 0 0,-1-1 0 0 0,0 1 0 0 0,1-1-1 0 0,-1 0 1 0 0,1-1 0 0 0,-1 0 0 0 0,1 0 0 0 0,-1-1-1 0 0,1 0 1 0 0,-1 0 0 0 0,0-1 0 0 0,1 0 0 0 0,-1 0-1 0 0,0 0 1 0 0,0-1 0 0 0,10-6 0 0 0,-15 8 122 0 0,0-1 1 0 0,0 1 0 0 0,0-1-1 0 0,-1 0 1 0 0,1 0-1 0 0,-1 0 1 0 0,1 0-1 0 0,-1 0 1 0 0,2-2-1 0 0,4-7-1232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5.2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505 1 15663 0 0,'0'0'356'0'0,"0"0"50"0"0,0 1 20 0 0,-12 21 106 0 0,7-19-363 0 0,0 0-1 0 0,0 0 1 0 0,0 0-1 0 0,-1 0 1 0 0,1-1 0 0 0,-1 0-1 0 0,0 0 1 0 0,1 0-1 0 0,-1-1 1 0 0,0 0-1 0 0,-8 1 1 0 0,-10-1 856 0 0,-33-1-1 0 0,57 0-1024 0 0,-166-3 16 0 0,157 3-16 0 0,0 0 0 0 0,-1 1 0 0 0,1 0 0 0 0,0 0 0 0 0,0 1 0 0 0,-15 5 0 0 0,21-6 0 0 0,0 1 0 0 0,-1-1 0 0 0,1 1 0 0 0,0 0 0 0 0,0 0 0 0 0,0 0 0 0 0,0 0 0 0 0,1 1 0 0 0,-1-1 0 0 0,1 1 0 0 0,-1 0 0 0 0,1-1 0 0 0,0 1 0 0 0,0 0 0 0 0,0 0 0 0 0,0 1 0 0 0,1-1 0 0 0,-1 0 0 0 0,-1 6 0 0 0,0 4 0 0 0,1 0 0 0 0,1 0 0 0 0,0 0 0 0 0,0 0 0 0 0,2 17 0 0 0,-1 21 0 0 0,0-31 793 0 0,3 23-1 0 0,-1-23-345 0 0,-1-15-571 0 0,0-1-1 0 0,0 1 1 0 0,0-1 0 0 0,1 1-1 0 0,0-1 1 0 0,-1 0 0 0 0,2 0-1 0 0,-1 1 1 0 0,0-1 0 0 0,4 4-1 0 0,-5-7-249 0 0,-1-1 575 0 0,2 0-41 0 0,1 1 1 0 0,-1-1-1 0 0,1 0 0 0 0,-1 0 1 0 0,0 0-1 0 0,5 0 0 0 0,10-6-956 0 0,19-12-1 0 0,-21 11 809 0 0,0 0 0 0 0,21-7 0 0 0,-13 8 275 0 0,-1 1 0 0 0,1 1 1 0 0,0 1-1 0 0,0 1 0 0 0,30 2 0 0 0,-37 1-257 0 0,0 0 0 0 0,0 1 0 0 0,0 1 0 0 0,-1 1 0 0 0,1 0-1 0 0,-1 1 1 0 0,1 0 0 0 0,20 12 0 0 0,-26-11-30 0 0,-1 0 0 0 0,0 1 0 0 0,0 0 0 0 0,0 1 0 0 0,-1 0 0 0 0,0 0 0 0 0,-1 1 0 0 0,0 0 0 0 0,0 0 0 0 0,-1 1 0 0 0,0 0 0 0 0,0 0 0 0 0,-1 0 0 0 0,-1 1 0 0 0,0-1 0 0 0,3 13 0 0 0,-5-14 0 0 0,0 0 0 0 0,0 0 0 0 0,-1 1 0 0 0,-1-1 0 0 0,1 0 0 0 0,-2 0 0 0 0,1 0 0 0 0,-1 0 0 0 0,-2 10 0 0 0,1-12 0 0 0,0 0 0 0 0,-1 0 0 0 0,1 0 0 0 0,-1 0 0 0 0,-1-1 0 0 0,1 0 0 0 0,-1 1 0 0 0,0-1 0 0 0,-1-1 0 0 0,1 1 0 0 0,-1 0 0 0 0,-7 5 0 0 0,1-2-147 0 0,-1-1 1 0 0,0 0-1 0 0,0 0 1 0 0,-1-1-1 0 0,1-1 0 0 0,-2 0 1 0 0,1-1-1 0 0,-1 0 0 0 0,1-1 1 0 0,-1-1-1 0 0,-26 4 0 0 0,15-5 109 0 0,-1-1-1 0 0,1-1 0 0 0,0-1 1 0 0,-1-1-1 0 0,-44-9 0 0 0,43 3-116 0 0,0-1 0 0 0,1-1 0 0 0,0-1 0 0 0,1-1 0 0 0,-43-29 0 0 0,52 30-355 0 0,5 0-2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3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15663 0 0,'0'0'719'0'0,"0"0"-20"0"0,0 0-238 0 0,0 0 656 0 0,0 0 335 0 0,0 0 70 0 0,0 0-125 0 0,0 0-575 0 0,0 0-248 0 0,0 0-50 0 0,0 0-79 0 0,-5 14-201 0 0,6 63 1732 0 0,-1-73-1976 0 0,0 25 0 0 0,6 48 0 0 0,-5-68 0 0 0,1-1 0 0 0,0 1 0 0 0,0-1 0 0 0,1 0 0 0 0,0 1 0 0 0,0-1 0 0 0,1-1 0 0 0,0 1 0 0 0,1 0 0 0 0,5 7 0 0 0,-1-4-203 0 0,-5-5-230 0 0,0-1 0 0 0,1 0 0 0 0,-1 0 0 0 0,1 0 0 0 0,8 6-1 0 0,-12-10 334 0 0,1 0-1 0 0,-1 0 0 0 0,1 0 0 0 0,-1-1 0 0 0,1 1 0 0 0,-1 0 1 0 0,1-1-1 0 0,0 1 0 0 0,-1-1 0 0 0,1 0 0 0 0,0 1 0 0 0,-1-1 0 0 0,1 0 1 0 0,0 0-1 0 0,0 0 0 0 0,-1 0 0 0 0,1-1 0 0 0,0 1 0 0 0,-1 0 1 0 0,1-1-1 0 0,0 1 0 0 0,-1-1 0 0 0,1 1 0 0 0,-1-1 0 0 0,1 0 1 0 0,-1 0-1 0 0,3-2 0 0 0,16-11-1931 0 0,3 4-15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3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206 355 15663 0 0,'0'0'356'0'0,"0"0"50"0"0,0 0 20 0 0,0 0-42 0 0,1-2-250 0 0,0-1-6 0 0,-1 0 0 0 0,1 0 0 0 0,0 0 0 0 0,-1 0-1 0 0,1 0 1 0 0,-1 0 0 0 0,0 0 0 0 0,0 0 0 0 0,0 0 0 0 0,0-1 0 0 0,-1 1 0 0 0,0 0 0 0 0,1 0 0 0 0,-1 0 0 0 0,0 0 0 0 0,0 0 0 0 0,0 0 0 0 0,-1 1 0 0 0,1-1 0 0 0,-1 0 0 0 0,-2-3 0 0 0,2 3-17 0 0,0 0 0 0 0,0 0 0 0 0,0 1 0 0 0,-1-1 0 0 0,1 1-1 0 0,-1-1 1 0 0,1 1 0 0 0,-1 0 0 0 0,0 0 0 0 0,0 0 0 0 0,0 0 0 0 0,0 1 0 0 0,0-1 0 0 0,0 1-1 0 0,0 0 1 0 0,-1-1 0 0 0,1 2 0 0 0,-1-1 0 0 0,-5-1 0 0 0,4 3-47 0 0,0-1 0 0 0,0 1 0 0 0,0 0 0 0 0,0 0 0 0 0,1 1 0 0 0,-1-1 0 0 0,0 1 0 0 0,1 0 0 0 0,-1 1-1 0 0,1-1 1 0 0,0 1 0 0 0,0-1 0 0 0,0 1 0 0 0,0 0 0 0 0,0 1 0 0 0,0-1 0 0 0,1 1 0 0 0,-4 5 0 0 0,1-2-75 0 0,1 0 0 0 0,0 1 0 0 0,0 0 1 0 0,1 0-1 0 0,0 0 0 0 0,0 1 0 0 0,1-1 0 0 0,-4 18 0 0 0,5-18 139 0 0,1 0 0 0 0,0 0 0 0 0,0 0 0 0 0,1 0 0 0 0,0 0 0 0 0,1 0 0 0 0,2 12 0 0 0,-2-16-64 0 0,0 1 0 0 0,0-1 0 0 0,1 0 0 0 0,-1 0 0 0 0,1 0 0 0 0,0-1 0 0 0,0 1 0 0 0,1 0 0 0 0,-1-1 0 0 0,1 1 0 0 0,-1-1 0 0 0,1 0 0 0 0,0 0 0 0 0,0 0 0 0 0,7 4 0 0 0,-6-4-147 0 0,1 0 0 0 0,-1-1 0 0 0,0 1 0 0 0,1-1 0 0 0,0 0 0 0 0,-1-1 0 0 0,1 1 0 0 0,0-1 0 0 0,0 0 0 0 0,0 0 0 0 0,8 0 0 0 0,-9-1 17 0 0,0 0-1 0 0,0-1 1 0 0,0 1 0 0 0,0-1-1 0 0,1 0 1 0 0,-1-1-1 0 0,0 1 1 0 0,-1-1 0 0 0,1 0-1 0 0,0 1 1 0 0,0-2-1 0 0,-1 1 1 0 0,1 0 0 0 0,3-4-1 0 0,3-2 55 0 0,-1-1 1 0 0,0-1-1 0 0,0 1 1 0 0,-1-2-1 0 0,0 1 0 0 0,-1-1 1 0 0,0 0-1 0 0,-1 0 0 0 0,0-1 1 0 0,0 0-1 0 0,-2 0 0 0 0,1-1 1 0 0,-2 1-1 0 0,1-1 0 0 0,-2 0 1 0 0,0 0-1 0 0,0 0 0 0 0,-1-18 1 0 0,-15 44 176 0 0,12-9-165 0 0,0 0 0 0 0,0 0 0 0 0,0 0 0 0 0,0 0 0 0 0,0 1 0 0 0,1-1 0 0 0,0 1 0 0 0,0-1 0 0 0,0 1 0 0 0,0 0 0 0 0,1-1 0 0 0,0 1 0 0 0,0 0 0 0 0,1 6 0 0 0,0-3 0 0 0,0-1 0 0 0,0 1 0 0 0,1-1 0 0 0,0 1 0 0 0,0-1 0 0 0,1 0 0 0 0,7 14 0 0 0,-7-15-11 0 0,1-1-1 0 0,0 0 1 0 0,0 1-1 0 0,0-2 1 0 0,1 1-1 0 0,0 0 1 0 0,0-1-1 0 0,0 0 1 0 0,0 0-1 0 0,1 0 1 0 0,-1-1 0 0 0,1 0-1 0 0,0 0 1 0 0,0 0-1 0 0,0-1 1 0 0,0 0-1 0 0,1 0 1 0 0,-1-1-1 0 0,1 0 1 0 0,-1 0-1 0 0,1 0 1 0 0,-1 0-1 0 0,1-1 1 0 0,-1-1-1 0 0,1 1 1 0 0,-1-1 0 0 0,1 0-1 0 0,-1 0 1 0 0,1-1-1 0 0,-1 0 1 0 0,0 0-1 0 0,0 0 1 0 0,0-1-1 0 0,9-5 1 0 0,-5 1-520 0 0,0-1 0 0 0,-1-1 0 0 0,1 0 0 0 0,-2 0 0 0 0,1 0 0 0 0,-1-1 0 0 0,-1-1 0 0 0,0 1 0 0 0,0-1 0 0 0,-1 0 0 0 0,-1-1 0 0 0,0 0 1 0 0,0 1-1 0 0,-1-2 0 0 0,3-14 0 0 0,-1-6-1139 0 0,0 0 1 0 0,-3-1-1 0 0,-1 1 1 0 0,-3-53-1 0 0,-1 47 979 0 0,-1-17 5090 0 0,3 55-3375 0 0,0 1 0 0 0,0 0 68 0 0,0 0 286 0 0,0 0 124 0 0,0 0 30 0 0,-11 19 1263 0 0,1 5-1462 0 0,1 1 1 0 0,-10 38-1 0 0,3-9-120 0 0,13-42-1007 0 0,-1 0-1 0 0,2-1 1 0 0,-1 1 0 0 0,2 0-1 0 0,-1 0 1 0 0,2 0-1 0 0,0 0 1 0 0,0 1-1 0 0,3 14 1 0 0,2 12-191 0 0,-4-26-14 0 0,0 0 0 0 0,1 0 0 0 0,5 16 1 0 0,-5-24-3 0 0,0-1 1 0 0,0 0 0 0 0,0 0 0 0 0,0 0-1 0 0,0 0 1 0 0,1 0 0 0 0,0 0 0 0 0,0 0-1 0 0,0-1 1 0 0,0 0 0 0 0,0 1 0 0 0,1-1-1 0 0,4 3 1 0 0,-4-3-330 0 0,0 0-1 0 0,0-1 1 0 0,0 1 0 0 0,1-1-1 0 0,-1 0 1 0 0,1 0 0 0 0,-1-1-1 0 0,1 1 1 0 0,0-1 0 0 0,-1 0-1 0 0,1 0 1 0 0,8 0-1 0 0,4-1-8198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3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401 14 19351 0 0,'-2'0'439'0'0,"-14"2"-82"0"0,-1-1 0 0 0,1-1 0 0 0,0 0 0 0 0,-1-1 0 0 0,-19-4 0 0 0,-30-2 2031 0 0,32 5-1955 0 0,-1 1-38 0 0,-49 2 0 0 0,59 4-2323 0 0,23-4 1372 0 0,-1-1 1 0 0,1 1-1 0 0,-1 0 0 0 0,1 0 1 0 0,-1 1-1 0 0,1-1 1 0 0,0 0-1 0 0,0 1 1 0 0,0-1-1 0 0,0 1 1 0 0,0 0-1 0 0,-2 2 1 0 0,-2 3-6527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4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17503 0 0,'0'0'399'0'0,"0"0"60"0"0,0 0 21 0 0,0 0-59 0 0,0 0-204 0 0,0 0 170 0 0,0 0 101 0 0,0 0 21 0 0,0 2 71 0 0,7 171 2685 0 0,-4-136-2296 0 0,2 1 0 0 0,17 58 0 0 0,-10-66-1735 0 0,-12-28 558 0 0,1-1 1 0 0,0 1-1 0 0,0-1 1 0 0,0 1-1 0 0,0-1 0 0 0,0 0 1 0 0,1 1-1 0 0,-1-1 1 0 0,0 0-1 0 0,1 0 1 0 0,-1 0-1 0 0,1 0 1 0 0,-1 0-1 0 0,1 0 1 0 0,-1-1-1 0 0,3 2 0 0 0,6 0-8321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4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97 15663 0 0,'0'0'719'0'0,"0"0"-20"0"0,0 0-238 0 0,0 0 656 0 0,0 0 335 0 0,0 0 70 0 0,0 0-125 0 0,0 0-575 0 0,0 0-248 0 0,6 8 550 0 0,6 64-1104 0 0,-7-35-22 0 0,20 68 1 0 0,-21-94 1 0 0,1 1 0 0 0,1-1 0 0 0,0 0 0 0 0,14 19 0 0 0,-20-30 0 0 0,1 1 0 0 0,-1-1 0 0 0,0 0 0 0 0,0 1 0 0 0,0-1 0 0 0,1 0 0 0 0,-1 0 0 0 0,0 1 0 0 0,0-1 0 0 0,1 0 0 0 0,-1 0 0 0 0,0 1 0 0 0,1-1 0 0 0,-1 0 0 0 0,0 0 0 0 0,0 0 0 0 0,1 1 0 0 0,-1-1 0 0 0,1 0 0 0 0,-1 0 0 0 0,0 0 0 0 0,1 0 0 0 0,-1 0 0 0 0,0 0 0 0 0,1 0 0 0 0,0 0 0 0 0,2-4 0 0 0,-2 4 0 0 0,4-6 0 0 0,1-1 0 0 0,-1 1 0 0 0,-1-1 0 0 0,1 0 0 0 0,-1 0 0 0 0,3-9 0 0 0,18-50 0 0 0,-17 42 0 0 0,38-137 0 0 0,-43 151 0 0 0,0-1 0 0 0,1 1 0 0 0,0 0 0 0 0,0 0 0 0 0,9-16 0 0 0,-7 20 0 0 0,2 2-133 0 0,-7 4-33 0 0,0 0 0 0 0,0 0 0 0 0,0 0 0 0 0,0 0 0 0 0,0 0 0 0 0,0 0 0 0 0,0 0-1 0 0,-1 1 1 0 0,1-1 0 0 0,0 0 0 0 0,0 0 0 0 0,0 1 0 0 0,1 0 0 0 0,10 8-6550 0 0,-4-2-366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5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1 243 15663 0 0,'0'0'356'0'0,"1"0"50"0"0,3-1-118 0 0,7-1-33 0 0,-1 0 0 0 0,0-1 0 0 0,0 0-1 0 0,0 0 1 0 0,12-7 0 0 0,-11 4 520 0 0,8-5 520 0 0,1 0 1 0 0,22-19-1 0 0,-32 21-1022 0 0,1 0-178 0 0,1 0 0 0 0,-2-1 0 0 0,12-14 1 0 0,-19 22-98 0 0,-1-1 0 0 0,0 0 0 0 0,0 0 0 0 0,-1 0 0 0 0,1 0 0 0 0,0 0 0 0 0,-1 0 1 0 0,0 0-1 0 0,0 0 0 0 0,0-1 0 0 0,0 1 0 0 0,0 0 0 0 0,-1-1 0 0 0,0 1 0 0 0,1-1 1 0 0,-1 1-1 0 0,0 0 0 0 0,-1-1 0 0 0,0-4 0 0 0,1 6 2 0 0,-1 0 0 0 0,0 0 0 0 0,0 1 0 0 0,0-1 0 0 0,0 0 0 0 0,0 1 0 0 0,0-1 0 0 0,0 1 0 0 0,-1-1 0 0 0,1 1 0 0 0,0-1 0 0 0,-1 1 0 0 0,1 0 0 0 0,-1 0 0 0 0,0 0 0 0 0,1 0 0 0 0,-1 0 0 0 0,0 0 0 0 0,0 0 0 0 0,1 0 0 0 0,-1 1 0 0 0,0-1 0 0 0,0 1 0 0 0,0-1 0 0 0,0 1 0 0 0,0 0 0 0 0,0 0 0 0 0,0 0 0 0 0,0 0 0 0 0,-2 0 0 0 0,-3 0 0 0 0,0 1 0 0 0,0 0 0 0 0,0 0 0 0 0,1 0 0 0 0,-1 1 0 0 0,0 0 0 0 0,-7 3 0 0 0,5-1 25 0 0,1 0-1 0 0,-1 1 1 0 0,1 0 0 0 0,0 0-1 0 0,0 1 1 0 0,1 0-1 0 0,-1 0 1 0 0,1 1-1 0 0,1 0 1 0 0,-1 0 0 0 0,1 1-1 0 0,0 0 1 0 0,1 0-1 0 0,0 0 1 0 0,0 0 0 0 0,1 1-1 0 0,-6 16 1 0 0,8-16 129 0 0,-1 0 1 0 0,2 0-1 0 0,-1 0 1 0 0,1 0-1 0 0,1 0 1 0 0,-1 0-1 0 0,2 0 1 0 0,-1 1-1 0 0,1-1 1 0 0,3 12-1 0 0,-2-13-16 0 0,1-1-1 0 0,-1 1 1 0 0,1-1 0 0 0,1 0-1 0 0,-1 0 1 0 0,1-1-1 0 0,1 1 1 0 0,-1-1-1 0 0,1 0 1 0 0,0 0 0 0 0,0 0-1 0 0,10 7 1 0 0,-2-3-116 0 0,0-1 1 0 0,0 0 0 0 0,1-1-1 0 0,1 0 1 0 0,-1-1 0 0 0,27 8-1 0 0,-18-8-20 0 0,1-1 0 0 0,-1-2-1 0 0,44 4 1 0 0,-57-8-479 0 0,0 0 0 0 0,0-1 0 0 0,1 0-1 0 0,-1-1 1 0 0,0 0 0 0 0,0-1 0 0 0,0 0 0 0 0,9-4-1 0 0,4-3-8051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5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17503 0 0,'3'27'858'0'0,"-3"-26"-378"0"0,0-1-59 0 0,0 0-136 0 0,0 0 457 0 0,0 0 228 0 0,0 0 43 0 0,0 0-59 0 0,0 0-289 0 0,0 0-121 0 0,0 0-28 0 0,0 0-72 0 0,0 0-272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7.6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118 146 10135 0 0,'2'-16'136'0'0,"-2"7"82"0"0,1 1 0 0 0,-1 0 0 0 0,-1-12 0 0 0,0 11 44 0 0,0 8 839 0 0,1 1-973 0 0,1-1 1 0 0,-1 1-1 0 0,0 0 0 0 0,0 0 1 0 0,0 0-1 0 0,0 0 0 0 0,0 0 0 0 0,0 0 1 0 0,0-1-1 0 0,0 1 0 0 0,0 0 1 0 0,0 0-1 0 0,0 0 0 0 0,0 0 1 0 0,0 0-1 0 0,0 0 0 0 0,0-1 1 0 0,0 1-1 0 0,0 0 0 0 0,0 0 0 0 0,0 0 1 0 0,0 0-1 0 0,0 0 0 0 0,0 0 1 0 0,0 0-1 0 0,0-1 0 0 0,-1 1 1 0 0,1 0-1 0 0,0 0 0 0 0,0 0 1 0 0,0 0-1 0 0,0 0 0 0 0,0 0 0 0 0,0 0 1 0 0,0 0-1 0 0,0-1 0 0 0,0 1 1 0 0,-1 0-1 0 0,1 0 0 0 0,0 0 1 0 0,0 0-1 0 0,0 0 0 0 0,0 0 1 0 0,0 0-1 0 0,0 0 0 0 0,0 0 0 0 0,-1 0 1 0 0,1 0-1 0 0,0 0 0 0 0,0 0 1 0 0,-6 6 1355 0 0,-5 12-1163 0 0,1 7 230 0 0,2 0 0 0 0,0 1 1 0 0,1-1-1 0 0,-3 29 0 0 0,4-24-643 0 0,-38 216 92 0 0,42-238 0 0 0,1-7 0 0 0,1 1 0 0 0,-1 0 0 0 0,1-1 0 0 0,-1 1 0 0 0,1-1 0 0 0,0 1 0 0 0,0 0 0 0 0,0-1 0 0 0,0 1 0 0 0,0 0 0 0 0,0 0 0 0 0,0-1 0 0 0,0 1 0 0 0,1-1 0 0 0,-1 1 0 0 0,1 2 0 0 0,-1-4 0 0 0,0 0 0 0 0,0 0 0 0 0,0 0 0 0 0,0 1 0 0 0,0-1 0 0 0,0 0 0 0 0,0 0 0 0 0,0 0 0 0 0,0 1 0 0 0,0-1 0 0 0,0 0 0 0 0,0 0 0 0 0,0 0 0 0 0,0 0 0 0 0,0 1 0 0 0,0-1 0 0 0,0 0 0 0 0,0 0 0 0 0,1 0 0 0 0,-1 0 0 0 0,0 1 0 0 0,0-1 0 0 0,0 0 0 0 0,0 0 0 0 0,0 0 0 0 0,0 0 0 0 0,1 0 0 0 0,-1 1 0 0 0,0-1 0 0 0,0 0 0 0 0,0 0 0 0 0,0 0 0 0 0,0 0 0 0 0,1 0 0 0 0,-1 0 0 0 0,0 0 0 0 0,0 0 0 0 0,0 0 0 0 0,1 0 0 0 0,-1 0 0 0 0,0 0 0 0 0,0 0 0 0 0,0 0 0 0 0,0 0 0 0 0,1 0 0 0 0,-1 0 0 0 0,0 0 0 0 0,0 0 0 0 0,0 0 0 0 0,1 0 0 0 0,-1 0 0 0 0,0 0 0 0 0,0 0 0 0 0,0 0 0 0 0,0 0 0 0 0,1 0 0 0 0,-1 0 0 0 0,0 0 0 0 0,0-1 0 0 0,5-6 0 0 0,-5 7 0 0 0,16-32 0 0 0,-2 0 0 0 0,-1-1 0 0 0,-2 0 0 0 0,9-43 0 0 0,-7 19 0 0 0,22-77 0 0 0,-27 110 0 0 0,1 0 0 0 0,1 1 0 0 0,18-31 0 0 0,-25 48 0 0 0,2-1 0 0 0,-1 1 0 0 0,8-7 0 0 0,-4 7 0 0 0,1 6 0 0 0,-6 1 0 0 0,0 0 0 0 0,0 0 0 0 0,-1 0 0 0 0,1 0 0 0 0,0 1 0 0 0,0 0 0 0 0,-1-1 0 0 0,1 1 0 0 0,-1 0 0 0 0,1 0 0 0 0,-1 0 0 0 0,0 0 0 0 0,0 1 0 0 0,0-1 0 0 0,0 1 0 0 0,0-1 0 0 0,-1 1 0 0 0,1-1 0 0 0,-1 1 0 0 0,1 0 0 0 0,1 5 0 0 0,2 7 0 0 0,-1 0 0 0 0,6 32 0 0 0,-9-42 0 0 0,13 85 16 0 0,-4-21 198 0 0,23 81-1 0 0,-28-134 322 0 0,1 1 0 0 0,11 23 0 0 0,-15-35-672 0 0,1-1 0 0 0,0 1 0 0 0,0-1 0 0 0,0 0-1 0 0,0 0 1 0 0,1 0 0 0 0,-1 0 0 0 0,1 0 0 0 0,0-1 0 0 0,0 0 0 0 0,0 0 0 0 0,7 4-1 0 0,-9-6-2237 0 0,-2-1-5475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8.0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263 0 19351 0 0,'0'0'439'0'0,"-2"1"62"0"0,-16 3-37 0 0,0-1 1 0 0,-1 0-1 0 0,1-1 0 0 0,0-1 0 0 0,-27-2 0 0 0,-20 2 1862 0 0,7 4-2990 0 0,56-5-290 0 0,2 0-920 0 0,0 0-3643 0 0,0 0-1565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8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 13823 0 0,'0'0'315'0'0,"0"0"45"0"0,0 0 21 0 0,0 0-49 0 0,0 0-81 0 0,0 0 481 0 0,0 0 237 0 0,0 0 45 0 0,0 0-61 0 0,6-6 256 0 0,-1 3-1102 0 0,0 1-1 0 0,0-1 1 0 0,1 1 0 0 0,-1 0-1 0 0,0 1 1 0 0,1-1 0 0 0,0 1-1 0 0,-1 0 1 0 0,11 0 0 0 0,0-1-42 0 0,-9 1-48 0 0,1 0 0 0 0,0 0 1 0 0,-1 1-1 0 0,15 1 0 0 0,-1 5-6009 0 0,-10-1-694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30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9671 0 0,'0'0'424'0'0,"0"0"96"0"0,0 0-416 0 0,4 14-104 0 0,1 1 0 0 0,0-2 0 0 0,-5-13 200 0 0,0 0 24 0 0,9 12 0 0 0,-9-12 0 0 0,0 0-224 0 0,10 7-136 0 0,-10-7 16 0 0,0 0-4424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1.8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58 17503 0 0,'0'0'399'0'0,"0"0"60"0"0,0 0 21 0 0,0 0-59 0 0,-5 2 183 0 0,10-1-385 0 0,1 1 0 0 0,-1-1 0 0 0,0 0 0 0 0,0 0 0 0 0,0 0 0 0 0,1-1 0 0 0,-1 1 0 0 0,0-2 0 0 0,11 0 0 0 0,55-11 1313 0 0,-54 8-1601 0 0,32-6 66 0 0,62-11-127 0 0,-25 7-2530 0 0,-58 9 1637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8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13823 0 0,'0'0'630'0'0,"0"0"-13"0"0,2 0-393 0 0,35 7 2659 0 0,-36-7-1930 0 0,12-2 256 0 0,0-1-569 0 0,12-3-5 0 0,0 2 0 0 0,0 0 0 0 0,26 0 0 0 0,-43 4-705 0 0,25 4-903 0 0,-25-3-4452 0 0,-6 0-1891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9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17503 0 0,'0'0'399'0'0,"0"0"60"0"0,0 0 21 0 0,0 0-59 0 0,0 0-136 0 0,0 0 457 0 0,0 0 228 0 0,0 0 43 0 0,0 0-127 0 0,1 0-582 0 0,2 0-282 0 0,13 2-11 0 0,1 0-11 0 0,-1-1 0 0 0,0-1 0 0 0,26-2 0 0 0,-15 0 0 0 0,4 0-9 0 0,-21 0-197 0 0,0 2 0 0 0,0-1-1 0 0,0 1 1 0 0,12 2 0 0 0,-10-2-5207 0 0,3 0-1894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9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 15663 0 0,'0'0'719'0'0,"0"0"-20"0"0,0 0-306 0 0,0 0 371 0 0,0 0 209 0 0,0 0 41 0 0,0 0-129 0 0,8-2-548 0 0,-5 2-186 0 0,0-1-1 0 0,0 0 1 0 0,1 0 0 0 0,-1 0-1 0 0,0-1 1 0 0,0 1 0 0 0,0-1-1 0 0,0 1 1 0 0,-1-1 0 0 0,1 0-1 0 0,3-3 1 0 0,-3 2-107 0 0,1 0 0 0 0,0 0 0 0 0,0 1 0 0 0,1-1 0 0 0,7-2 0 0 0,39-23-44 0 0,-49 27 0 0 0,-1 0 0 0 0,1 0 0 0 0,0 1 0 0 0,0-1 0 0 0,-1 0 0 0 0,1 1 0 0 0,0-1 0 0 0,0 1 0 0 0,0 0 0 0 0,0-1 0 0 0,-1 1 0 0 0,1 0 0 0 0,0 0 0 0 0,0 0 0 0 0,3 1 0 0 0,1 0 0 0 0,-4-1 0 0 0,0 0 0 0 0,0 0 0 0 0,0 0 0 0 0,0 0 0 0 0,0 0 0 0 0,0 0 0 0 0,0 1 0 0 0,0-1 0 0 0,0 1 0 0 0,-1 0 0 0 0,1-1 0 0 0,3 3 0 0 0,0 0 0 0 0,-4-3 0 0 0,0 0 0 0 0,0 0 0 0 0,0 0 0 0 0,-1 1 0 0 0,1-1 0 0 0,0 0 0 0 0,0 1 0 0 0,0-1 0 0 0,-1 1 0 0 0,1-1 0 0 0,0 1 0 0 0,0-1 0 0 0,-1 1 0 0 0,1 0 0 0 0,0-1 0 0 0,-1 1 0 0 0,1 0 0 0 0,-1-1 0 0 0,1 1 0 0 0,-1 0 0 0 0,1 1 0 0 0,1 1 0 0 0,0 1 0 0 0,1 1 0 0 0,-1-1 0 0 0,0 1 0 0 0,0-1 0 0 0,0 1 0 0 0,0 0 0 0 0,-1 0 0 0 0,0 0 0 0 0,0 0 0 0 0,0 0 0 0 0,-1 0 0 0 0,1 7 0 0 0,-1-4 0 0 0,-1 0 0 0 0,0 0 0 0 0,0-1 0 0 0,0 1 0 0 0,-1 0 0 0 0,0-1 0 0 0,-5 10 0 0 0,-7 18 0 0 0,-12 24 0 0 0,-5 8 0 0 0,20-42 0 0 0,-1-1 0 0 0,-18 29 0 0 0,24-46 0 0 0,1 0 0 0 0,-1-1 0 0 0,0 0 0 0 0,-12 9 0 0 0,17-13 0 0 0,-2 1 0 0 0,-11-1 0 0 0,5-2 0 0 0,-3-6 0 0 0,10 2 0 0 0,2 3 0 0 0,0-2 0 0 0,-1 0 0 0 0,0 0 0 0 0,1 0 0 0 0,0 0 0 0 0,0 0 0 0 0,0 0 0 0 0,0 0 0 0 0,0 0 0 0 0,0 0 0 0 0,1 0 0 0 0,0 1 0 0 0,-1-1 0 0 0,1 0 0 0 0,0 0 0 0 0,0 0 0 0 0,1 0 0 0 0,-1 1 0 0 0,1-1 0 0 0,-1 1 0 0 0,1-1 0 0 0,2-2 0 0 0,1-1 0 0 0,-1 1 0 0 0,1 0 0 0 0,-1 1 0 0 0,1-1 0 0 0,1 1 0 0 0,-1 0 0 0 0,0 0 0 0 0,10-5 0 0 0,-13 8 0 0 0,0 0 0 0 0,0 0 0 0 0,0 0 0 0 0,0 1 0 0 0,0-1 0 0 0,0 0 0 0 0,0 1 0 0 0,0-1 0 0 0,0 1 0 0 0,0 0 0 0 0,0 0 0 0 0,0 0 0 0 0,3 0 0 0 0,1 0 0 0 0,-4 0 0 0 0,0-1 0 0 0,0 1 0 0 0,0 0 0 0 0,0 0 0 0 0,-1 0 0 0 0,1 0 0 0 0,0 0 0 0 0,0 0 0 0 0,0 1 0 0 0,0-1 0 0 0,0 1 0 0 0,0-1 0 0 0,-1 1 0 0 0,4 1 0 0 0,1 1 0 0 0,7 1 45 0 0,22 6 957 0 0,67 11-1 0 0,-31-11-2645 0 0,-2 6-3750 0 0,-51-11-2568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29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19351 0 0,'0'0'439'0'0,"1"1"62"0"0,1 8-273 0 0,1-1 1 0 0,-1 1-1 0 0,-1 0 0 0 0,1-1 0 0 0,-2 1 1 0 0,1 0-1 0 0,-1 10 0 0 0,-2 3 473 0 0,-7 39 0 0 0,9-58-733 0 0,-1 1-1 0 0,0-1 1 0 0,-1 1 0 0 0,1-1-1 0 0,-1 1 1 0 0,1-1-1 0 0,-1 0 1 0 0,-3 4 0 0 0,-3 6-1244 0 0,7-11-6557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0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13823 0 0,'0'0'315'0'0,"0"0"45"0"0,0 0 21 0 0,0 0-49 0 0,0 0-81 0 0,0 0-206 0 0,0 0-1 0 0,0 0 1 0 0,0 0 0 0 0,1 0 0 0 0,-1 0 0 0 0,0 0-1 0 0,0 0 1 0 0,0 0 0 0 0,1 0 0 0 0,-1 0-1 0 0,0 0 1 0 0,0 0 0 0 0,0 0 0 0 0,1 0-1 0 0,-1 0 1 0 0,0 0 0 0 0,0 0 0 0 0,0 0 0 0 0,0 0-1 0 0,1 0 1 0 0,-1 0 0 0 0,0 0 0 0 0,0 0-1 0 0,0 0 1 0 0,1 1 0 0 0,-1-1 0 0 0,0 0 0 0 0,0 0-1 0 0,0 0 1 0 0,0 0 0 0 0,0 0 0 0 0,0 0-1 0 0,1 1 1 0 0,-1-1 0 0 0,0 0 0 0 0,0 0-1 0 0,0 1 1 0 0,2 4 314 0 0,0 0 0 0 0,0 1-1 0 0,-1-1 1 0 0,0 0 0 0 0,0 1 0 0 0,0 0-1 0 0,-1-1 1 0 0,0 7 0 0 0,1 4 104 0 0,7 58 1108 0 0,-4 1-1 0 0,-5 78 1 0 0,1-145-1908 0 0,0-7-1422 0 0,0-1-638 0 0,-1-4-130 0 0,-2-13-29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1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0 127 15663 0 0,'0'0'719'0'0,"0"0"-20"0"0,0 0-306 0 0,0 0 371 0 0,0 0 209 0 0,0 0 41 0 0,2-15 1664 0 0,3 8-2636 0 0,0-1 0 0 0,0 1 0 0 0,0 1 0 0 0,1-1 0 0 0,-1 1-1 0 0,2 0 1 0 0,-1 0 0 0 0,1 1 0 0 0,0-1 0 0 0,0 1 0 0 0,0 1 0 0 0,1 0 0 0 0,-1 0-1 0 0,1 0 1 0 0,14-4 0 0 0,-8 4-48 0 0,1 0 0 0 0,0 1 0 0 0,0 0 0 0 0,0 1 0 0 0,0 1 0 0 0,0 0 0 0 0,0 1 0 0 0,20 2 0 0 0,-27 0 6 0 0,1-1 0 0 0,0 1 0 0 0,-1 0 0 0 0,1 1 0 0 0,-1 0 0 0 0,15 7 0 0 0,-21-9 0 0 0,0 0 0 0 0,0 0 0 0 0,0 1 0 0 0,0-1 0 0 0,-1 0 0 0 0,1 1 0 0 0,-1-1 0 0 0,1 1 0 0 0,-1-1 0 0 0,1 1 0 0 0,-1 0 0 0 0,0 0 0 0 0,0 0 0 0 0,0 0 0 0 0,0 0 0 0 0,0 0 0 0 0,0 0 0 0 0,0 0 0 0 0,-1 0 0 0 0,1 0 0 0 0,-1 0 0 0 0,1 0 0 0 0,-1 0 0 0 0,0 1 0 0 0,0-1 0 0 0,0 0 0 0 0,0 0 0 0 0,-1 0 0 0 0,1 0 0 0 0,0 1 0 0 0,-1-1 0 0 0,-1 4 0 0 0,-4 5 0 0 0,1 0 0 0 0,-2 0 0 0 0,0-1 0 0 0,0 0 0 0 0,-1 0 0 0 0,0 0 0 0 0,0-1 0 0 0,-1-1 0 0 0,-16 13 0 0 0,-10 1 0 0 0,26-18 0 0 0,9-4 0 0 0,0 0 0 0 0,0 0 0 0 0,0 0 0 0 0,0 0 0 0 0,0 0 0 0 0,1 0 0 0 0,-1 0 0 0 0,0 0 0 0 0,0 0 0 0 0,0 0 0 0 0,0 0 0 0 0,0 0 0 0 0,0 0 0 0 0,0 0 0 0 0,0 0 0 0 0,0 0 0 0 0,0 0 0 0 0,0 0 0 0 0,0 0 0 0 0,0 0 0 0 0,0 0 0 0 0,0 1 0 0 0,0-1 0 0 0,0 0 0 0 0,0 0 0 0 0,0 0 0 0 0,1 0 0 0 0,-1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0,-1 0 0 0 0,10 2 0 0 0,11-2 0 0 0,10 1 0 0 0,0 1 0 0 0,49 9 0 0 0,-59-7 0 0 0,-1 1 0 0 0,-1 1 0 0 0,1 1 0 0 0,-1 0 0 0 0,19 11 0 0 0,-32-15-5 0 0,0 0 0 0 0,0 0 0 0 0,-1 0 0 0 0,0 1 0 0 0,1 0 0 0 0,-1-1 0 0 0,0 1 0 0 0,-1 1 0 0 0,1-1 0 0 0,-1 1 0 0 0,0-1 0 0 0,3 7-1 0 0,-4-7 62 0 0,-1-1-1 0 0,0 1 1 0 0,0 0-1 0 0,0 0 0 0 0,0 0 1 0 0,-1 0-1 0 0,1 0 0 0 0,-1 0 1 0 0,0 0-1 0 0,0 0 0 0 0,-1 0 1 0 0,1 0-1 0 0,-1 0 0 0 0,0 0 1 0 0,0 0-1 0 0,0 0 0 0 0,-3 7 1 0 0,-2 0 6 0 0,0 1 0 0 0,-1-1 1 0 0,0-1-1 0 0,-1 1 0 0 0,0-1 0 0 0,0 0 1 0 0,-1-1-1 0 0,-1 0 0 0 0,1 0 0 0 0,-21 12 0 0 0,17-12-18 0 0,1-2-1 0 0,-2 0 0 0 0,1 0 1 0 0,-1-1-1 0 0,0-1 0 0 0,0-1 0 0 0,0 0 1 0 0,-1 0-1 0 0,-17 1 0 0 0,27-5-266 0 0,1 0-1 0 0,0 0 1 0 0,0-1-1 0 0,0 1 1 0 0,0-1 0 0 0,0 0-1 0 0,0 0 1 0 0,0-1-1 0 0,0 1 1 0 0,0-1 0 0 0,0 0-1 0 0,-6-4 1 0 0,7 5-126 0 0,1-1 1 0 0,-1 0 0 0 0,1 0-1 0 0,-1 0 1 0 0,1-1 0 0 0,0 1-1 0 0,0 0 1 0 0,0-1 0 0 0,0 0-1 0 0,0 1 1 0 0,0-1 0 0 0,1 0-1 0 0,-1 0 1 0 0,1 0 0 0 0,0 0-1 0 0,0 0 1 0 0,-1-5 0 0 0,1-5-6734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1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17503 0 0,'0'0'399'0'0,"0"0"60"0"0,2 1 21 0 0,2 1-300 0 0,-1-1 0 0 0,2 1 1 0 0,-1-1-1 0 0,0 0 1 0 0,0 0-1 0 0,0-1 1 0 0,0 1-1 0 0,1-1 1 0 0,-1 0-1 0 0,7 0 1 0 0,4-2 1171 0 0,26-7 0 0 0,-39 9-1387 0 0,11-3-3 0 0,0 0 0 0 0,0 1 0 0 0,0 1 0 0 0,0 0 0 0 0,0 1 0 0 0,19 2-1 0 0,-30-2-1352 0 0,-2 0-516 0 0,0 0-114 0 0,0 0-25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2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15663 0 0,'0'0'719'0'0,"9"0"230"0"0,-6 0-857 0 0,-1 0 1 0 0,1 1-1 0 0,0-1 0 0 0,-1 1 0 0 0,1 0 0 0 0,-1-1 0 0 0,1 1 1 0 0,2 2-1 0 0,6 0 958 0 0,17 1 1020 0 0,33-1-1 0 0,-14-1-1900 0 0,-24-2 462 0 0,-9 0-2117 0 0,12 0-4127 0 0,-15 0-1703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2.3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17503 0 0,'0'0'399'0'0,"0"0"60"0"0,0 0 21 0 0,1 2-59 0 0,4 4-136 0 0,-4-4-3 0 0,1 0 1 0 0,-1 0-1 0 0,0 0 0 0 0,0 0 1 0 0,0 0-1 0 0,0 1 0 0 0,0-1 0 0 0,0 0 1 0 0,-1 1-1 0 0,1-1 0 0 0,-1 1 1 0 0,0-1-1 0 0,1 1 0 0 0,-1 3 0 0 0,-1 2-293 0 0,0 0-1 0 0,-4 16 1 0 0,-1 3 1223 0 0,-7 45-844 0 0,8-52-308 0 0,0 1 0 0 0,2 0 0 0 0,0 23 0 0 0,2-9-60 0 0,0-20 0 0 0,0-1 0 0 0,2 1 0 0 0,0-1 0 0 0,0 1 0 0 0,1-1 0 0 0,5 14 0 0 0,-2-12-2272 0 0,-2-13-3560 0 0,-3-3-1688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2.6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17503 0 0,'0'0'399'0'0,"0"0"60"0"0,0 0 21 0 0,0 0-59 0 0,3 4 269 0 0,-2-2 3249 0 0,-1-2-3817 0 0,0 0-63 0 0,0 1 0 0 0,0-1 0 0 0,0 0 0 0 0,0 1 0 0 0,0-1 0 0 0,0 0 1 0 0,0 0-1 0 0,1 1 0 0 0,-1-1 0 0 0,0 0 0 0 0,0 0 0 0 0,0 1 0 0 0,0-1 0 0 0,1 0 0 0 0,-1 0 1 0 0,0 1-1 0 0,0-1 0 0 0,0 0 0 0 0,1 0 0 0 0,-1 0 0 0 0,0 1 0 0 0,0-1 0 0 0,1 0 1 0 0,-1 0-1 0 0,1 0 0 0 0,0 1-180 0 0,0-1-1 0 0,0 1 1 0 0,0-1 0 0 0,0 1 0 0 0,0-1 0 0 0,0 0 0 0 0,0 0-1 0 0,0 1 1 0 0,0-1 0 0 0,0 0 0 0 0,0 0 0 0 0,0 0 0 0 0,0 0-1 0 0,0 0 1 0 0,0-1 0 0 0,0 1 0 0 0,1 0 0 0 0,-1 0 0 0 0,0-1-1 0 0,0 1 1 0 0,0-1 0 0 0,1 0 0 0 0,1 0-1277 0 0,5-4-136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2.3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 1 17503 0 0,'5'10'1872'0'0,"-3"-2"-1630"0"0,0 0-1 0 0,0-1 1 0 0,-1 1-1 0 0,0 0 1 0 0,-1 0-1 0 0,0 0 1 0 0,0 0-1 0 0,-3 14 1 0 0,-3 7 854 0 0,-10 30 0 0 0,1-4-1318 0 0,7-23 222 0 0,1 0 0 0 0,2 1 0 0 0,1 0 0 0 0,1 1 0 0 0,2 33 0 0 0,2-51 0 0 0,-1-7 0 0 0,1 0 0 0 0,0 0 0 0 0,0-1 0 0 0,1 1 0 0 0,0 0 0 0 0,0-1 0 0 0,6 14 0 0 0,-1-9 192 0 0,0 0 0 0 0,1-1-1 0 0,0 0 1 0 0,1 0 0 0 0,0-1-1 0 0,1 0 1 0 0,0-1 0 0 0,19 15-1 0 0,-20-18-330 0 0,1-1 0 0 0,-1 0 0 0 0,1-1 0 0 0,0 0 0 0 0,1-1 0 0 0,-1 0 0 0 0,1 0 0 0 0,0-1-1 0 0,0 0 1 0 0,0-1 0 0 0,20 1 0 0 0,-20-2 139 0 0,-1-1 0 0 0,1-1 0 0 0,0 0 0 0 0,-1 0 0 0 0,1-1 0 0 0,-1 0 0 0 0,0 0 0 0 0,0-2 0 0 0,0 1 0 0 0,0-1 0 0 0,18-10 0 0 0,-20 9 14 0 0,0 0 0 0 0,0 0 0 0 0,0-1 0 0 0,-1 0 0 0 0,1 0 0 0 0,-2-1-1 0 0,1 0 1 0 0,9-13 0 0 0,-14 17-68 0 0,0 1 0 0 0,-1-1 0 0 0,1 0 0 0 0,-1 0 0 0 0,1 0 0 0 0,-1 0 0 0 0,0 0 1 0 0,0-1-1 0 0,0 1 0 0 0,-1 0 0 0 0,1 0 0 0 0,-1-1 0 0 0,0 1 0 0 0,0 0 0 0 0,0 0 0 0 0,0-1 0 0 0,0 1 0 0 0,-1 0 0 0 0,0 0 0 0 0,1-1 0 0 0,-1 1 0 0 0,0 0 0 0 0,-1 0 0 0 0,1 0 0 0 0,0 0 0 0 0,-1 0 0 0 0,0 0 0 0 0,-3-3 0 0 0,4 4 21 0 0,0 0-1 0 0,-1 1 0 0 0,1-1 1 0 0,-1 1-1 0 0,1 0 0 0 0,-1-1 1 0 0,0 1-1 0 0,1 0 0 0 0,-1 0 1 0 0,0 0-1 0 0,0 0 1 0 0,0 0-1 0 0,0 1 0 0 0,0-1 1 0 0,0 1-1 0 0,-4-1 0 0 0,2 0 24 0 0,0 1 0 0 0,1 0 1 0 0,-1 1-1 0 0,0-1 0 0 0,0 1 0 0 0,0-1 0 0 0,0 1 0 0 0,-5 2 0 0 0,-3 3 21 0 0,0-1-1 0 0,1 2 1 0 0,-1-1 0 0 0,-12 11-1 0 0,-9 7-10 0 0,1 0 0 0 0,-45 47 0 0 0,69-63-2 0 0,-13 16-68 0 0,20-23-300 0 0,1-1-118 0 0,4-1-22 0 0,13-8-2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3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 1 17503 0 0,'0'0'399'0'0,"0"0"60"0"0,0 0 21 0 0,0 0-59 0 0,0 0-204 0 0,0 0 170 0 0,0 0 101 0 0,0 0 21 0 0,0 0-66 0 0,-15 0 165 0 0,-12-1 667 0 0,-53 3-2937 0 0,51-3 2337 0 0,24 1-510 0 0,0-1 0 0 0,0 1-1 0 0,0 0 1 0 0,0 1-1 0 0,0-1 1 0 0,0 1 0 0 0,-7 1-1 0 0,12-2-164 0 0,-1 0 0 0 0,1 0 0 0 0,-1 1 0 0 0,1-1 0 0 0,-1 0 0 0 0,0 0 0 0 0,1 0 0 0 0,-1 0 0 0 0,1 0 0 0 0,-1 1 0 0 0,1-1 0 0 0,-1 0 0 0 0,1 1 0 0 0,-1-1 0 0 0,1 0 0 0 0,-1 1 0 0 0,1-1 0 0 0,0 0 0 0 0,-1 1 0 0 0,1-1 0 0 0,-1 1 0 0 0,1-1 0 0 0,0 1 0 0 0,0-1 0 0 0,-1 1 0 0 0,1-1 0 0 0,0 1 0 0 0,0-1 0 0 0,-1 2 0 0 0,1-1 0 0 0,-5 7 0 0 0,0 0 0 0 0,1 1 0 0 0,0-1 0 0 0,1 1 0 0 0,0-1 0 0 0,-4 19 0 0 0,7-27 0 0 0,-1 1 0 0 0,1 0 0 0 0,0-1 0 0 0,0 1 0 0 0,-1 0 0 0 0,1 0 0 0 0,0-1 0 0 0,0 1 0 0 0,0 0 0 0 0,0-1 0 0 0,0 1 0 0 0,0 0 0 0 0,0 0 0 0 0,0-1 0 0 0,0 1 0 0 0,1 0 0 0 0,-1 0 0 0 0,0-1 0 0 0,0 1 0 0 0,1 0 0 0 0,-1-1 0 0 0,0 1 0 0 0,1 0 0 0 0,1 1 0 0 0,5 26 0 0 0,-7-25 0 0 0,7 12 0 0 0,-1-9 0 0 0,4-4 0 0 0,-9-2 0 0 0,0 0 0 0 0,0 1 0 0 0,1-1 0 0 0,-1 0 0 0 0,0 0 0 0 0,1-1 0 0 0,-1 1 0 0 0,0 0 0 0 0,1 0 0 0 0,-1-1 0 0 0,0 1 0 0 0,0 0 0 0 0,0-1 0 0 0,1 1 0 0 0,-1-1 0 0 0,0 0 0 0 0,1 0 0 0 0,3-2 0 0 0,1 0 0 0 0,0 1 0 0 0,1 0 0 0 0,0 0 0 0 0,-1 0 0 0 0,1 1 0 0 0,0 0 0 0 0,0 0 0 0 0,0 1 0 0 0,8 0 0 0 0,1 0 0 0 0,0 1 0 0 0,0 0 0 0 0,29 7 0 0 0,-38-7 0 0 0,0 1 0 0 0,-1 1 0 0 0,1-1 0 0 0,-1 1 0 0 0,0 1 0 0 0,1-1 0 0 0,-2 1 0 0 0,1 0 0 0 0,0 0 0 0 0,-1 0 0 0 0,7 8 0 0 0,-8-8 0 0 0,3 4 0 0 0,0 0 0 0 0,0 0 0 0 0,6 11 0 0 0,-11-16 0 0 0,-1 0 0 0 0,1 0 0 0 0,-1 0 0 0 0,0 0 0 0 0,0 1 0 0 0,0-1 0 0 0,0 1 0 0 0,0-1 0 0 0,-1 0 0 0 0,0 1 0 0 0,1-1 0 0 0,-1 1 0 0 0,-1 6 0 0 0,0-5 22 0 0,0 0 0 0 0,0 0 1 0 0,0 0-1 0 0,-1 0 0 0 0,1 0 0 0 0,-1 0 0 0 0,0 0 0 0 0,-1 0 0 0 0,1 0 0 0 0,-1-1 1 0 0,0 0-1 0 0,0 1 0 0 0,0-1 0 0 0,-1 0 0 0 0,0 0 0 0 0,1-1 0 0 0,-1 1 1 0 0,-1-1-1 0 0,-5 4 0 0 0,0-1 80 0 0,1-1 0 0 0,-1 0 0 0 0,0-1 0 0 0,-1 0 0 0 0,1-1 0 0 0,0 0 0 0 0,-1 0 0 0 0,-21 2 0 0 0,15-4 13 0 0,1-1-1 0 0,0 0 1 0 0,0-1-1 0 0,0 0 1 0 0,-24-6-1 0 0,35 6-114 0 0,-1-1 0 0 0,1 0 0 0 0,0 0 0 0 0,0 0 0 0 0,-5-3 0 0 0,9 5-22 0 0,1 0 1 0 0,-1 0-1 0 0,1 0 1 0 0,0-1-1 0 0,-1 1 0 0 0,1 0 1 0 0,-1 0-1 0 0,1 0 1 0 0,0-1-1 0 0,-1 1 0 0 0,1 0 1 0 0,0-1-1 0 0,-1 1 0 0 0,1 0 1 0 0,0 0-1 0 0,0-1 1 0 0,-1 1-1 0 0,1 0 0 0 0,0-1 1 0 0,0 1-1 0 0,-1-1 1 0 0,1 1-1 0 0,0 0 0 0 0,0-1 1 0 0,0 1-1 0 0,0-1 0 0 0,0 1 1 0 0,0 0-1 0 0,0-1 1 0 0,0 1-1 0 0,0-1 0 0 0,0 1 1 0 0,0-1-1 0 0,0 1 0 0 0,0 0 1 0 0,0-1-1 0 0,0 1 1 0 0,0-1-1 0 0,11-8-1575 0 0,-9 9 1349 0 0,26-14-1266 0 0,4 3-20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3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17503 0 0,'0'0'399'0'0,"7"10"961"0"0,-6-9-1290 0 0,5 13 21 0 0,-3-5 665 0 0,-1 1 0 0 0,0 0-1 0 0,0 15 1 0 0,1 6 260 0 0,-1-18-1006 0 0,-1-1 1 0 0,0 1-1 0 0,-2 19 0 0 0,-10 48-79 0 0,11-78-257 0 0,0-2-140 0 0,0 0-1439 0 0,0 0-5601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4.4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1 19351 0 0,'2'1'439'0'0,"4"7"-48"0"0,-1-1-1 0 0,1 1 1 0 0,-1 0 0 0 0,0 0 0 0 0,-1 1 0 0 0,0 0 0 0 0,0 0-1 0 0,4 16 1 0 0,-7-17 231 0 0,7 19 959 0 0,-6-16-1548 0 0,-3-6-33 0 0,0-9 0 0 0,-2-6 0 0 0,0-3 0 0 0,2 3 0 0 0,0 0 0 0 0,-1 0 0 0 0,-1 0 0 0 0,0 1 0 0 0,-6-14 0 0 0,8 20 0 0 0,0 1 0 0 0,-1-1 0 0 0,0 1 0 0 0,1 0 0 0 0,-1 0 0 0 0,0 0 0 0 0,0 0 0 0 0,0 0 0 0 0,0 0 0 0 0,0 0 0 0 0,-1 1 0 0 0,1-1 0 0 0,0 1 0 0 0,-1 0 0 0 0,1 0 0 0 0,-1 0 0 0 0,0 0 0 0 0,1 0 0 0 0,-1 0 0 0 0,0 1 0 0 0,1-1 0 0 0,-1 1 0 0 0,0 0 0 0 0,-5 0 0 0 0,4 0 0 0 0,-1 1 0 0 0,1-1 0 0 0,0 1 0 0 0,-1 0 0 0 0,1 1 0 0 0,0-1 0 0 0,0 1 0 0 0,0 0 0 0 0,0 0 0 0 0,0 0 0 0 0,0 0 0 0 0,1 1 0 0 0,-4 3 0 0 0,-8 6 0 0 0,-21 25 0 0 0,28-29 0 0 0,-1 3 0 0 0,1-1 0 0 0,0 1 0 0 0,0 1 0 0 0,1 0 0 0 0,1 0 0 0 0,0 0 0 0 0,-6 20 0 0 0,6-13 0 0 0,0 0 0 0 0,2 1 0 0 0,1-1 0 0 0,-2 33 0 0 0,4-46 0 0 0,1 0 0 0 0,0 0 0 0 0,0 1 0 0 0,1-1 0 0 0,0 0 0 0 0,0 0 0 0 0,1 0 0 0 0,-1 0 0 0 0,1 0 0 0 0,0 0 0 0 0,1 0 0 0 0,0-1 0 0 0,0 1 0 0 0,0-1 0 0 0,0 0 0 0 0,1 0 0 0 0,0 0 0 0 0,0 0 0 0 0,0-1 0 0 0,1 1 0 0 0,-1-1 0 0 0,1 0 0 0 0,0 0 0 0 0,0-1 0 0 0,1 0 0 0 0,-1 0 0 0 0,1 0 0 0 0,9 3 0 0 0,-3-2 0 0 0,1 0 0 0 0,0-1 0 0 0,0-1 0 0 0,22 2 0 0 0,54-5 0 0 0,-34 0 0 0 0,-39 1 0 0 0,0-1 0 0 0,26-4 0 0 0,-36 4 0 0 0,1-1 0 0 0,-1 0 0 0 0,1 0 0 0 0,-1-1 0 0 0,0 1 0 0 0,0-1 0 0 0,0-1 0 0 0,10-7 0 0 0,-5 1-724 0 0,0 0 0 0 0,-1-1 0 0 0,12-15 0 0 0,-11 12-7468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4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19351 0 0,'0'0'439'0'0,"0"0"62"0"0,0 0 33 0 0,0 0-65 0 0,0 0-169 0 0,0 0 442 0 0,0 0 229 0 0,0 0 42 0 0,0 0-127 0 0,1 1-582 0 0,3 1-272 0 0,-2 0-32 0 0,0-1 0 0 0,0 0 1 0 0,0 0-1 0 0,0 0 0 0 0,0-1 0 0 0,0 1 0 0 0,0 0 0 0 0,1-1 0 0 0,3 1 0 0 0,8 1 0 0 0,1 0 0 0 0,-1-1 0 0 0,23-1 0 0 0,5 0 0 0 0,4 1-699 0 0,28 2-1371 0 0,-56 0 1047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5.0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19351 0 0,'3'1'439'0'0,"1"2"-228"0"0,0-1 0 0 0,1 0 0 0 0,0-1 1 0 0,-1 1-1 0 0,1-1 0 0 0,0 0 0 0 0,0 0 0 0 0,0 0 1 0 0,0-1-1 0 0,8 0 0 0 0,8-1 696 0 0,26-4-1 0 0,-19 1 127 0 0,-9 2-740 0 0,23-7-1 0 0,-20 5-269 0 0,-17 2-100 0 0,26-2-1230 0 0,-24 4 795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5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19351 0 0,'0'0'439'0'0,"0"0"62"0"0,0 0 33 0 0,0 0-65 0 0,0 0-237 0 0,2 0 156 0 0,58-9 2657 0 0,-39 6-2903 0 0,1 0 0 0 0,-1 1 0 0 0,28 2 0 0 0,0 5-8206 0 0,-39-4 544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6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19351 0 0,'8'4'1943'0'0,"-6"-3"-1868"0"0,1 1-26 0 0,3 11 76 0 0,-4-10 80 0 0,-1 1 0 0 0,0 0 0 0 0,0 0 0 0 0,-1 0 1 0 0,1 0-1 0 0,-1-1 0 0 0,0 1 0 0 0,0 0 0 0 0,-1 8 0 0 0,-9 35 1615 0 0,7-40-1683 0 0,-8 56-121 0 0,11-62-16 0 0,-4 20 0 0 0,3-3 0 0 0,0-13 0 0 0,1-3 0 0 0,0-1 0 0 0,0 0 0 0 0,0 0 0 0 0,0 1 0 0 0,0-1 0 0 0,0 0 0 0 0,0 0 0 0 0,0 1 0 0 0,1-1 0 0 0,-1 0 0 0 0,1 0 0 0 0,-1 0 0 0 0,1 1 0 0 0,-1-1 0 0 0,1 0 0 0 0,0 0 0 0 0,1 1 0 0 0,0 2 0 0 0,0-1 0 0 0,0 0 0 0 0,1 0 0 0 0,-1 0 0 0 0,1-1 0 0 0,0 1 0 0 0,0-1 0 0 0,0 1 0 0 0,0-1 0 0 0,0 0 0 0 0,1 0 0 0 0,-1-1 0 0 0,1 1 0 0 0,-1-1 0 0 0,1 1 0 0 0,-1-1 0 0 0,1 0 0 0 0,7 1 0 0 0,3 0 0 0 0,1-1 0 0 0,-1 0 0 0 0,24-1 0 0 0,-28-1-382 0 0,0 0-1 0 0,0-1 0 0 0,0 0 1 0 0,0 0-1 0 0,16-8 1 0 0,-21 9 145 0 0,0-2 0 0 0,-1 1 0 0 0,1 0 1 0 0,-1-1-1 0 0,0 0 0 0 0,0 0 0 0 0,0 0 0 0 0,0-1 1 0 0,0 1-1 0 0,-1-1 0 0 0,0 0 0 0 0,0 0 0 0 0,4-6 1 0 0,0-2-1810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6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0 21191 0 0,'0'2'480'0'0,"0"11"201"0"0,1-8-489 0 0,-1 0-1 0 0,0 0 0 0 0,-1 1 0 0 0,1-1 0 0 0,-2 6 0 0 0,-13 74 760 0 0,6-32 104 0 0,2 0 0 0 0,2 58 0 0 0,10 110-1055 0 0,6-162-401 0 0,-10-58-74 0 0,-1-1-33 0 0,0 0-208 0 0,0 0-857 0 0,0 0-379 0 0,3-1-80 0 0,11-3-15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6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21191 0 0,'0'0'480'0'0,"0"0"67"0"0,0 0 31 0 0,0 0-56 0 0,0 0-269 0 0,0 0 138 0 0,0 0 97 0 0,0 0 21 0 0,1 2-66 0 0,-1-2-490 0 0,0 0 0 0 0,0 1 0 0 0,0-1 0 0 0,0 0 0 0 0,0 1 0 0 0,0-1 0 0 0,0 0 0 0 0,0 1 0 0 0,1-1 0 0 0,-1 0 1 0 0,0 0-1 0 0,0 1 0 0 0,0-1 0 0 0,0 0 0 0 0,1 0 0 0 0,-1 1 0 0 0,0-1 0 0 0,0 0 0 0 0,0 0 0 0 0,1 1 0 0 0,-1-1 0 0 0,0 0 0 0 0,1 0 1 0 0,-1 0-1 0 0,0 0 0 0 0,0 0 0 0 0,1 1 0 0 0,-1-1 0 0 0,0 0 0 0 0,1 0 0 0 0,-1 0 0 0 0,0 0 0 0 0,1 0 0 0 0,-1 0 0 0 0,0 0 0 0 0,0 0 0 0 0,1 0 1 0 0,-1 0-1 0 0,0 0 0 0 0,1 0 0 0 0,-1 0 0 0 0,0 0 0 0 0,1 0 0 0 0,-1-1 0 0 0,0 1 0 0 0,1 0 0 0 0,-1 0 0 0 0,0 0 0 0 0,0 0 0 0 0,1 0 0 0 0,-1-1 1 0 0,0 1-1 0 0,0 0 0 0 0,1 0 0 0 0,-1-1 0 0 0,7-5-976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7.2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 17503 0 0,'0'0'399'0'0,"0"0"60"0"0,0 0 21 0 0,0 0-59 0 0,8 8 1623 0 0,-5-6-1901 0 0,0 0-1 0 0,-1-1 1 0 0,1 1 0 0 0,0-1 0 0 0,1 0-1 0 0,-1 0 1 0 0,0 0 0 0 0,0 0 0 0 0,0 0-1 0 0,1-1 1 0 0,-1 1 0 0 0,0-1 0 0 0,5 0-1 0 0,-1-1-99 0 0,1 0 0 0 0,-1 0 0 0 0,0 0 0 0 0,8-3 0 0 0,54-21-43 0 0,-30 10 0 0 0,-30 12 0 0 0,-1 1 0 0 0,1 5 0 0 0,-8-2 0 0 0,1 0 0 0 0,-1 0 0 0 0,0 0 0 0 0,0 1 0 0 0,1-1 0 0 0,-1 1 0 0 0,0-1 0 0 0,0 1 0 0 0,-1-1 0 0 0,1 1 0 0 0,0-1 0 0 0,0 1 0 0 0,-1 0 0 0 0,1-1 0 0 0,-1 1 0 0 0,1 0 0 0 0,-1 0 0 0 0,0 0 0 0 0,0-1 0 0 0,0 1 0 0 0,0 0 0 0 0,0 0 0 0 0,0 0 0 0 0,0-1 0 0 0,-1 4 0 0 0,-1 6 0 0 0,-1-1 0 0 0,0 0 0 0 0,-4 10 0 0 0,-13 32 512 0 0,2 1 0 0 0,3 1 0 0 0,-14 87 0 0 0,28-131-512 0 0,0-5 0 0 0,0 0 0 0 0,1 1 0 0 0,0-1 0 0 0,0 0 0 0 0,0 0 0 0 0,1 0 0 0 0,2 9 0 0 0,0-6 0 0 0,-3-6-152 0 0,1-1-1 0 0,-1 0 1 0 0,1 0-1 0 0,-1 0 0 0 0,1 0 1 0 0,0 0-1 0 0,0 0 1 0 0,-1 0-1 0 0,1 0 1 0 0,0-1-1 0 0,0 1 1 0 0,0 0-1 0 0,0 0 1 0 0,0-1-1 0 0,0 1 1 0 0,0 0-1 0 0,0-1 0 0 0,0 1 1 0 0,2 0-1 0 0,-1-1-243 0 0,-1 0 0 0 0,1-1 0 0 0,-1 1-1 0 0,1 0 1 0 0,-1 0 0 0 0,1-1-1 0 0,-1 1 1 0 0,1-1 0 0 0,-1 1-1 0 0,3-2 1 0 0,-2 1 149 0 0,14-7-1800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6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15663 0 0,'0'0'356'0'0,"1"2"50"0"0,0 5-273 0 0,1 0 1 0 0,-1 0-1 0 0,-1 0 0 0 0,1 0 1 0 0,-2 8-1 0 0,1 9 25 0 0,4 161 3873 0 0,-4-36-3540 0 0,3 8 1123 0 0,-2-55-1614 0 0,-1-66 0 0 0,0-32-11 0 0,0-4-1 0 0,0 1 0 0 0,0 0 0 0 0,0 0 0 0 0,0 0 0 0 0,0 0 0 0 0,0-1 1 0 0,0 1-1 0 0,1 0 0 0 0,-1 0 0 0 0,0 0 0 0 0,1 0 0 0 0,-1-1 0 0 0,0 1 1 0 0,1 0-1 0 0,0 1 0 0 0,0-1-1039 0 0,-1-1-385 0 0,1-1-1136 0 0,7 0-4248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7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297 31 17503 0 0,'0'0'399'0'0,"0"0"60"0"0,0 0 21 0 0,0 0-59 0 0,-10-4 671 0 0,-11 4-301 0 0,-1-1 1 0 0,1-1-1 0 0,-27-5 0 0 0,-22-7-791 0 0,61 12 0 0 0,-5 2 0 0 0,11 2 0 0 0,1 0 0 0 0,0-2 0 0 0,0 1 0 0 0,0 0 0 0 0,0 0 0 0 0,0 1 0 0 0,0-1 0 0 0,0 0 0 0 0,0 1 0 0 0,1-1 0 0 0,-1 1 0 0 0,0-1 0 0 0,1 1 0 0 0,0 0 0 0 0,-2 2 0 0 0,0 1 0 0 0,-4 3 171 0 0,2 1-1 0 0,-1 0 1 0 0,1 0 0 0 0,1 1-1 0 0,0 0 1 0 0,0-1 0 0 0,1 1-1 0 0,0 1 1 0 0,1-1 0 0 0,0 0-1 0 0,-1 16 1 0 0,3-19-171 0 0,2 1 0 0 0,4-1 0 0 0,-4-6-22 0 0,0 0 0 0 0,0 1 0 0 0,0-1 0 0 0,1 0-1 0 0,-1 0 1 0 0,1-1 0 0 0,-1 1 0 0 0,1-1 0 0 0,-1 1 0 0 0,1-1-1 0 0,-1 0 1 0 0,3 1 0 0 0,31-4-517 0 0,-32 2 490 0 0,20-3 195 0 0,1 1 0 0 0,0 1 0 0 0,0 1 0 0 0,0 2 0 0 0,36 4 0 0 0,-52-3-146 0 0,0 0 0 0 0,0 0 0 0 0,0 1 0 0 0,0 0 0 0 0,-1 0 0 0 0,0 1 0 0 0,0 0 0 0 0,10 6 0 0 0,-16-8 0 0 0,1 0 0 0 0,-1 0 0 0 0,0 0 0 0 0,0 0 0 0 0,0 1 0 0 0,0-1 0 0 0,0 0 0 0 0,0 1 0 0 0,0 0 0 0 0,-1-1 0 0 0,0 1 0 0 0,1 0 0 0 0,-1 0 0 0 0,0 0 0 0 0,0 0 0 0 0,0 0 0 0 0,-1 0 0 0 0,1 0 0 0 0,-1 0 0 0 0,0 0 0 0 0,0 0 0 0 0,0 0 0 0 0,0 0 0 0 0,0 0 0 0 0,-1 0 0 0 0,1 0 0 0 0,-1 0 0 0 0,-1 4 0 0 0,-1 1 0 0 0,-1 1 0 0 0,0-1 0 0 0,0 0 0 0 0,0 0 0 0 0,-1-1 0 0 0,-1 1 0 0 0,1-1 0 0 0,-1 0 0 0 0,0-1 0 0 0,-1 0 0 0 0,0 0 0 0 0,0 0 0 0 0,0 0 0 0 0,-12 6 0 0 0,13-9 0 0 0,1 1 0 0 0,-1-1 0 0 0,0 0 0 0 0,0-1 0 0 0,0 0 0 0 0,-1 0 0 0 0,1 0 0 0 0,0-1 0 0 0,-1 1 0 0 0,1-2 0 0 0,-1 1 0 0 0,1-1 0 0 0,-1 0 0 0 0,0 0 0 0 0,1 0 0 0 0,-1-1 0 0 0,1 0 0 0 0,-1-1 0 0 0,1 0 0 0 0,-11-4 0 0 0,13 4-493 0 0,0-1-1 0 0,0 0 1 0 0,1 0 0 0 0,-1 0-1 0 0,1-1 1 0 0,0 1-1 0 0,0-1 1 0 0,0 0 0 0 0,1 0-1 0 0,-4-7 1 0 0,5 10 310 0 0,-1-3-1863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8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17503 0 0,'0'0'399'0'0,"0"0"60"0"0,0 0 21 0 0,1 1-59 0 0,5 15 619 0 0,-1 0 1 0 0,-1 1 0 0 0,0-1-1 0 0,-1 1 1 0 0,1 25-1 0 0,-3-25-995 0 0,6 187 1606 0 0,-7-199-1470 0 0,-2 20-641 0 0,1-9-3815 0 0,1-16-3917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9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88 15663 0 0,'0'0'356'0'0,"0"0"50"0"0,0 0 20 0 0,0 0-42 0 0,0 0-180 0 0,0 0 176 0 0,4-14 1128 0 0,1 8-1275 0 0,1 1 0 0 0,0-1 0 0 0,0 1 0 0 0,1 1 0 0 0,-1-1 0 0 0,1 1 0 0 0,0 0 0 0 0,0 1 0 0 0,12-5 0 0 0,-2 2-280 0 0,1 1 1 0 0,-1 1 0 0 0,21-3-1 0 0,-17 6 150 0 0,-1 0 0 0 0,1 2 0 0 0,0 0 0 0 0,0 1-1 0 0,-1 1 1 0 0,1 1 0 0 0,-1 1 0 0 0,0 0 0 0 0,0 2 0 0 0,0 0 0 0 0,-1 2-1 0 0,0 0 1 0 0,29 19 0 0 0,-43-24-84 0 0,1 0-1 0 0,0 0 0 0 0,-1 1 1 0 0,0 0-1 0 0,0 0 1 0 0,-1 0-1 0 0,1 0 1 0 0,-1 1-1 0 0,0 0 0 0 0,0 0 1 0 0,-1 0-1 0 0,0 0 1 0 0,0 0-1 0 0,-1 1 1 0 0,1-1-1 0 0,-1 1 0 0 0,-1 0 1 0 0,1 0-1 0 0,-1-1 1 0 0,0 1-1 0 0,-1 0 0 0 0,1 0 1 0 0,-2 0-1 0 0,1 0 1 0 0,-1 0-1 0 0,0 0 1 0 0,0 0-1 0 0,-1 0 0 0 0,0-1 1 0 0,0 1-1 0 0,0-1 1 0 0,-6 10-1 0 0,3-7-18 0 0,0 0 0 0 0,-1 0 0 0 0,0-1 0 0 0,-1 0 0 0 0,0-1 0 0 0,-11 11 0 0 0,-51 35 0 0 0,60-47 0 0 0,0 0 0 0 0,0-1 0 0 0,-1 0 0 0 0,1-1 0 0 0,-1 0 0 0 0,-13 4 0 0 0,18-7 0 0 0,-1 0 0 0 0,0 0 0 0 0,0 0 0 0 0,1 0 0 0 0,-1-1 0 0 0,0 0 0 0 0,0 0 0 0 0,0-1 0 0 0,0 1 0 0 0,0-1 0 0 0,1-1 0 0 0,-11-2 0 0 0,15 4 0 0 0,0-1 0 0 0,0 1 0 0 0,0 0 0 0 0,0 0 0 0 0,1-1 0 0 0,-1 1 0 0 0,0 0 0 0 0,0-1 0 0 0,0 1 0 0 0,0-1 0 0 0,1 1 0 0 0,-1-1 0 0 0,0 1 0 0 0,0-1 0 0 0,1 0 0 0 0,-1 1 0 0 0,1-1 0 0 0,-1 0 0 0 0,0-1 0 0 0,-1-1 0 0 0,1 2-233 0 0,-1 1-1 0 0,1-1 1 0 0,0 0-1 0 0,0 0 1 0 0,0-1-1 0 0,0 1 1 0 0,0 0-1 0 0,0 0 1 0 0,1 0-1 0 0,-1-1 1 0 0,0 1-1 0 0,0 0 1 0 0,1-1-1 0 0,-1 1 1 0 0,1-1-1 0 0,0 1 1 0 0,-1-3 0 0 0,2-3-1301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9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 13823 0 0,'0'0'630'0'0,"0"0"-13"0"0,0 0-184 0 0,0 0 677 0 0,0 0 340 0 0,0 0 72 0 0,2 0-125 0 0,34-7 839 0 0,-18 3-2136 0 0,0 1 1 0 0,33-2-1 0 0,-41 5-404 0 0,-2 0 487 0 0,0 0 0 0 0,17 2 0 0 0,-21-1-950 0 0,1 0 1 0 0,-1 1-1 0 0,0-1 1 0 0,7 5-1 0 0,1 0-1255 0 0,-9-4-24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39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15663 0 0,'0'0'356'0'0,"0"0"50"0"0,0 0 20 0 0,0 0-42 0 0,8 4-97 0 0,-2-2 282 0 0,0 0-1 0 0,0-1 1 0 0,0 0-1 0 0,0 1 1 0 0,1-2 0 0 0,-1 1-1 0 0,12-1 1 0 0,2-2 363 0 0,23-5 0 0 0,-31 4-1433 0 0,0 1 1 0 0,0 0-1 0 0,0 1 1 0 0,0 0 0 0 0,0 1-1 0 0,0 1 1 0 0,19 2-1 0 0,-17 1-1521 0 0,-11-3-24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40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18 106 15663 0 0,'0'0'356'0'0,"0"0"50"0"0,0 0 20 0 0,0 0-42 0 0,0 0-112 0 0,4-17 3331 0 0,11-10-2313 0 0,-10 19-737 0 0,-4 5-519 0 0,1 1-1 0 0,-1 0 0 0 0,1-1 0 0 0,0 1 1 0 0,0 0-1 0 0,0 0 0 0 0,0 0 1 0 0,0 0-1 0 0,0 1 0 0 0,0-1 0 0 0,1 0 1 0 0,-1 1-1 0 0,1 0 0 0 0,-1-1 1 0 0,1 1-1 0 0,3-1 0 0 0,3-2-33 0 0,0 1 0 0 0,0 0 0 0 0,1 0 0 0 0,-1 0 0 0 0,0 2 0 0 0,1-1 0 0 0,17 0 0 0 0,-18 2 0 0 0,-6 0 0 0 0,0 0 0 0 0,0 0 0 0 0,0 0 0 0 0,0 0 0 0 0,0 1 0 0 0,0-1 0 0 0,5 2 0 0 0,-3 1 0 0 0,1 0 0 0 0,0 1 0 0 0,-1-1 0 0 0,0 1 0 0 0,6 6 0 0 0,-8-7 0 0 0,0-1 0 0 0,0 1 0 0 0,0 0 0 0 0,0 1 0 0 0,-1-1 0 0 0,1 0 0 0 0,-1 1 0 0 0,0 0 0 0 0,0-1 0 0 0,0 1 0 0 0,-1 0 0 0 0,1 0 0 0 0,-1 0 0 0 0,0 0 0 0 0,0 0 0 0 0,-1 0 0 0 0,1 0 0 0 0,-1 1 0 0 0,1-1 0 0 0,-1 0 0 0 0,-1 0 0 0 0,0 6 0 0 0,-1-2 0 0 0,1 1 0 0 0,-2-1 0 0 0,1 0 0 0 0,-1 0 0 0 0,-1 0 0 0 0,-5 10 0 0 0,-31 40 0 0 0,12-19 0 0 0,-11 19 0 0 0,-64 73 0 0 0,101-128 0 0 0,2-2 0 0 0,-1 0 0 0 0,1-1 0 0 0,-1 1 0 0 0,1 0 0 0 0,-1 0 0 0 0,1-1 0 0 0,-1 1 0 0 0,0 0 0 0 0,0-1 0 0 0,1 1 0 0 0,-1 0 0 0 0,0-1 0 0 0,0 1 0 0 0,0-1 0 0 0,1 1 0 0 0,-1-1 0 0 0,-2 1 0 0 0,-5 1 0 0 0,-1-2 0 0 0,2-5 0 0 0,6 2-55 0 0,0 1 0 0 0,0 0 1 0 0,0 0-1 0 0,0 0 0 0 0,0-1 0 0 0,1 1 0 0 0,-1 0 0 0 0,1-1 0 0 0,-1 1 0 0 0,1-1 1 0 0,0 1-1 0 0,0-1 0 0 0,0 1 0 0 0,0 0 0 0 0,0-1 0 0 0,1 1 0 0 0,-1-1 0 0 0,1 1 1 0 0,-1 0-1 0 0,1-1 0 0 0,0 1 0 0 0,0 0 0 0 0,0 0 0 0 0,0-1 0 0 0,1 1 0 0 0,2-3 1 0 0,-1-1-141 0 0,1 1 0 0 0,0 0 0 0 0,1 1-1 0 0,-1-1 1 0 0,1 1 0 0 0,0-1 0 0 0,0 1 0 0 0,0 1 0 0 0,8-5 0 0 0,-6 4 100 0 0,0 1 1 0 0,1 0-1 0 0,-1 1 0 0 0,1-1 1 0 0,0 1-1 0 0,0 1 0 0 0,14-2 0 0 0,-16 3 223 0 0,0 0 0 0 0,0 0 0 0 0,0 1 0 0 0,0 0-1 0 0,-1 0 1 0 0,1 1 0 0 0,0-1 0 0 0,0 1 0 0 0,-1 0 0 0 0,1 1-1 0 0,6 3 1 0 0,6 5 327 0 0,-5-5-190 0 0,-2 1 1 0 0,1 1-1 0 0,-1 0 1 0 0,0 0 0 0 0,15 15-1 0 0,-19-14 83 0 0,-4-5-426 0 0,0-1 0 0 0,0 0 0 0 0,0 0-1 0 0,0 0 1 0 0,0-1 0 0 0,1 1-1 0 0,0-1 1 0 0,-1 0 0 0 0,5 2-1 0 0,-6-3-5346 0 0,-2-1-1891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40.5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19351 0 0,'7'6'2206'0'0,"-7"-5"-1476"0"0,2 1 1334 0 0,10 1-872 0 0,-11-3-1369 0 0,0 0 0 0 0,1 0 0 0 0,-1 1 0 0 0,0-1 0 0 0,0 0-1 0 0,0 0 1 0 0,0 0 0 0 0,0-1 0 0 0,0 1 0 0 0,1 0 0 0 0,-1 0 0 0 0,0-1 0 0 0,0 1 0 0 0,0 0-1 0 0,0-1 1 0 0,0 1 0 0 0,0-1 0 0 0,2-1 0 0 0,4 0-4538 0 0,-7 2-2805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41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15 103 17503 0 0,'0'0'399'0'0,"0"0"60"0"0,0 0 21 0 0,0 0-59 0 0,0 0-136 0 0,0 0 457 0 0,0 0 228 0 0,0 0 43 0 0,0 0-127 0 0,2-1-582 0 0,1-4-272 0 0,-2 2-32 0 0,0 1 0 0 0,0 0 0 0 0,1-1 0 0 0,-1 1 0 0 0,1 0 1 0 0,-1 0-1 0 0,1 0 0 0 0,0 0 0 0 0,3-3 0 0 0,7-10 0 0 0,4 0 0 0 0,-9 10 0 0 0,0 0 0 0 0,1 0 0 0 0,-1 1 0 0 0,1 0 0 0 0,0 0 0 0 0,0 1 0 0 0,0 0 0 0 0,0 1 0 0 0,1-1 0 0 0,14-1 0 0 0,-14 5 0 0 0,6 4 0 0 0,-11-2 0 0 0,-2 0 0 0 0,2 1-2 0 0,-1-1-1 0 0,1 1 1 0 0,-1 0-1 0 0,1 0 1 0 0,-1 0-1 0 0,0 0 1 0 0,-1 1-1 0 0,1-1 1 0 0,-1 1-1 0 0,0 0 1 0 0,0-1-1 0 0,0 1 1 0 0,-1 0-1 0 0,1 0 1 0 0,0 9-1 0 0,-1-4 74 0 0,0 1 0 0 0,0-1 0 0 0,-1 1 0 0 0,-1-1 0 0 0,0 0 0 0 0,-4 20 0 0 0,-2-8-143 0 0,-1-1-1 0 0,-1 0 0 0 0,-1 0 1 0 0,-19 29-1 0 0,5-10 59 0 0,20-32 14 0 0,-1 0 0 0 0,0 0 0 0 0,0-1 0 0 0,-1 1 0 0 0,0-2 0 0 0,0 1 0 0 0,-1 0 0 0 0,0-1 0 0 0,0-1 0 0 0,-14 9 0 0 0,20-12 0 0 0,-1-1 0 0 0,1-1 0 0 0,-1 1 0 0 0,0 0 0 0 0,1 0 0 0 0,-1-1 0 0 0,0 1 0 0 0,0-1 0 0 0,1 1 0 0 0,-1-1 0 0 0,-4 1 0 0 0,1-1 0 0 0,4 0 0 0 0,1 0 0 0 0,-1 0 0 0 0,0 1 0 0 0,1-1 0 0 0,-1 0 0 0 0,1 0 0 0 0,-1 0 0 0 0,0 0 0 0 0,0 0 0 0 0,1 0 0 0 0,-1 0 0 0 0,0 0 0 0 0,1 0 0 0 0,-1 0 0 0 0,1 0 0 0 0,-1-1 0 0 0,0 1 0 0 0,1 0 0 0 0,-1 0 0 0 0,0-1 0 0 0,1 1 0 0 0,-1 0 0 0 0,0-1 0 0 0,-1-1 0 0 0,-9-5 0 0 0,9 4 0 0 0,2 1 0 0 0,-1 0 0 0 0,0 1 0 0 0,0-1 0 0 0,0 1 0 0 0,0-1 0 0 0,0 0 0 0 0,1 1 0 0 0,-1-1 0 0 0,1 0 0 0 0,-1 0 0 0 0,1 0 0 0 0,0 1 0 0 0,0-1 0 0 0,0 0 0 0 0,0 0 0 0 0,0 0 0 0 0,0 0 0 0 0,0 1 0 0 0,1-1 0 0 0,0-2 0 0 0,-1 1 0 0 0,2-2-65 0 0,-1 0-1 0 0,1-1 1 0 0,0 1-1 0 0,1 0 1 0 0,-1 1-1 0 0,1-1 1 0 0,0 0-1 0 0,0 1 1 0 0,1 0-1 0 0,-1-1 1 0 0,1 1-1 0 0,0 0 1 0 0,0 1-1 0 0,0-1 1 0 0,0 1-1 0 0,1 0 1 0 0,0 0-1 0 0,-1 0 1 0 0,1 1-1 0 0,0 0 1 0 0,0 0-1 0 0,10-3 1 0 0,-6 3 20 0 0,1 0 0 0 0,0 0-1 0 0,0 1 1 0 0,0 0 0 0 0,0 1 0 0 0,0 0 0 0 0,0 1 0 0 0,0 0 0 0 0,0 0-1 0 0,0 1 1 0 0,15 5 0 0 0,-16-5 265 0 0,1 2-1 0 0,-1 0 1 0 0,1 0-1 0 0,-1 0 1 0 0,-1 1-1 0 0,1 1 1 0 0,-1-1 0 0 0,12 11-1 0 0,24 21-201 0 0,12 12-20 0 0,-56-49-230 0 0,0 1 1 0 0,1-1-1 0 0,-1 1 0 0 0,0-1 1 0 0,1 1-1 0 0,-1-1 0 0 0,1 1 1 0 0,-1-1-1 0 0,1 1 0 0 0,-1-1 0 0 0,1 1 1 0 0,-1-1-1 0 0,1 0 0 0 0,-1 1 1 0 0,1-1-1 0 0,0 0 0 0 0,-1 0 1 0 0,1 1-1 0 0,1-1 0 0 0,-1 0-1602 0 0,1 1-5482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41.7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221 5 13823 0 0,'0'0'630'0'0,"0"0"-13"0"0,0 0-252 0 0,0 0 391 0 0,0 0 216 0 0,0 0 42 0 0,0 0-61 0 0,0 0-288 0 0,0 0-121 0 0,0 0-28 0 0,0 0-4 0 0,0 0 0 0 0,-7 5 512 0 0,4-4-967 0 0,0 1-1 0 0,0-1 0 0 0,-1 0 1 0 0,1 0-1 0 0,0 0 0 0 0,-1 0 1 0 0,1 0-1 0 0,-1-1 0 0 0,1 0 1 0 0,-1 0-1 0 0,-3 0 0 0 0,-41-5-169 0 0,36 3 166 0 0,-10-3-53 0 0,18 3 0 0 0,-1 1 0 0 0,0 0 0 0 0,1 0 0 0 0,-1 1 0 0 0,0-1 0 0 0,-7 1 0 0 0,11 0 0 0 0,1 0 0 0 0,-1 0 0 0 0,1 0 0 0 0,-1 0 0 0 0,0 0 0 0 0,1 0 0 0 0,-1 0 0 0 0,1 0 0 0 0,-1 0 0 0 0,0 0 0 0 0,1 1 0 0 0,-1-1 0 0 0,1 0 0 0 0,-1 0 0 0 0,1 0 0 0 0,-1 1 0 0 0,0-1 0 0 0,1 0 0 0 0,-1 1 0 0 0,1-1 0 0 0,0 0 0 0 0,-1 1 0 0 0,1-1 0 0 0,-1 1 0 0 0,-1 1 0 0 0,1-1 0 0 0,0 0 0 0 0,-1 0 0 0 0,1 0 0 0 0,0 0 0 0 0,-1 0 0 0 0,1 0 0 0 0,0 1 0 0 0,0-1 0 0 0,0 0 0 0 0,0 1 0 0 0,0-1 0 0 0,-1 3 0 0 0,0 1 0 0 0,-4 4 0 0 0,5-8 0 0 0,0 1 0 0 0,0 0 0 0 0,0 0 0 0 0,0 0 0 0 0,1 1 0 0 0,-1-1 0 0 0,0 0 0 0 0,1 0 0 0 0,0 0 0 0 0,-1 0 0 0 0,1 1 0 0 0,0-1 0 0 0,1 4 0 0 0,-1 1 0 0 0,0 7 0 0 0,0-2 0 0 0,2 4 0 0 0,0 5 0 0 0,0-11 0 0 0,3-2 0 0 0,4-2 0 0 0,-6-4 0 0 0,14 3 0 0 0,33 5 0 0 0,-34-8 0 0 0,-1 1 0 0 0,0 1 0 0 0,0 1 0 0 0,25 10 0 0 0,-32-11 0 0 0,0 0 0 0 0,0 1 0 0 0,0 0 0 0 0,-1 0 0 0 0,0 1 0 0 0,13 12 0 0 0,-17-14 0 0 0,1 1 0 0 0,-1-1 0 0 0,-1 0 0 0 0,1 1 0 0 0,-1 0 0 0 0,1-1 0 0 0,-1 1 0 0 0,-1 0 0 0 0,1 0 0 0 0,-1 1 0 0 0,0-1 0 0 0,0 0 0 0 0,0 8 0 0 0,0-8 0 0 0,-1-1 0 0 0,-1 1 0 0 0,1 0 0 0 0,-1 0 0 0 0,1-1 0 0 0,-1 1 0 0 0,-1-1 0 0 0,1 1 0 0 0,-1-1 0 0 0,1 1 0 0 0,-1-1 0 0 0,-1 0 0 0 0,1 0 0 0 0,-1 0 0 0 0,1 0 0 0 0,-1 0 0 0 0,0-1 0 0 0,0 1 0 0 0,-1-1 0 0 0,1 0 0 0 0,-1 0 0 0 0,0 0 0 0 0,1 0 0 0 0,-1 0 0 0 0,-1-1 0 0 0,1 0 0 0 0,0 0 0 0 0,-5 2 0 0 0,2-2 0 0 0,1 0 0 0 0,-1 0 0 0 0,0 0 0 0 0,0-1 0 0 0,0 0 0 0 0,0 0 0 0 0,0-1 0 0 0,0 0 0 0 0,1 0 0 0 0,-1-1 0 0 0,0 0 0 0 0,0 0 0 0 0,0 0 0 0 0,0-1 0 0 0,1 0 0 0 0,-1 0 0 0 0,1-1 0 0 0,-12-5 0 0 0,18 7-15 0 0,-8-3-162 0 0,1 0 0 0 0,0-1 1 0 0,0 1-1 0 0,1-2 0 0 0,-1 1 0 0 0,1-1 1 0 0,1 0-1 0 0,-1 0 0 0 0,-5-9 1 0 0,9 10-835 0 0,1-12-12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1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255 46 10135 0 0,'0'0'231'0'0,"0"0"29"0"0,1 1 19 0 0,2 4-41 0 0,0 0 24 0 0,2 8 4705 0 0,-2 9-1659 0 0,-3-18-2790 0 0,1 0 0 0 0,-1 0 1 0 0,1 0-1 0 0,2 7 0 0 0,1-1 673 0 0,-4-10-1191 0 0,0 0 1 0 0,0 0 0 0 0,0 1-1 0 0,0-1 1 0 0,0 0-1 0 0,0 0 1 0 0,0 0 0 0 0,1 0-1 0 0,-1 0 1 0 0,0 0-1 0 0,0 1 1 0 0,0-1-1 0 0,0 0 1 0 0,0 0 0 0 0,0 0-1 0 0,1 0 1 0 0,-1 0-1 0 0,0 0 1 0 0,0 0 0 0 0,0 0-1 0 0,0 0 1 0 0,1 0-1 0 0,-1 0 1 0 0,0 0 0 0 0,0 0-1 0 0,0 0 1 0 0,0 0-1 0 0,0 0 1 0 0,1 0-1 0 0,-1 0 1 0 0,0 0 0 0 0,0 0-1 0 0,0 0 1 0 0,0 0-1 0 0,1 0 1 0 0,-1 0 0 0 0,0 0-1 0 0,0 0 1 0 0,0 0-1 0 0,0-1 1 0 0,0 1 0 0 0,0 0-1 0 0,1 0 1 0 0,-1 0-1 0 0,0 0 1 0 0,0 0-1 0 0,0 0 1 0 0,0 0 0 0 0,0-1-1 0 0,0 1 1 0 0,0 0-1 0 0,0 0 1 0 0,0 0 0 0 0,1 0-1 0 0,-1 0 1 0 0,0-1-1 0 0,0 1 1 0 0,0 0-1 0 0,0 0 1 0 0,0 0 0 0 0,0-1-1 0 0,4-9-4 0 0,-4 10 5 0 0,1-4-1 0 0,0 0 0 0 0,0 1 0 0 0,-1-1 0 0 0,0 0 0 0 0,1 0 0 0 0,-1 0 0 0 0,-1 0 0 0 0,1 0 0 0 0,-1 0 0 0 0,1 0 0 0 0,-1 1 0 0 0,0-1 0 0 0,-1 0 0 0 0,1 0 0 0 0,0 1 0 0 0,-1-1 0 0 0,0 1 0 0 0,0-1 0 0 0,0 1 0 0 0,0 0 0 0 0,-4-4 0 0 0,4 4 0 0 0,-1 1 0 0 0,1-1 0 0 0,0 1 0 0 0,-1-1 0 0 0,1 1 0 0 0,-1 0 0 0 0,0 0 0 0 0,0 0 0 0 0,0 1 0 0 0,0-1 0 0 0,0 1 0 0 0,0-1 0 0 0,0 1 0 0 0,0 0 0 0 0,0 0 0 0 0,-1 1 0 0 0,1-1 0 0 0,0 1 0 0 0,-1-1 0 0 0,1 1 0 0 0,0 0 0 0 0,-1 0 0 0 0,1 1 0 0 0,-7 0 0 0 0,-1 3 0 0 0,0 1 0 0 0,1 0 0 0 0,0 0 0 0 0,-1 1 0 0 0,2 1 0 0 0,-1 0 0 0 0,1 0 0 0 0,0 0 0 0 0,1 1 0 0 0,0 1 0 0 0,0-1 0 0 0,0 1 0 0 0,1 1 0 0 0,1-1 0 0 0,0 1 0 0 0,0 0 0 0 0,1 1 0 0 0,-7 16 0 0 0,7-13 0 0 0,0 1 0 0 0,1-1 0 0 0,1 1 0 0 0,0-1 0 0 0,1 1 0 0 0,1 0 0 0 0,0 0 0 0 0,1 0 0 0 0,0 0 0 0 0,1 0 0 0 0,1 0 0 0 0,0 0 0 0 0,1 0 0 0 0,6 15 0 0 0,-6-21 0 0 0,1 1 0 0 0,1 0 0 0 0,-1-1 0 0 0,2 0 0 0 0,-1 0 0 0 0,1-1 0 0 0,0 0 0 0 0,10 11 0 0 0,-10-14 0 0 0,0 0 0 0 0,0 0 0 0 0,0-1 0 0 0,1 1 0 0 0,0-1 0 0 0,0-1 0 0 0,0 1 0 0 0,0-1 0 0 0,0-1 0 0 0,1 1 0 0 0,13 2 0 0 0,-1-3 0 0 0,1 0 0 0 0,-1-1 0 0 0,0-1 0 0 0,0-1 0 0 0,0-1 0 0 0,0-1 0 0 0,0 0 0 0 0,0-2 0 0 0,0 0 0 0 0,20-9 0 0 0,-23 6-39 0 0,-1 0-1 0 0,1-1 1 0 0,-2-1-1 0 0,20-15 1 0 0,-30 21-625 0 0,-1-1 1 0 0,1 0-1 0 0,0 0 1 0 0,-1 0-1 0 0,4-7 1 0 0,-1 0-871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7.1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88 1 19351 0 0,'0'0'439'0'0,"0"0"62"0"0,0 0 33 0 0,0 5 95 0 0,1 10-386 0 0,0 0 0 0 0,-1 0-1 0 0,0 0 1 0 0,-2 0 0 0 0,-4 24 0 0 0,-29 92 423 0 0,-6 21-724 0 0,39-143 58 0 0,1 0 0 0 0,0 1 0 0 0,0-1 0 0 0,1 0 0 0 0,0 0 0 0 0,0 1 0 0 0,1-1 0 0 0,1 0 0 0 0,0 0 0 0 0,0 0 0 0 0,0 0 0 0 0,1 0 0 0 0,1 0 0 0 0,-1-1 0 0 0,1 1 0 0 0,1-1 0 0 0,0 0 0 0 0,0 0 0 0 0,0-1 0 0 0,1 1 0 0 0,0-1 0 0 0,0-1 0 0 0,1 1 0 0 0,0-1 0 0 0,0 0 0 0 0,1-1 0 0 0,12 8 0 0 0,-6-5-31 0 0,1-1 0 0 0,0 0 1 0 0,0-1-1 0 0,0-1 0 0 0,1 0 0 0 0,-1-1 0 0 0,1-1 0 0 0,0 0 0 0 0,0-2 0 0 0,1 1 1 0 0,-1-2-1 0 0,22-2 0 0 0,-20 0-336 0 0,-1-1 0 0 0,0 0 0 0 0,-1-2 0 0 0,1 0 0 0 0,18-8 1 0 0,-27 9 126 0 0,1 0 0 0 0,-1 0 0 0 0,0-1 0 0 0,0 0 1 0 0,-1-1-1 0 0,1 0 0 0 0,-1 0 0 0 0,-1 0 1 0 0,1-1-1 0 0,-1 0 0 0 0,6-9 0 0 0,-10 13 226 0 0,0-1-1 0 0,0 1 1 0 0,0-1 0 0 0,-1 1-1 0 0,0-1 1 0 0,1 0-1 0 0,-1 0 1 0 0,0 0 0 0 0,-1 0-1 0 0,1 0 1 0 0,-1 0-1 0 0,0 0 1 0 0,0 0 0 0 0,0 0-1 0 0,0 0 1 0 0,-1 0-1 0 0,0 0 1 0 0,1 1 0 0 0,-1-1-1 0 0,-1 0 1 0 0,1 0-1 0 0,-1 0 1 0 0,1 1 0 0 0,-1-1-1 0 0,0 1 1 0 0,0 0-1 0 0,-1-1 1 0 0,1 1 0 0 0,-5-4-1 0 0,3 2 5 0 0,-1 0 0 0 0,0 0-1 0 0,-1 1 1 0 0,1 0-1 0 0,-1 0 1 0 0,0 0 0 0 0,0 1-1 0 0,0-1 1 0 0,0 2 0 0 0,0-1-1 0 0,-1 1 1 0 0,1 0 0 0 0,-1 0-1 0 0,0 0 1 0 0,0 1 0 0 0,-10 0-1 0 0,8 1 144 0 0,0 1-1 0 0,0 0 0 0 0,1 0 1 0 0,-1 1-1 0 0,0 1 0 0 0,1-1 1 0 0,-1 1-1 0 0,1 1 0 0 0,0 0 1 0 0,0 0-1 0 0,-13 9 0 0 0,12-6 73 0 0,-1 1 0 0 0,1 0 0 0 0,0 0 0 0 0,1 1 0 0 0,0 0 0 0 0,0 0-1 0 0,1 1 1 0 0,-7 12 0 0 0,-1 17 403 0 0,12-28-608 0 0,3-10 0 0 0,0-1 0 0 0,0 1 0 0 0,0-1 0 0 0,0 1 0 0 0,1-1 0 0 0,-1 1 0 0 0,0-1 0 0 0,0 1 0 0 0,0-1 0 0 0,1 1 0 0 0,-1-1 0 0 0,0 1 0 0 0,0-1 0 0 0,1 0 0 0 0,-1 1 0 0 0,0-1 0 0 0,1 1 0 0 0,1 0-85 0 0,0 1 1 0 0,0-1-1 0 0,0 0 0 0 0,0 0 1 0 0,0-1-1 0 0,0 1 0 0 0,0 0 1 0 0,0-1-1 0 0,0 1 0 0 0,0-1 1 0 0,0 1-1 0 0,0-1 0 0 0,1 0 1 0 0,-1 0-1 0 0,0 0 0 0 0,0 0 1 0 0,4-1-1 0 0,2-1-338 0 0,0 0 0 0 0,14-5 0 0 0,9-6-600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1.6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 80 11975 0 0,'0'0'267'0'0,"0"0"42"0"0,0 0 17 0 0,0 0-28 0 0,0 0-58 0 0,0 0 491 0 0,0 0 238 0 0,0 0 45 0 0,0 0-61 0 0,0 0-288 0 0,6-12 839 0 0,-4 8-1476 0 0,1 0-1 0 0,1 0 0 0 0,-1 0 0 0 0,0 0 1 0 0,5-3-1 0 0,0 0-19 0 0,-7 5-8 0 0,1 0 0 0 0,-1 1 0 0 0,1 0 0 0 0,0-1 0 0 0,-1 1 0 0 0,1 0 0 0 0,0 0 0 0 0,0 0 0 0 0,3-2 0 0 0,1 0 0 0 0,12-8 0 0 0,-17 11 0 0 0,0-1 0 0 0,0 0 0 0 0,0 1 0 0 0,0-1 0 0 0,0 1 0 0 0,0-1 0 0 0,1 1 0 0 0,-1 0 0 0 0,0 0 0 0 0,0-1 0 0 0,0 1 0 0 0,1 0 0 0 0,-1 0 0 0 0,0 0 0 0 0,0 0 0 0 0,0 0 0 0 0,1 0 0 0 0,-1 1 0 0 0,0-1 0 0 0,0 0 0 0 0,2 1 0 0 0,1 1 0 0 0,-1-2 2 0 0,0 1-1 0 0,0 0 1 0 0,0 0-1 0 0,-1 0 1 0 0,1 0 0 0 0,0 1-1 0 0,-1-1 1 0 0,1 1-1 0 0,-1 0 1 0 0,1-1-1 0 0,-1 1 1 0 0,0 0 0 0 0,0 0-1 0 0,0 1 1 0 0,0-1-1 0 0,0 0 1 0 0,0 1-1 0 0,2 4 1 0 0,-2-3 116 0 0,-1 1-1 0 0,0-1 1 0 0,1 0-1 0 0,-2 1 1 0 0,1-1-1 0 0,0 1 1 0 0,-1-1-1 0 0,0 1 1 0 0,0-1-1 0 0,0 1 1 0 0,-2 8-1 0 0,-1 4 149 0 0,-1 1-1 0 0,0 0 1 0 0,-1-1 0 0 0,-14 29-1 0 0,16-38-163 0 0,-1-1 1 0 0,0 0-1 0 0,-1 1 0 0 0,0-2 0 0 0,0 1 0 0 0,0 0 0 0 0,-1-1 0 0 0,0 0 1 0 0,0-1-1 0 0,-1 1 0 0 0,0-1 0 0 0,-10 6 0 0 0,15-10-102 0 0,0 0 0 0 0,-1 0 0 0 0,0 0 0 0 0,1 0 0 0 0,-1 0 0 0 0,1 0 0 0 0,-1-1 0 0 0,0 0 0 0 0,1 1 0 0 0,-1-1 0 0 0,0 0 0 0 0,1 0 0 0 0,-1 0 0 0 0,0-1 0 0 0,1 1 0 0 0,-4-2 0 0 0,1 1 0 0 0,1-1 0 0 0,1 0 0 0 0,-1 0 0 0 0,0 0 0 0 0,0 0 0 0 0,1 0 0 0 0,-1-1 0 0 0,1 0 0 0 0,-5-4 0 0 0,3 1 0 0 0,-1 0 0 0 0,2 0 0 0 0,-1-1 0 0 0,1 1 0 0 0,0-1 0 0 0,0 0 0 0 0,1 0 0 0 0,0 0 0 0 0,0 0 0 0 0,-3-16 0 0 0,5 15 36 0 0,0 0 1 0 0,0 0-1 0 0,1 0 0 0 0,0 0 0 0 0,1-1 1 0 0,0 1-1 0 0,0 0 0 0 0,1 0 0 0 0,3-11 1 0 0,-3 14-149 0 0,0 0 0 0 0,1 0 0 0 0,-1 0-1 0 0,1 1 1 0 0,0-1 0 0 0,5-5 0 0 0,-6 7-378 0 0,1-1-1 0 0,1 1 0 0 0,-1 1 0 0 0,0-1 1 0 0,1 0-1 0 0,0 1 0 0 0,-1 0 0 0 0,7-3 1 0 0,4-1-4352 0 0,2 1-1150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2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13823 0 0,'0'0'630'0'0,"0"0"-13"0"0,0 2-393 0 0,14 40 4996 0 0,-10-25-4510 0 0,-1 1 0 0 0,-1-1 0 0 0,1 34 0 0 0,-8 3-545 0 0,1-26-165 0 0,6-41 0 0 0,0-1 0 0 0,1 0 0 0 0,9-25 0 0 0,-7 27 0 0 0,1-3 0 0 0,12-20 0 0 0,-15 31 0 0 0,0-1 0 0 0,0 1 0 0 0,1 0 0 0 0,0 0 0 0 0,-1 0 0 0 0,1 0 0 0 0,0 0 0 0 0,6-2 0 0 0,-1-1 0 0 0,-7 5 0 0 0,1 0 0 0 0,0 0 0 0 0,0 0 0 0 0,0 0 0 0 0,0 1 0 0 0,0-1 0 0 0,0 1 0 0 0,1 0 0 0 0,-1 0 0 0 0,0 0 0 0 0,1 0 0 0 0,-1 0 0 0 0,1 1 0 0 0,-1 0 0 0 0,1-1 0 0 0,-1 1 0 0 0,1 1 0 0 0,-1-1 0 0 0,1 0 0 0 0,2 2 0 0 0,-3-2 0 0 0,0 1 0 0 0,-1 0 0 0 0,0-1 0 0 0,1 1 0 0 0,-1 1 0 0 0,0-1 0 0 0,1 0 0 0 0,-1 0 0 0 0,0 1 0 0 0,0-1 0 0 0,0 1 0 0 0,0 0 0 0 0,0 0 0 0 0,0 0 0 0 0,-1 0 0 0 0,1 0 0 0 0,-1 0 0 0 0,1 0 0 0 0,-1 0 0 0 0,0 0 0 0 0,0 1 0 0 0,0-1 0 0 0,0 1 0 0 0,0-1 0 0 0,0 1 0 0 0,-1-1 0 0 0,1 1 0 0 0,-1 2 0 0 0,2 10 0 0 0,-1-1 0 0 0,-1 0 0 0 0,-1 1 0 0 0,-1 14 0 0 0,-1-3 0 0 0,3-19 0 0 0,0 0 0 0 0,-1 1 0 0 0,0-1 0 0 0,-1 0 0 0 0,-2 8 0 0 0,4-11 0 0 0,4-7 0 0 0,4-7 0 0 0,-8 10 0 0 0,16-23-481 0 0,-1-1-1 0 0,-1 0 0 0 0,-2-1 1 0 0,19-50-1 0 0,-29 69 334 0 0,1-1-1 0 0,0 1 1 0 0,0 0 0 0 0,0 1-1 0 0,1-1 1 0 0,0 0 0 0 0,0 1-1 0 0,0 0 1 0 0,1 0 0 0 0,5-5-1 0 0,-10 10 149 0 0,1-1 0 0 0,-1 1 0 0 0,1-1 0 0 0,-1 1 0 0 0,1-1 0 0 0,-1 1 0 0 0,1-1 0 0 0,-1 1 0 0 0,1-1 0 0 0,0 1 0 0 0,-1 0 0 0 0,1-1 0 0 0,0 1 0 0 0,-1 0 0 0 0,1 0 0 0 0,0-1 0 0 0,0 1 0 0 0,-1 0 0 0 0,1 0 0 0 0,0 0 0 0 0,1 0 0 0 0,0 0 0 0 0,-1 0 0 0 0,0-1 0 0 0,0 1 0 0 0,0 0 0 0 0,0 0 0 0 0,0-1 0 0 0,0 1 0 0 0,0 0 0 0 0,0 0 0 0 0,0 0 0 0 0,0 0 0 0 0,0 0 0 0 0,0 1 0 0 0,0-1 0 0 0,0 0 0 0 0,0 0 0 0 0,0 1 0 0 0,0-1 0 0 0,0 0 0 0 0,0 1 0 0 0,0-1 0 0 0,0 1 0 0 0,0-1 0 0 0,-1 1 0 0 0,1-1 0 0 0,0 1 0 0 0,0 0 0 0 0,1 1 0 0 0,0 0 0 0 0,1 2 112 0 0,1 0 0 0 0,-1 0 1 0 0,0 0-1 0 0,0 0 0 0 0,0 1 0 0 0,-1-1 0 0 0,0 1 0 0 0,0 0 0 0 0,0-1 1 0 0,0 1-1 0 0,-1 0 0 0 0,1 0 0 0 0,-1 0 0 0 0,-1 0 0 0 0,1 7 0 0 0,0 9 616 0 0,-1-1-1 0 0,-4 31 0 0 0,3-38-663 0 0,-6 38-100 0 0,3-30 636 0 0,-1 37-1 0 0,25-68-2543 0 0,-1-5-67 0 0,-9 5 987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3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17503 0 0,'0'0'399'0'0,"0"0"60"0"0,0 0 21 0 0,0 0-59 0 0,0 0-204 0 0,0 0 170 0 0,0 0 101 0 0,0 0 21 0 0,0 0-66 0 0,2 2-294 0 0,-1-2-185 0 0,9 10 1441 0 0,1 17-710 0 0,-9-19-597 0 0,1 1 0 0 0,-2 0 0 0 0,1 0 0 0 0,-1 17 0 0 0,1 0 852 0 0,0 1-731 0 0,-1 29 1 0 0,1 40-51 0 0,13-165-169 0 0,-14 66 0 0 0,19-117 0 0 0,-15 100 0 0 0,1 1 0 0 0,0 0 0 0 0,1 0 0 0 0,10-18 0 0 0,-15 33 0 0 0,0 1 0 0 0,0 0 0 0 0,0 0 0 0 0,0 0 0 0 0,1 1 0 0 0,-1-1 0 0 0,6-3 0 0 0,-8 5 0 0 0,1 1 0 0 0,-1-1 0 0 0,1 1 0 0 0,-1-1 0 0 0,1 1 0 0 0,-1-1 0 0 0,1 1 0 0 0,0-1 0 0 0,-1 1 0 0 0,1 0 0 0 0,0-1 0 0 0,-1 1 0 0 0,1 0 0 0 0,0 0 0 0 0,0 0 0 0 0,-1-1 0 0 0,1 1 0 0 0,0 0 0 0 0,0 0 0 0 0,-1 0 0 0 0,1 0 0 0 0,0 0 0 0 0,0 0 0 0 0,-1 0 0 0 0,1 1 0 0 0,0-1 0 0 0,-1 0 0 0 0,1 0 0 0 0,0 1 0 0 0,-1-1 0 0 0,1 0 0 0 0,0 1 0 0 0,-1-1 0 0 0,1 0 0 0 0,0 1 0 0 0,-1-1 0 0 0,2 1 0 0 0,0 1 0 0 0,0-1 0 0 0,0 0 0 0 0,-1 0 0 0 0,1 1 0 0 0,0-1 0 0 0,0 1 0 0 0,-1-1 0 0 0,1 1 0 0 0,0-1 0 0 0,-1 1 0 0 0,0 0 0 0 0,1 0 0 0 0,-1 0 0 0 0,0 0 0 0 0,0-1 0 0 0,0 2 0 0 0,0-1 0 0 0,-1 0 0 0 0,1 0 0 0 0,0 0 0 0 0,0 5 0 0 0,0-2 0 0 0,1 9 0 0 0,0 0 0 0 0,0 0 0 0 0,-2 1 0 0 0,-1 22 0 0 0,-12 57 0 0 0,13-85 0 0 0,2-8 0 0 0,3-4 0 0 0,0-2 0 0 0,-1 1 0 0 0,0-1 0 0 0,0 0 0 0 0,4-6 0 0 0,7-9 0 0 0,32-44-876 0 0,-40 54 653 0 0,0 1 0 0 0,1-1 0 0 0,0 1-1 0 0,12-10 1 0 0,-5 7 223 0 0,-11 8 0 0 0,-1 1 0 0 0,0 1 0 0 0,1-1 0 0 0,-1 0 0 0 0,1 1 0 0 0,0 0 0 0 0,0 0 0 0 0,0 0 0 0 0,0 0 0 0 0,0 1 0 0 0,0-1 0 0 0,5 0 0 0 0,-7 2 29 0 0,1-1 1 0 0,-1 1-1 0 0,0 0 0 0 0,1 0 1 0 0,-1 0-1 0 0,0 0 0 0 0,1 0 1 0 0,-1 1-1 0 0,0-1 0 0 0,1 1 0 0 0,-1 0 1 0 0,0-1-1 0 0,0 1 0 0 0,0 0 1 0 0,0 0-1 0 0,1 1 0 0 0,-1-1 0 0 0,-1 0 1 0 0,1 0-1 0 0,0 1 0 0 0,0 0 1 0 0,0-1-1 0 0,-1 1 0 0 0,1 0 0 0 0,-1 0 1 0 0,1-1-1 0 0,-1 1 0 0 0,0 0 1 0 0,0 1-1 0 0,0-1 0 0 0,0 0 1 0 0,0 0-1 0 0,1 5 0 0 0,1 4 137 0 0,-1 1 0 0 0,0-1 0 0 0,0 1 0 0 0,-1 0 0 0 0,0 16 0 0 0,-2-20-166 0 0,0-1 0 0 0,0 0 0 0 0,-4 14 0 0 0,-3 14 0 0 0,1 43 0 0 0,5-67 0 0 0,2-11 0 0 0,0 0 0 0 0,0 0 0 0 0,0 0 0 0 0,0-1 0 0 0,0 1 0 0 0,0 0 0 0 0,1 0 0 0 0,-1 0 0 0 0,0 0 0 0 0,0 0 0 0 0,0 0 0 0 0,1-1 0 0 0,-1 1 0 0 0,0 0 0 0 0,0 0 0 0 0,0 0 0 0 0,1 0 0 0 0,-1 0 0 0 0,0 0 0 0 0,0 0 0 0 0,0 0 0 0 0,1 0 0 0 0,-1 0 0 0 0,0 0 0 0 0,0 0 0 0 0,0 0 0 0 0,1 0 0 0 0,-1 0 0 0 0,0 0 0 0 0,0 0 0 0 0,1 0 0 0 0,-1 0 0 0 0,0 1 0 0 0,0-1 0 0 0,0 0 0 0 0,0 0 0 0 0,1 0 0 0 0,-1 0 0 0 0,0 0 0 0 0,0 0 0 0 0,0 1 0 0 0,0-1 0 0 0,1 0 0 0 0,-1 0 0 0 0,0 0 0 0 0,0 0 0 0 0,0 1 0 0 0,0-1 0 0 0,0 0 0 0 0,0 0 0 0 0,0 0 0 0 0,0 1 0 0 0,0-1 0 0 0,0 0 0 0 0,1 0 0 0 0,-1 0 0 0 0,0 1 0 0 0,0-1 0 0 0,0 0 0 0 0,0 0 0 0 0,0 1 0 0 0,-1-1 0 0 0,1 0 0 0 0,0 0 0 0 0,0 0 0 0 0,0 1 0 0 0,0-1 0 0 0,0 0 0 0 0,12-7-2008 0 0,-2 1-3022 0 0,3-1-2932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3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15663 0 0,'0'0'356'0'0,"0"0"50"0"0,0 0 20 0 0,0 0-42 0 0,13 17 2606 0 0,-12-10-2449 0 0,-1 0 0 0 0,1 1 0 0 0,-1-1 0 0 0,0 1 0 0 0,-3 12 0 0 0,2-10-525 0 0,0 0 0 0 0,1 16 0 0 0,3 26-16 0 0,-2-34 0 0 0,0 0 0 0 0,1 0 0 0 0,6 27 0 0 0,-7-40 0 0 0,3 10 0 0 0,1-1 0 0 0,12 27 0 0 0,-16-38 0 0 0,0 0 0 0 0,0 0 0 0 0,1-1 0 0 0,0 1 0 0 0,-1-1 0 0 0,1 1 0 0 0,0-1 0 0 0,0 0 0 0 0,0 0 0 0 0,1 0 0 0 0,-1 0 0 0 0,0 0 0 0 0,1 0 0 0 0,0-1 0 0 0,-1 1 0 0 0,1-1 0 0 0,0 1 0 0 0,-1-1 0 0 0,1 0 0 0 0,0 0 0 0 0,5 0 0 0 0,-6-1 0 0 0,0 0 0 0 0,0 0 0 0 0,1 0 0 0 0,-1-1 0 0 0,0 1 0 0 0,0-1 0 0 0,0 1 0 0 0,0-1 0 0 0,1 0 0 0 0,-1 0 0 0 0,0 0 0 0 0,0 0 0 0 0,-1 0 0 0 0,1-1 0 0 0,0 1 0 0 0,0-1 0 0 0,-1 1 0 0 0,3-3 0 0 0,3-4 0 0 0,0 0 0 0 0,9-17 0 0 0,-6 9 0 0 0,0 0 0 0 0,0 0 0 0 0,-2-1 0 0 0,0 0 0 0 0,0 0 0 0 0,-2-1 0 0 0,6-25 0 0 0,-3 1 0 0 0,6-72 0 0 0,-15 105 0 0 0,0 2 72 0 0,0 5 299 0 0,0 2 117 0 0,-6 11 464 0 0,1 0-836 0 0,-1 1 1 0 0,1-1-1 0 0,1 1 1 0 0,0 1-1 0 0,1-1 1 0 0,0 0-1 0 0,1 1 1 0 0,0-1-1 0 0,1 1 1 0 0,0 0-1 0 0,1 0 1 0 0,1-1-1 0 0,0 1 1 0 0,0 0-1 0 0,2-1 1 0 0,-1 1-1 0 0,2-1 1 0 0,7 21-1 0 0,-6-26-116 0 0,0 1 0 0 0,0-1 0 0 0,1 0 0 0 0,0 0 0 0 0,0-1 0 0 0,10 9 0 0 0,-14-13-28 0 0,1 0 0 0 0,0 0-1 0 0,0 0 1 0 0,0-1 0 0 0,0 1 0 0 0,0-1 0 0 0,0 0-1 0 0,1 1 1 0 0,-1-2 0 0 0,0 1 0 0 0,1 0 0 0 0,-1-1-1 0 0,1 1 1 0 0,-1-1 0 0 0,0 0 0 0 0,1 0 0 0 0,-1 0 0 0 0,1-1-1 0 0,3 0 1 0 0,5-2-177 0 0,-1 0 0 0 0,1-1 0 0 0,21-11 0 0 0,-25 11-780 0 0,-1-1 1 0 0,1-1-1 0 0,-1 1 0 0 0,12-13 1 0 0,-14 13-153 0 0,9-9-6371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3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15663 0 0,'0'0'356'0'0,"0"0"50"0"0,0 0 20 0 0,0 0-42 0 0,0 9 1050 0 0,-5 150 5464 0 0,3-65-5458 0 0,-4 29-832 0 0,1-9-1172 0 0,5-90 291 0 0,2 0-1 0 0,7 42 1 0 0,-9-65 304 0 0,0 0-235 0 0,0 0 0 0 0,0-1 0 0 0,1 1 0 0 0,-1 0 0 0 0,0 0 0 0 0,0 0 0 0 0,1 0 0 0 0,-1-1 0 0 0,0 1 0 0 0,1 0 0 0 0,-1 0 0 0 0,1 0 0 0 0,-1-1 0 0 0,1 1 0 0 0,-1 0 0 0 0,1-1 0 0 0,0 1 0 0 0,-1-1 0 0 0,1 1 0 0 0,0-1 0 0 0,-1 1 0 0 0,1-1 0 0 0,1 1 0 0 0,5 1-1331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4.2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310 26 19351 0 0,'0'0'439'0'0,"-2"-1"62"0"0,-13-4-74 0 0,-1 0 0 0 0,0 1 0 0 0,0 0 1 0 0,0 2-1 0 0,-18-2 0 0 0,2 3-95 0 0,-53 5 1 0 0,79-4-369 0 0,0 1 0 0 0,1 1 0 0 0,-12 3 0 0 0,9-2-1330 0 0,0 0-1 0 0,0 1 0 0 0,-9 7 1 0 0,14-10-680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4.5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207 154 13823 0 0,'2'-1'315'0'0,"3"-3"-146"0"0,0-1 1 0 0,0 0-1 0 0,0 0 0 0 0,-1 0 1 0 0,1 0-1 0 0,-1-1 1 0 0,-1 0-1 0 0,4-7 0 0 0,-5 11-43 0 0,-1-1 0 0 0,0 0 0 0 0,0 0-1 0 0,0 0 1 0 0,0 0 0 0 0,0 0 0 0 0,-1-1-1 0 0,1 1 1 0 0,-1 0 0 0 0,0 0 0 0 0,0 0-1 0 0,0 0 1 0 0,0-1 0 0 0,-1 1 0 0 0,0 0-1 0 0,1 0 1 0 0,-1 0 0 0 0,0 0 0 0 0,0 0-1 0 0,-2-4 1 0 0,1 5-61 0 0,1 0 0 0 0,0 0 0 0 0,-1 0 0 0 0,1 0 0 0 0,-1 0-1 0 0,0 1 1 0 0,1-1 0 0 0,-1 0 0 0 0,0 1 0 0 0,0-1 0 0 0,0 1 0 0 0,0 0-1 0 0,0 0 1 0 0,0 0 0 0 0,-5-2 0 0 0,3 2 56 0 0,0 0-1 0 0,0 1 1 0 0,0-1 0 0 0,0 1-1 0 0,0 0 1 0 0,0 0-1 0 0,-1 0 1 0 0,-5 1 0 0 0,0 1 189 0 0,1 1 1 0 0,0 0-1 0 0,-1 0 1 0 0,1 1-1 0 0,1 0 1 0 0,-1 0 0 0 0,-9 6-1 0 0,11-5-276 0 0,0 1 0 0 0,-1-1-1 0 0,2 1 1 0 0,-1 1 0 0 0,1-1 0 0 0,0 1 0 0 0,0 0-1 0 0,1 0 1 0 0,0 1 0 0 0,0-1 0 0 0,1 1-1 0 0,0 1 1 0 0,0-1 0 0 0,1 0 0 0 0,0 1 0 0 0,0 0-1 0 0,-1 11 1 0 0,3-4-34 0 0,3-11 0 0 0,0-3 0 0 0,-1 0 0 0 0,0 1 0 0 0,1-1 0 0 0,-1 1 0 0 0,1-1 0 0 0,0 0 0 0 0,0 0 0 0 0,0 1 0 0 0,0-1 0 0 0,0-1 0 0 0,0 1 0 0 0,0 0 0 0 0,1 0 0 0 0,-1-1 0 0 0,1 1 0 0 0,-1-1 0 0 0,1 0 0 0 0,-1 0 0 0 0,1 0 0 0 0,0 0 0 0 0,0 0 0 0 0,-1-1 0 0 0,1 1 0 0 0,5-1 0 0 0,5 1 0 0 0,0-1 0 0 0,0 0 0 0 0,24-5 0 0 0,-25 4 0 0 0,0-2-106 0 0,-1 1-1 0 0,1-2 1 0 0,-1 1-1 0 0,0-1 1 0 0,0-1-1 0 0,0 0 1 0 0,-1-1-1 0 0,0 0 1 0 0,0 0 0 0 0,0-1-1 0 0,-1-1 1 0 0,11-10-1 0 0,-16 14-15 0 0,-1 0 0 0 0,0 0 0 0 0,-1 0 0 0 0,5-7 0 0 0,5-9 124 0 0,11-25 874 0 0,-25 63-260 0 0,0 8-491 0 0,1 0 0 0 0,1 0 0 0 0,4 35 0 0 0,-2-53-125 0 0,0 7 0 0 0,0 0 0 0 0,1-1 0 0 0,1 0 0 0 0,11 28 0 0 0,-13-38 0 0 0,0-1 0 0 0,0 1 0 0 0,0 0 0 0 0,0-1 0 0 0,0 1 0 0 0,1-1 0 0 0,0 0 0 0 0,0 1 0 0 0,0-1 0 0 0,0-1 0 0 0,6 5 0 0 0,-7-5 0 0 0,1-1 0 0 0,0 0 0 0 0,0 0 0 0 0,0 0 0 0 0,0 0 0 0 0,0-1 0 0 0,0 1 0 0 0,0-1 0 0 0,0 0 0 0 0,0 0 0 0 0,0 0 0 0 0,1 0 0 0 0,-1 0 0 0 0,0-1 0 0 0,0 1 0 0 0,5-3 0 0 0,-1 1 11 0 0,1 0 0 0 0,0-1 0 0 0,-1 0 0 0 0,1-1 0 0 0,-1 0 0 0 0,0 0 0 0 0,12-10 0 0 0,-7 4-346 0 0,-1-1 0 0 0,0-1 0 0 0,11-14 0 0 0,-7 7-735 0 0,-1 2-2609 0 0,14-23 0 0 0,-10 7-2313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4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253 0 13823 0 0,'0'0'315'0'0,"0"0"45"0"0,0 0 21 0 0,0 0-49 0 0,0 0-12 0 0,-1 2 770 0 0,-12 48 4279 0 0,1 30-2884 0 0,4-23-1410 0 0,0 7-43 0 0,1 100 1 0 0,10-77-1033 0 0,-1-74 0 0 0,0 0 0 0 0,0 0 0 0 0,1 0 0 0 0,7 18 0 0 0,-9-30-58 0 0,-1 0-1 0 0,1 0 1 0 0,-1 0-1 0 0,1 0 1 0 0,0 0-1 0 0,-1 0 1 0 0,1 0-1 0 0,0 0 1 0 0,0-1-1 0 0,0 1 1 0 0,0 0 0 0 0,-1 0-1 0 0,1-1 1 0 0,0 1-1 0 0,0 0 1 0 0,1-1-1 0 0,-1 1 1 0 0,0-1-1 0 0,0 0 1 0 0,0 1-1 0 0,0-1 1 0 0,0 0-1 0 0,0 0 1 0 0,1 1 0 0 0,-1-1-1 0 0,0 0 1 0 0,0 0-1 0 0,0 0 1 0 0,1 0-1 0 0,-1-1 1 0 0,0 1-1 0 0,0 0 1 0 0,0 0-1 0 0,0-1 1 0 0,2 0-1 0 0,4-2-595 0 0,1 0-1 0 0,-1 0 0 0 0,1-1 0 0 0,6-4 0 0 0,-9 5 350 0 0,35-25-3716 0 0,-19 12 1974 0 0</inkml:trace>
  <inkml:trace contextRef="#ctx0" brushRef="#br0" timeOffset="1">487 299 15663 0 0,'0'0'356'0'0,"0"0"50"0"0,-2 0 20 0 0,-36-3 715 0 0,1 1 0 0 0,-1 2-1 0 0,-71 10 1 0 0,-97 10-1108 0 0,150-8-1393 0 0,56-12 848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5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11975 0 0,'0'0'547'0'0,"0"0"-11"0"0,0 0-203 0 0,0 0 419 0 0,6 5 3280 0 0,-1 2-3313 0 0,0 0 0 0 0,0 0 0 0 0,-1 0 0 0 0,0 1 0 0 0,0 0 0 0 0,-1-1 0 0 0,3 13 0 0 0,-5-19-631 0 0,35 148 2395 0 0,-34-139-2253 0 0,-1-4-82 0 0,1 1 0 0 0,0 0 0 0 0,0-1-1 0 0,0 1 1 0 0,6 9 0 0 0,-7-14-221 0 0,0 0 0 0 0,0 0 0 0 0,0 0 0 0 0,1 0 0 0 0,-1 0 0 0 0,1 0 0 0 0,-1 0 0 0 0,1-1 0 0 0,-1 1 0 0 0,1-1 0 0 0,3 3 0 0 0,-4-3-435 0 0,-1-1-4 0 0,11-3-512 0 0,3-3-1024 0 0,0-3-6144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5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53 19351 0 0,'0'0'439'0'0,"0"0"62"0"0,0 0 33 0 0,0 0-65 0 0,0 0-237 0 0,0 0 156 0 0,-1 7 609 0 0,3 19 69 0 0,-2-18-669 0 0,1-1 1 0 0,-1 0 0 0 0,0 12-1 0 0,-3 5-397 0 0,2-1 0 0 0,1 1 0 0 0,1 0 0 0 0,1-1 0 0 0,9 45 0 0 0,-9-59 0 0 0,-2-6 0 0 0,1 1 0 0 0,0-1 0 0 0,0 0 0 0 0,0 0 0 0 0,0 1 0 0 0,1-1 0 0 0,-1 0 0 0 0,3 4 0 0 0,-4-7 0 0 0,0 1 0 0 0,1-1 0 0 0,-1 0 0 0 0,0 1 0 0 0,0-1 0 0 0,0 0 0 0 0,0 1 0 0 0,0-1 0 0 0,1 0 0 0 0,-1 1 0 0 0,0-1 0 0 0,0 0 0 0 0,1 1 0 0 0,-1-1 0 0 0,0 0 0 0 0,0 1 0 0 0,1-1 0 0 0,-1 0 0 0 0,0 0 0 0 0,1 1 0 0 0,-1-1 0 0 0,0 0 0 0 0,1 0 0 0 0,-1 0 0 0 0,0 0 0 0 0,1 1 0 0 0,-1-1 0 0 0,1 0 0 0 0,-1 0 0 0 0,0 0 0 0 0,1 0 0 0 0,-1 0 0 0 0,0 0 0 0 0,1 0 0 0 0,-1 0 0 0 0,1 0 0 0 0,-1 0 0 0 0,1-1 0 0 0,-1 1 0 0 0,2 0 0 0 0,0 0 0 0 0,0 0 0 0 0,0-1 0 0 0,0 1 0 0 0,0-1 0 0 0,0 0 0 0 0,0 1 0 0 0,0-1 0 0 0,0 0 0 0 0,-1 0 0 0 0,1 0 0 0 0,0 0 0 0 0,0-1 0 0 0,-1 1 0 0 0,1 0 0 0 0,-1-1 0 0 0,0 1 0 0 0,1-1 0 0 0,-1 1 0 0 0,0-1 0 0 0,2-2 0 0 0,2-4 0 0 0,0-1 0 0 0,0 1 0 0 0,4-11 0 0 0,16-47 0 0 0,10-22 0 0 0,-28 72 0 0 0,1 1 0 0 0,1 0 0 0 0,14-19 0 0 0,-17 28 0 0 0,2 4-64 0 0,-7 2 9 0 0,-1 0 0 0 0,1 0 0 0 0,-1 0 0 0 0,1 0 0 0 0,0 0 1 0 0,-1 1-1 0 0,1-1 0 0 0,0 0 0 0 0,-1 1 0 0 0,1-1 0 0 0,-1 0 0 0 0,1 1 0 0 0,-1-1 0 0 0,1 0 0 0 0,-1 1 0 0 0,1-1 0 0 0,-1 1 0 0 0,1-1 0 0 0,-1 1 0 0 0,0-1 0 0 0,1 1 1 0 0,-1-1-1 0 0,0 1 0 0 0,1 0 0 0 0,-1 0 0 0 0,8 18-567 0 0,-6-15 744 0 0,12 43-122 0 0,-12-37 0 0 0,1 1 0 0 0,0-1 0 0 0,1 0 0 0 0,0-1 0 0 0,7 14 0 0 0,-8-19 0 0 0,0 0 0 0 0,0-1 0 0 0,0 1 0 0 0,0-1 0 0 0,1 1 0 0 0,0-1 0 0 0,-1 0 0 0 0,1-1 0 0 0,0 1 0 0 0,0-1 0 0 0,0 1 0 0 0,1-1 0 0 0,-1 0 0 0 0,1-1 0 0 0,-1 1 0 0 0,1-1 0 0 0,-1 0 0 0 0,1 0 0 0 0,0 0 0 0 0,0-1 0 0 0,-1 0 0 0 0,1 0 0 0 0,0 0 0 0 0,5-1 0 0 0,-1 0 0 0 0,1-1 0 0 0,-1 0 0 0 0,1 0 0 0 0,-1-1 0 0 0,0 0 0 0 0,0-1 0 0 0,0 0 0 0 0,0 0 0 0 0,-1-1 0 0 0,16-12 0 0 0,-15 10 0 0 0,13-11 0 0 0,27-26 0 0 0,-43 37 0 0 0,0 1 0 0 0,-1-1 0 0 0,0 0 0 0 0,0 0 0 0 0,0-1 0 0 0,-1 1 0 0 0,0-1 0 0 0,5-15 0 0 0,-7 18 0 0 0,-2 4 0 0 0,0 0 0 0 0,1 0 0 0 0,-1 0 0 0 0,0 0 0 0 0,1 0 0 0 0,-1-1 0 0 0,0 1 0 0 0,0 0 0 0 0,0 0 0 0 0,0-1 0 0 0,0 1 0 0 0,0 0 0 0 0,0 0 0 0 0,-1 0 0 0 0,1 0 0 0 0,0-1 0 0 0,-1 1 0 0 0,1 0 0 0 0,-1 0 0 0 0,1 0 0 0 0,-1 0 0 0 0,1 0 0 0 0,-1 0 0 0 0,0 0 0 0 0,0-1 0 0 0,-1 0 0 0 0,1 0 0 0 0,0 1 0 0 0,0-1 0 0 0,-1 1 0 0 0,1 0 0 0 0,-1-1 0 0 0,1 1 0 0 0,-1 0 0 0 0,1 0 0 0 0,-1 0 0 0 0,0 0 0 0 0,0 0 0 0 0,1 0 0 0 0,-1 0 0 0 0,0 1 0 0 0,0-1 0 0 0,0 1 0 0 0,0-1 0 0 0,0 1 0 0 0,0 0 0 0 0,0 0 0 0 0,0-1 0 0 0,0 2 0 0 0,0-1 0 0 0,0 0 0 0 0,0 0 0 0 0,0 1 0 0 0,-3 0 0 0 0,-5 2 0 0 0,0 0 0 0 0,0 1 0 0 0,0 0 0 0 0,-10 6 0 0 0,13-6 0 0 0,-11 5 142 0 0,0 1 1 0 0,1 0-1 0 0,0 2 0 0 0,1 0 1 0 0,0 1-1 0 0,-18 19 0 0 0,28-26-66 0 0,2 0 0 0 0,-1 0 0 0 0,1 0 0 0 0,0 1 1 0 0,0 0-1 0 0,1-1 0 0 0,-1 1 0 0 0,-3 13 0 0 0,6-15-54 0 0,0 0 0 0 0,0 1 1 0 0,1-1-1 0 0,0 0 0 0 0,0 0 0 0 0,0 1 0 0 0,0-1 1 0 0,1 0-1 0 0,0 0 0 0 0,0 1 0 0 0,0-1 1 0 0,0 0-1 0 0,5 9 0 0 0,-1-5-22 0 0,-1 0 0 0 0,2-1 0 0 0,-1 0 0 0 0,1 0 0 0 0,0 0 0 0 0,1-1 0 0 0,0 0 0 0 0,0 0 0 0 0,1 0 0 0 0,-1-1 0 0 0,13 7 0 0 0,-9-6 0 0 0,1-1 0 0 0,-1-1 0 0 0,1 1 0 0 0,0-2 0 0 0,0 0 0 0 0,1 0 0 0 0,-1-1 0 0 0,18 1 0 0 0,-8-1-78 0 0,-1-2 0 0 0,1-1-1 0 0,25-2 1 0 0,-38 1 22 0 0,0-1 0 0 0,1 0-1 0 0,-1 0 1 0 0,0-1 0 0 0,0 0-1 0 0,0-1 1 0 0,-1 1 0 0 0,1-2-1 0 0,14-9 1 0 0,-5-2-1607 0 0,-1-1-3902 0 0,-1-4-1955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3.8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 11975 0 0,'0'0'267'0'0,"0"0"42"0"0,0 0 17 0 0,2-1-28 0 0,3-5-196 0 0,-3 1-21 0 0,-2 3 284 0 0,0 2 122 0 0,0 0 22 0 0,0 0 3 0 0,0 0 0 0 0,0 0 0 0 0,0 0 0 0 0,0 0 0 0 0,0 0 0 0 0,9 22 1024 0 0,-4 13-422 0 0,1 59 1 0 0,2 11-1200 0 0,-4-75 85 0 0,-1-4 0 0 0,1-1 0 0 0,11 36 0 0 0,-6-30-230 0 0,-2-9 473 0 0,12 26 0 0 0,-16-41-570 0 0,0-1 0 0 0,0 0 0 0 0,1-1 0 0 0,0 1 0 0 0,0 0 0 0 0,0-1-1 0 0,1 0 1 0 0,8 7 0 0 0,-12-11-1187 0 0,-1-1-20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5:56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14 21191 0 0,'0'0'969'0'0,"0"0"-18"0"0,0 0-468 0 0,0 0 295 0 0,-13-1 3905 0 0,14-5-6175 0 0,8 2-4065 0 0,10 1 3510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06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20 15663 0 0,'0'0'356'0'0,"0"0"50"0"0,1 1 20 0 0,2 8-243 0 0,-1 0 0 0 0,2 14 0 0 0,2 5 1628 0 0,-3-16-301 0 0,0-1 0 0 0,10 22-1 0 0,-14-54-1674 0 0,-3 5 165 0 0,-1 1 0 0 0,-8-19 0 0 0,11 29 0 0 0,0 1 0 0 0,0-1 0 0 0,-1 1 0 0 0,0-1 0 0 0,0 1 0 0 0,0 0 0 0 0,-1 0 0 0 0,1 0 0 0 0,-1 1 0 0 0,0 0 0 0 0,-5-4 0 0 0,8 6 0 0 0,-1 0 0 0 0,1 0 0 0 0,-1 0 0 0 0,1 1 0 0 0,-1-1 0 0 0,0 0 0 0 0,0 1 0 0 0,1-1 0 0 0,-1 1 0 0 0,0 0 0 0 0,0 0 0 0 0,1 0 0 0 0,-1 0 0 0 0,0 0 0 0 0,0 0 0 0 0,1 0 0 0 0,-1 0 0 0 0,-3 1 0 0 0,2 1 0 0 0,0-1 0 0 0,1 0 0 0 0,-1 1 0 0 0,0-1 0 0 0,0 1 0 0 0,1 0 0 0 0,-1 0 0 0 0,1 0 0 0 0,-4 4 0 0 0,-2 3 0 0 0,1 1 0 0 0,1-1 0 0 0,0 1 0 0 0,-8 17 0 0 0,6-9 0 0 0,1 0 0 0 0,1 0 0 0 0,1 0 0 0 0,1 1 0 0 0,0-1 0 0 0,1 1 0 0 0,0 26 0 0 0,2-21 0 0 0,2 1 0 0 0,1-1 0 0 0,1 0 0 0 0,1 0 0 0 0,9 31 0 0 0,-10-49 0 0 0,-1 0 0 0 0,1 1 0 0 0,0-1 0 0 0,0 0 0 0 0,0 0 0 0 0,1-1 0 0 0,0 1 0 0 0,0-1 0 0 0,1 0 0 0 0,0 0 0 0 0,-1 0 0 0 0,2 0 0 0 0,-1-1 0 0 0,0 0 0 0 0,1 0 0 0 0,0-1 0 0 0,0 1 0 0 0,0-1 0 0 0,0-1 0 0 0,0 1 0 0 0,8 1 0 0 0,-2 0 0 0 0,0-2 0 0 0,1 1 0 0 0,0-2 0 0 0,-1 1 0 0 0,1-2 0 0 0,0 0 0 0 0,0 0 0 0 0,-1-1 0 0 0,1-1 0 0 0,16-4 0 0 0,-7 1 12 0 0,-12 4-248 0 0,1-2 1 0 0,-1 0-1 0 0,18-8 1 0 0,-12 4-1838 0 0,-5 2-2514 0 0,2-2-2295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07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63 11975 0 0,'0'0'547'0'0,"0"0"-11"0"0,0 0-135 0 0,0 0 705 0 0,0 0 344 0 0,1-1 72 0 0,22-19 1998 0 0,-16 14-3461 0 0,1 1 0 0 0,-1 0 0 0 0,1 0 1 0 0,0 1-1 0 0,0 0 0 0 0,16-5 0 0 0,-18 8-31 0 0,0 0-1 0 0,0 0 0 0 0,0 0 1 0 0,0 1-1 0 0,0 0 0 0 0,0 0 1 0 0,0 1-1 0 0,0 0 1 0 0,0 0-1 0 0,0 0 0 0 0,-1 1 1 0 0,1 0-1 0 0,0 0 0 0 0,-1 0 1 0 0,1 1-1 0 0,-1-1 1 0 0,0 1-1 0 0,0 1 0 0 0,0-1 1 0 0,0 1-1 0 0,-1 0 0 0 0,1 0 1 0 0,-1 0-1 0 0,0 0 0 0 0,0 1 1 0 0,-1 0-1 0 0,1 0 1 0 0,-1 0-1 0 0,0 0 0 0 0,-1 0 1 0 0,1 1-1 0 0,-1-1 0 0 0,2 8 1 0 0,-1-4 108 0 0,-1-1 1 0 0,0 1-1 0 0,-1 0 1 0 0,0 0-1 0 0,0-1 1 0 0,-1 1 0 0 0,0 0-1 0 0,-1 0 1 0 0,0-1-1 0 0,0 1 1 0 0,-1 0-1 0 0,0-1 1 0 0,-1 1-1 0 0,-6 14 1 0 0,6-15-23 0 0,0 1 0 0 0,-1-1 0 0 0,0 1 0 0 0,-1-1 0 0 0,-9 12 0 0 0,12-17-94 0 0,0-1 0 0 0,-1 0-1 0 0,1 0 1 0 0,0 0 0 0 0,-1 0-1 0 0,1 0 1 0 0,-1-1 0 0 0,0 1-1 0 0,0-1 1 0 0,1 1 0 0 0,-1-1-1 0 0,0 0 1 0 0,0 0 0 0 0,0-1-1 0 0,0 1 1 0 0,0-1 0 0 0,0 1-1 0 0,-1-1 1 0 0,1 0 0 0 0,0 0-1 0 0,-4-1 1 0 0,1 1-66 0 0,1-1-1 0 0,-1-1 1 0 0,0 1-1 0 0,1-1 1 0 0,-1 0-1 0 0,1 0 0 0 0,-1 0 1 0 0,1-1-1 0 0,0 0 1 0 0,0 0-1 0 0,0 0 1 0 0,1-1-1 0 0,-1 0 1 0 0,1 1-1 0 0,0-2 1 0 0,0 1-1 0 0,-7-9 1 0 0,5 3-64 0 0,0 1 0 0 0,1-1 0 0 0,1 0 0 0 0,-1 0 0 0 0,1 0 0 0 0,1 0 0 0 0,0-1 0 0 0,-3-19 0 0 0,6 27 111 0 0,-1-1 0 0 0,1 0 0 0 0,0 1 0 0 0,0-1 0 0 0,0 1 0 0 0,0-1 0 0 0,1 1 0 0 0,-1-1 0 0 0,1 0 0 0 0,0 1 0 0 0,0 0 0 0 0,0-1 0 0 0,1 1 0 0 0,-1 0 0 0 0,1-1 0 0 0,0 1 0 0 0,-1 0 0 0 0,1 0 0 0 0,1 0 0 0 0,2-2 0 0 0,0 0-445 0 0,1 0 0 0 0,-1 1-1 0 0,1 0 1 0 0,0 0 0 0 0,1 1-1 0 0,-1 0 1 0 0,1 0 0 0 0,-1 0-1 0 0,9-2 1 0 0,2 0-1091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07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17503 0 0,'0'0'399'0'0,"1"1"60"0"0,4 6-172 0 0,1 0 0 0 0,-1 0 0 0 0,-1 1 0 0 0,1-1 1 0 0,3 11-1 0 0,7 11 1901 0 0,-10-18-1976 0 0,1 0-1 0 0,-1 1 1 0 0,-1 0-1 0 0,0 0 0 0 0,-1 0 1 0 0,0 1-1 0 0,-1-1 0 0 0,2 20 1 0 0,-4-8 136 0 0,0 0 0 0 0,-2 0 0 0 0,-6 37 0 0 0,4-48-332 0 0,3-1-96 0 0,1-11-257 0 0,0-1-138 0 0,0 0-33 0 0,0 0 65 0 0,-1-2 294 0 0,0-13 147 0 0,1-1-1 0 0,1 0 0 0 0,0 1 1 0 0,1-1-1 0 0,6-21 0 0 0,1-16 3 0 0,-6 35 0 0 0,0 1 0 0 0,2-1 0 0 0,10-29 0 0 0,-14 45 0 0 0,0 0 0 0 0,0-1 0 0 0,0 1 0 0 0,0 0 0 0 0,0 0 0 0 0,1 0 0 0 0,-1 1 0 0 0,1-1 0 0 0,-1 0 0 0 0,1 0 0 0 0,0 1 0 0 0,-1-1 0 0 0,1 1 0 0 0,0-1 0 0 0,0 1 0 0 0,0 0 0 0 0,0 0 0 0 0,4-2 0 0 0,2 1 0 0 0,2 3 0 0 0,-6 0 67 0 0,0 1-1 0 0,0 0 0 0 0,0-1 1 0 0,0 1-1 0 0,0 1 1 0 0,0-1-1 0 0,-1 1 0 0 0,1-1 1 0 0,-1 1-1 0 0,0 0 1 0 0,0 0-1 0 0,0 0 0 0 0,0 1 1 0 0,3 3-1 0 0,-2 0 76 0 0,-1 1 1 0 0,0-1-1 0 0,0 0 0 0 0,0 1 1 0 0,-1 0-1 0 0,3 14 0 0 0,14 123-142 0 0,-19-145 0 0 0,-1 0 0 0 0,1 0 0 0 0,0 0 0 0 0,0 1 0 0 0,0-1 0 0 0,0 0 0 0 0,0 0 0 0 0,0 0 0 0 0,0 0 0 0 0,0 1 0 0 0,0-1 0 0 0,0 0 0 0 0,0 0 0 0 0,0 0 0 0 0,0 0 0 0 0,0 1 0 0 0,0-1 0 0 0,0 0 0 0 0,1 0 0 0 0,-1 0 0 0 0,0 0 0 0 0,0 0 0 0 0,0 1 0 0 0,0-1 0 0 0,0 0 0 0 0,0 0 0 0 0,0 0 0 0 0,0 0 0 0 0,1 0 0 0 0,-1 1 0 0 0,0-1 0 0 0,0 0 0 0 0,0 0 0 0 0,0 0 0 0 0,0 0 0 0 0,1 0 0 0 0,-1 0 0 0 0,0 0 0 0 0,0 0 0 0 0,0 0 0 0 0,0 0 0 0 0,1 0 0 0 0,-1 0 0 0 0,0 0 0 0 0,0 0 0 0 0,0 0 0 0 0,0 0 0 0 0,1 0 0 0 0,-1 0 0 0 0,0 0 0 0 0,0 0 0 0 0,0 0 0 0 0,0 0 0 0 0,1 0 0 0 0,-1 0 0 0 0,0 0 0 0 0,0 0 0 0 0,0 0 0 0 0,5-6 0 0 0,-5 6 0 0 0,25-45 0 0 0,-11 18 0 0 0,-2 4-275 0 0,-1 3-575 0 0,21-32-1 0 0,-19 35 838 0 0,-9 10 13 0 0,1 1 0 0 0,0 0-1 0 0,0 0 1 0 0,0 0 0 0 0,1 0-1 0 0,-1 1 1 0 0,1 0 0 0 0,0 0-1 0 0,11-6 1 0 0,-4 7 0 0 0,-8 5 0 0 0,-3 0 0 0 0,1 0 0 0 0,0 1 0 0 0,1-1 0 0 0,-1 1 0 0 0,0 0 0 0 0,0 0 0 0 0,0 0 0 0 0,0 0 0 0 0,0 0 0 0 0,-1 1 0 0 0,1-1 0 0 0,-1 1 0 0 0,1 0 0 0 0,-1-1 0 0 0,0 1 0 0 0,0 0 0 0 0,0 0 0 0 0,1 5 0 0 0,4 7 0 0 0,0 1 0 0 0,6 22 0 0 0,-7-19 0 0 0,11 41 694 0 0,-10-33-45 0 0,14 35 0 0 0,-20-61-727 0 0,0 1 0 0 0,0 0 0 0 0,0 0 0 0 0,0-1-1 0 0,0 1 1 0 0,0 0 0 0 0,0-1 0 0 0,1 1 0 0 0,-1-1 0 0 0,0 0-1 0 0,1 1 1 0 0,-1-1 0 0 0,1 0 0 0 0,0 0 0 0 0,-1 0 0 0 0,1 0 0 0 0,0 0-1 0 0,0 0 1 0 0,0-1 0 0 0,-1 1 0 0 0,4 0 0 0 0,0 0-198 0 0,-1-1 0 0 0,0 0 0 0 0,1 0 0 0 0,-1 0 0 0 0,1 0 0 0 0,-1-1 0 0 0,0 0 0 0 0,8-2 1 0 0,0-2-1259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08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76 10135 0 0,'0'0'464'0'0,"0"0"-9"0"0,0-10 1558 0 0,-3-3-263 0 0,-2-13 81 0 0,2 13 2992 0 0,18 196-2580 0 0,-14-153-2438 0 0,-1 15 195 0 0,7-117 0 0 0,-4 50 0 0 0,0 2 0 0 0,0-1 0 0 0,11-32 0 0 0,-12 47 0 0 0,0 0 0 0 0,1 0 0 0 0,0 0 0 0 0,0 1 0 0 0,0-1 0 0 0,1 1 0 0 0,-1 0 0 0 0,1 0 0 0 0,1 0 0 0 0,-1 0 0 0 0,1 1 0 0 0,0 0 0 0 0,5-4 0 0 0,-9 7 0 0 0,0 0 0 0 0,-1 1 0 0 0,1-1 0 0 0,0 1 0 0 0,0-1 0 0 0,0 1 0 0 0,0-1 0 0 0,0 1 0 0 0,0-1 0 0 0,0 1 0 0 0,0 0 0 0 0,0 0 0 0 0,-1-1 0 0 0,1 1 0 0 0,0 0 0 0 0,0 0 0 0 0,1 0 0 0 0,-1 0 0 0 0,0 0 0 0 0,0 0 0 0 0,0 0 0 0 0,0 1 0 0 0,-1-1 0 0 0,1 0 0 0 0,0 0 0 0 0,1 1 0 0 0,2 0 0 0 0,-1 0 0 0 0,0 0 0 0 0,0 0 0 0 0,0 0 0 0 0,0 0 0 0 0,-1 1 0 0 0,1-1 0 0 0,0 1 0 0 0,0-1 0 0 0,-1 1 0 0 0,1 0 0 0 0,3 4 0 0 0,-2-2 0 0 0,-1 1 0 0 0,0-1 0 0 0,0 1 0 0 0,-1 0 0 0 0,1 0 0 0 0,1 6 0 0 0,2 9 0 0 0,0 0 0 0 0,-1 0 0 0 0,-1 1 0 0 0,1 31 0 0 0,-1-18 0 0 0,-2-20 0 0 0,1-7 0 0 0,0-8 0 0 0,1-5 0 0 0,14-39 0 0 0,-12 29 0 0 0,12-22 0 0 0,29-48 0 0 0,-44 81 0 0 0,-2 4 0 0 0,-1-1 0 0 0,1 1 0 0 0,0 0 0 0 0,1-1 0 0 0,-1 1 0 0 0,0 0 0 0 0,0-1 0 0 0,1 1 0 0 0,-1 0 0 0 0,0 0 0 0 0,1 0 0 0 0,-1 0 0 0 0,1 0 0 0 0,3-1 0 0 0,-5 2 0 0 0,1-1 0 0 0,-1 1 0 0 0,1-1 0 0 0,0 1 0 0 0,-1-1 0 0 0,1 1 0 0 0,0-1 0 0 0,0 1 0 0 0,-1 0 0 0 0,1 0 0 0 0,0-1 0 0 0,0 1 0 0 0,0 0 0 0 0,-1 0 0 0 0,1 0 0 0 0,0 0 0 0 0,0 0 0 0 0,0 0 0 0 0,-1 0 0 0 0,1 0 0 0 0,0 0 0 0 0,0 0 0 0 0,0 0 0 0 0,-1 0 0 0 0,1 1 0 0 0,0-1 0 0 0,1 1 0 0 0,0 0 0 0 0,3 1 0 0 0,-1 0 0 0 0,0 1 0 0 0,0-1 0 0 0,0 1 0 0 0,0 0 0 0 0,0 0 0 0 0,-1 0 0 0 0,1 0 0 0 0,-1 1 0 0 0,0-1 0 0 0,0 1 0 0 0,0 0 0 0 0,-1 0 0 0 0,1 0 0 0 0,-1 0 0 0 0,2 6 0 0 0,2 4 0 0 0,0 0 0 0 0,-1 1 0 0 0,4 26 0 0 0,16 102 1883 0 0,-22-135-2745 0 0,5-5-5387 0 0,-7-3 5421 0 0,8 0-6692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09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1 167 17503 0 0,'0'0'399'0'0,"0"0"60"0"0,0 0 21 0 0,0 0-59 0 0,0 0-204 0 0,0 0 170 0 0,0 0 101 0 0,0 0 21 0 0,2 2 3 0 0,-1-1-415 0 0,0 1 0 0 0,0 0-1 0 0,1 0 1 0 0,-1 0 0 0 0,0 0 0 0 0,-1 0-1 0 0,1 0 1 0 0,0 0 0 0 0,0 0-1 0 0,-1 0 1 0 0,0 0 0 0 0,1 0 0 0 0,-1 0-1 0 0,0 0 1 0 0,0 0 0 0 0,0 1 0 0 0,0-1-1 0 0,0 0 1 0 0,-1 0 0 0 0,1 0-1 0 0,-1 3 1 0 0,-1 16 335 0 0,1 37-1 0 0,1-33 162 0 0,1-4-377 0 0,4 38 0 0 0,-3-51-194 0 0,-1 1 0 0 0,2-1 0 0 0,-1 1 0 0 0,1-1 0 0 0,0 0 0 0 0,1 0 0 0 0,4 8 0 0 0,-6-13-22 0 0,0 0 0 0 0,1 1 0 0 0,-1-1 0 0 0,1 0 0 0 0,0-1 0 0 0,0 1 0 0 0,0 0 0 0 0,0-1 0 0 0,0 1 0 0 0,0-1 0 0 0,1 0 0 0 0,-1 0 0 0 0,1-1 0 0 0,-1 1 0 0 0,1-1 0 0 0,0 1 0 0 0,0-1 0 0 0,5 0 0 0 0,-6 0 0 0 0,1-1 0 0 0,-1 0 0 0 0,0-1 0 0 0,0 1 0 0 0,1 0 0 0 0,-1-1 0 0 0,0 0 0 0 0,0 0 0 0 0,1 0 0 0 0,-1 0 0 0 0,0 0 0 0 0,0-1 0 0 0,0 1 0 0 0,0-1 0 0 0,-1 0 0 0 0,1 0 0 0 0,0 0 0 0 0,-1 0 0 0 0,0-1 0 0 0,1 1 0 0 0,-1 0 0 0 0,2-4 0 0 0,6-8-255 0 0,-2 0 0 0 0,0-1-1 0 0,-1 1 1 0 0,0-1 0 0 0,-1-1 0 0 0,6-25 0 0 0,-10 34 214 0 0,2-4-39 0 0,1-7 59 0 0,0 1 0 0 0,-1 0-1 0 0,4-34 1 0 0,-3-21 21 0 0,-6 74 458 0 0,-3 7 60 0 0,-3 12 333 0 0,2 29-769 0 0,2 64 1 0 0,3-104-83 0 0,1 0 0 0 0,0 0 0 0 0,1 0 0 0 0,0 0 0 0 0,1 0 0 0 0,0 0 0 0 0,0-1 0 0 0,1 0 0 0 0,6 13 0 0 0,-6-15 0 0 0,0 0 0 0 0,0-1 0 0 0,1 0 0 0 0,0 0 0 0 0,0 0 0 0 0,0-1 0 0 0,1 1 0 0 0,0-1 0 0 0,0-1 0 0 0,0 1 0 0 0,0-1 0 0 0,14 7 0 0 0,-16-9 3 0 0,1-1 0 0 0,-1 0 0 0 0,0 0-1 0 0,1-1 1 0 0,-1 1 0 0 0,0-1 0 0 0,1 0-1 0 0,-1 0 1 0 0,0 0 0 0 0,1-1 0 0 0,-1 1 0 0 0,0-1-1 0 0,1 0 1 0 0,-1 0 0 0 0,0-1 0 0 0,0 1 0 0 0,5-3-1 0 0,-2 0-30 0 0,-1 0 1 0 0,1 0-1 0 0,0 0 0 0 0,-1-1 0 0 0,0 1 0 0 0,0-2 0 0 0,-1 1 0 0 0,10-11 0 0 0,-3-2-1235 0 0,-1 0-1 0 0,0-1 1 0 0,-1 0 0 0 0,-1-1 0 0 0,-1 0-1 0 0,-1 0 1 0 0,7-32 0 0 0,-1-14-880 0 0,4-70 0 0 0,-12 81 2480 0 0,-6 15 1023 0 0,1 39-780 0 0,-1-4 813 0 0,1 4 6866 0 0,-4 14-7743 0 0,0-1-1 0 0,1 1 0 0 0,0 0 1 0 0,0 14-1 0 0,-2 55 6 0 0,5-82-512 0 0,1 63 787 0 0,12 86 0 0 0,-11-136-783 0 0,13 82-206 0 0,-13-86 123 0 0,0 0-1 0 0,1 0 0 0 0,1 0 0 0 0,-1 0 1 0 0,2 0-1 0 0,-1-1 0 0 0,1 0 1 0 0,6 8-1 0 0,-9-14-185 0 0,-1-1 0 0 0,1 0 0 0 0,-1 1 0 0 0,1-1 0 0 0,0 0 0 0 0,0 0 0 0 0,0 0 0 0 0,-1 0-1 0 0,1-1 1 0 0,0 1 0 0 0,0 0 0 0 0,0-1 0 0 0,0 0 0 0 0,0 1 0 0 0,1-1 0 0 0,-1 0 0 0 0,3 0 0 0 0,4 0-1129 0 0,0-1 0 0 0,13-2 0 0 0,-20 3 1273 0 0,20-5-1935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09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403 88 13823 0 0,'-6'-3'1247'0'0,"-16"-4"10"0"0,0 1-1 0 0,-27-3 1 0 0,13 3 885 0 0,-61-18 121 0 0,-15-3-1989 0 0,99 25-1205 0 0,-1 0 0 0 0,-17 1 0 0 0,31 1-92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10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231 352 13823 0 0,'0'0'315'0'0,"0"0"45"0"0,6-11 465 0 0,-3 3-647 0 0,-1 0 0 0 0,-1-1 0 0 0,0 1 0 0 0,0-1-1 0 0,0 1 1 0 0,-1-1 0 0 0,-1-13 0 0 0,0 18 12 0 0,0 0-1 0 0,0 0 1 0 0,0 1 0 0 0,0-1 0 0 0,0 0-1 0 0,-1 0 1 0 0,0 1 0 0 0,1-1 0 0 0,-2 1-1 0 0,1-1 1 0 0,0 1 0 0 0,0 0 0 0 0,-1 0-1 0 0,0 0 1 0 0,0 0 0 0 0,0 0 0 0 0,0 1-1 0 0,-6-4 1 0 0,5 3-86 0 0,-1 1 1 0 0,1 0-1 0 0,-1 0 0 0 0,0 0 0 0 0,0 1 1 0 0,1 0-1 0 0,-1 0 0 0 0,0 0 0 0 0,0 0 1 0 0,-1 1-1 0 0,1 0 0 0 0,0 0 0 0 0,0 0 1 0 0,0 1-1 0 0,0-1 0 0 0,-8 3 0 0 0,6-1 13 0 0,1 1-1 0 0,-1-1 0 0 0,1 1 1 0 0,-1 0-1 0 0,1 1 0 0 0,0-1 1 0 0,0 1-1 0 0,0 0 0 0 0,1 1 1 0 0,0-1-1 0 0,-9 11 0 0 0,11-11-116 0 0,0 0 0 0 0,1 1 0 0 0,-1-1 0 0 0,1 1 0 0 0,0 0 0 0 0,0 0 0 0 0,1 0 0 0 0,-1 0 0 0 0,0 8 0 0 0,-1 7 0 0 0,0 22 0 0 0,3-35 0 0 0,0-1 0 0 0,0 1 0 0 0,1 0 0 0 0,-1 0 0 0 0,2-1 0 0 0,-1 1 0 0 0,1-1 0 0 0,0 1 0 0 0,0-1 0 0 0,1 0 0 0 0,0 0 0 0 0,0 0 0 0 0,6 10 0 0 0,-6-13 0 0 0,0 1 0 0 0,0-1 0 0 0,1 0 0 0 0,-1 0 0 0 0,1 0 0 0 0,-1 0 0 0 0,1 0 0 0 0,0-1 0 0 0,0 0 0 0 0,0 0 0 0 0,0 0 0 0 0,0 0 0 0 0,1-1 0 0 0,-1 1 0 0 0,0-1 0 0 0,1 0 0 0 0,-1 0 0 0 0,1-1 0 0 0,-1 0 0 0 0,1 1 0 0 0,5-2 0 0 0,-4 1-69 0 0,1-1 1 0 0,-1 0-1 0 0,1 0 0 0 0,-1 0 1 0 0,1-1-1 0 0,-1 0 0 0 0,0-1 1 0 0,0 1-1 0 0,0-1 0 0 0,0 0 1 0 0,0-1-1 0 0,-1 1 0 0 0,1-1 0 0 0,-1 0 1 0 0,0 0-1 0 0,0-1 0 0 0,-1 0 1 0 0,1 0-1 0 0,-1 0 0 0 0,0 0 1 0 0,0 0-1 0 0,-1-1 0 0 0,0 0 1 0 0,0 0-1 0 0,0 0 0 0 0,0 0 1 0 0,-1 0-1 0 0,2-8 0 0 0,0-6 75 0 0,0 7 0 0 0,-1 0 1 0 0,-1 0-1 0 0,0 0 1 0 0,-1 0-1 0 0,0 0 1 0 0,-1 0-1 0 0,0 0 1 0 0,-3-14-1 0 0,3 26 331 0 0,1 9-92 0 0,0 0-1 0 0,0 1 1 0 0,-1 0-1 0 0,0-1 1 0 0,0 1-1 0 0,-3 9 0 0 0,2-9-268 0 0,0 1 0 0 0,1-1 0 0 0,0 0 0 0 0,2 17 0 0 0,0-15 24 0 0,0-1 0 0 0,1 0 0 0 0,1 0 0 0 0,-1 0 0 0 0,2-1 0 0 0,-1 1 0 0 0,2-1 0 0 0,-1 0 0 0 0,12 14 0 0 0,-15-20 0 0 0,1 1 0 0 0,1-1 0 0 0,-1 0 0 0 0,0 0 0 0 0,1 0 0 0 0,-1-1 0 0 0,1 1 0 0 0,0-1 0 0 0,0 0 0 0 0,0 0 0 0 0,0 0 0 0 0,0 0 0 0 0,1-1 0 0 0,-1 0 0 0 0,0 0 0 0 0,1 0 0 0 0,-1 0 0 0 0,1-1 0 0 0,-1 1 0 0 0,1-1 0 0 0,-1 0 0 0 0,1-1 0 0 0,-1 1 0 0 0,9-3 0 0 0,-6 1-132 0 0,0 0 0 0 0,0-1-1 0 0,-1 1 1 0 0,1-2 0 0 0,-1 1-1 0 0,0-1 1 0 0,0 1 0 0 0,0-2 0 0 0,0 1-1 0 0,-1-1 1 0 0,6-6 0 0 0,-4 3-305 0 0,-1 1 1 0 0,0-2-1 0 0,-1 1 0 0 0,0-1 1 0 0,0 1-1 0 0,-1-1 1 0 0,5-13-1 0 0,-3 0-288 0 0,0-1-1 0 0,-2 0 0 0 0,-1 0 0 0 0,0 0 1 0 0,-2 0-1 0 0,-1-30 0 0 0,-1 43 748 0 0,1-17 535 0 0,-1-1-1 0 0,-2 1 1 0 0,-1 1 0 0 0,-9-36 0 0 0,12 60 433 0 0,1 2 30 0 0,0 0 4 0 0,0 0 0 0 0,0 0 0 0 0,0 0 0 0 0,0 0-137 0 0,0 4-822 0 0,-1-1 1 0 0,0 1 0 0 0,0-1 0 0 0,-1 0-1 0 0,1 0 1 0 0,-3 4 0 0 0,0 1 268 0 0,0 5-21 0 0,0-1 0 0 0,0 1 0 0 0,1 0 0 0 0,1-1 0 0 0,-1 23-1 0 0,3 67 1082 0 0,0-95-1167 0 0,1 21-148 0 0,7 48 0 0 0,-6-68-78 0 0,0 1 0 0 0,0-1-1 0 0,1 0 1 0 0,0 0-1 0 0,0 0 1 0 0,1 0 0 0 0,-1-1-1 0 0,2 1 1 0 0,-1-1-1 0 0,8 8 1 0 0,-10-13-290 0 0,0 0 1 0 0,0 0-1 0 0,1 0 1 0 0,-1-1-1 0 0,0 1 1 0 0,5 1-1 0 0,-3-1-675 0 0,-1-1-1 0 0,1 1 1 0 0,-1-1-1 0 0,1 0 1 0 0,0 0-1 0 0,0-1 1 0 0,6 1-1 0 0,2-2-6747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10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380 49 13823 0 0,'-8'-5'675'0'0,"2"1"-513"0"0,0 1-1 0 0,-1 0 1 0 0,0 0 0 0 0,0 0 0 0 0,0 1-1 0 0,0 0 1 0 0,-9-2 0 0 0,-55-3 3248 0 0,27 3-1229 0 0,-148-5-246 0 0,190 9-2986 0 0,2 0-385 0 0,0 0-78 0 0,0 0-20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11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23 15663 0 0,'0'0'356'0'0,"0"0"50"0"0,0 0 20 0 0,0 0-42 0 0,-1-3-180 0 0,2 3-19 0 0,-1-1-131 0 0,0 1-1 0 0,0-1 1 0 0,0 1-1 0 0,0-1 1 0 0,0 1-1 0 0,0-1 1 0 0,0 1-1 0 0,0-1 1 0 0,0 1-1 0 0,0-1 0 0 0,0 1 1 0 0,0-1-1 0 0,0 1 1 0 0,0-1-1 0 0,-1 1 1 0 0,1-1-1 0 0,0 1 1 0 0,0-1-1 0 0,0 1 0 0 0,-1-1 1 0 0,1 1-1 0 0,0-1 1 0 0,-1 1-1 0 0,1 0 1 0 0,0-1-1 0 0,-1 1 1 0 0,1-1-1 0 0,-1 1 1 0 0,1 0-1 0 0,0 0 0 0 0,-1-1 1 0 0,1 1-1 0 0,-1 0 1 0 0,0-1-1 0 0,0 0 318 0 0,-6-1 415 0 0,4 2 1916 0 0,0 3-2625 0 0,0 0 1 0 0,0 0 0 0 0,0 0-1 0 0,0 1 1 0 0,0-1-1 0 0,1 1 1 0 0,0 0-1 0 0,0 0 1 0 0,0 0-1 0 0,0 0 1 0 0,0 0 0 0 0,1 0-1 0 0,-2 6 1 0 0,0 9 475 0 0,-4 34 0 0 0,7-45-532 0 0,-2 25-21 0 0,3 0 0 0 0,0-1 0 0 0,7 39 0 0 0,-4-52 0 0 0,-2-17 0 0 0,6 10-216 0 0,-4-12-489 0 0,-4 0 374 0 0,1 0 204 0 0,-1 1 1 0 0,1-1-1 0 0,-1 0 0 0 0,1 0 0 0 0,-1 0 0 0 0,1 0 1 0 0,-1 0-1 0 0,1 0 0 0 0,-1-1 0 0 0,1 1 1 0 0,-1 0-1 0 0,1 0 0 0 0,-1 0 0 0 0,1 0 0 0 0,-1 0 1 0 0,1-1-1 0 0,-1 1 0 0 0,0 0 0 0 0,2-1 1 0 0,-1 0-289 0 0,8-4-1119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4.3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 0 17503 0 0,'0'0'399'0'0,"1"2"60"0"0,0 1-367 0 0,0 1 0 0 0,0 0 0 0 0,0 0 1 0 0,-1 0-1 0 0,1 0 0 0 0,-1-1 0 0 0,0 1 1 0 0,0 0-1 0 0,-1 0 0 0 0,1 0 0 0 0,-2 4 1 0 0,-2 8 73 0 0,-8 22 0 0 0,-1 2 897 0 0,-13 52-381 0 0,13-52 222 0 0,-11 61 1 0 0,22-84-889 0 0,0-1 1 0 0,1 1-1 0 0,0 0 1 0 0,1-1-1 0 0,1 1 1 0 0,1-1 0 0 0,1 1-1 0 0,0-1 1 0 0,9 28-1 0 0,-10-38-14 0 0,1 0 0 0 0,0 0 0 0 0,0 0 0 0 0,1 0 0 0 0,-1 0 0 0 0,1-1 0 0 0,1 0 0 0 0,-1 0 0 0 0,1 0 0 0 0,0 0 0 0 0,0-1 0 0 0,0 1 0 0 0,0-1 0 0 0,1-1-1 0 0,0 1 1 0 0,-1-1 0 0 0,9 3 0 0 0,-2-1-50 0 0,-1-1-1 0 0,1-1 1 0 0,0 0-1 0 0,1-1 1 0 0,-1 0-1 0 0,0-1 1 0 0,1 0-1 0 0,18-2 1 0 0,-7 0-456 0 0,0-1 0 0 0,1-1 1 0 0,-1-1-1 0 0,42-14 0 0 0,-54 14 207 0 0,0-1 0 0 0,-1 0 0 0 0,0-1 0 0 0,0 0-1 0 0,0-1 1 0 0,18-14 0 0 0,-24 16 103 0 0,0-1-1 0 0,1 1 1 0 0,-2-1-1 0 0,1 0 1 0 0,-1 0-1 0 0,1 0 1 0 0,-2-1 0 0 0,1 0-1 0 0,-1 1 1 0 0,0-1-1 0 0,0 0 1 0 0,2-13-1 0 0,-4 14 137 0 0,0 0 0 0 0,0 1 0 0 0,-1-1 0 0 0,0 0 0 0 0,0 1-1 0 0,0-1 1 0 0,-1 0 0 0 0,0 1 0 0 0,0-1 0 0 0,-4-10 0 0 0,4 12-30 0 0,-1 0 0 0 0,0 1 0 0 0,0-1 0 0 0,0 0 0 0 0,0 1 0 0 0,-1 0 0 0 0,1-1 0 0 0,-1 1-1 0 0,0 0 1 0 0,0 0 0 0 0,0 1 0 0 0,0-1 0 0 0,-1 0 0 0 0,1 1 0 0 0,-5-3 0 0 0,5 3 150 0 0,-1 1 1 0 0,1-1-1 0 0,0 0 0 0 0,-1 1 0 0 0,1 0 0 0 0,-1 0 1 0 0,0 0-1 0 0,1 0 0 0 0,-1 0 0 0 0,0 1 0 0 0,1 0 0 0 0,-1 0 1 0 0,0 0-1 0 0,0 0 0 0 0,1 0 0 0 0,-1 1 0 0 0,0 0 1 0 0,1-1-1 0 0,-1 2 0 0 0,0-1 0 0 0,-3 2 0 0 0,-5 2 164 0 0,-1 1-1 0 0,2 1 1 0 0,-1 0-1 0 0,1 0 1 0 0,0 1-1 0 0,0 1 0 0 0,1-1 1 0 0,0 2-1 0 0,1 0 1 0 0,-12 14-1 0 0,16-16-76 0 0,0 0-1 0 0,0-1 0 0 0,0 1 1 0 0,1 1-1 0 0,0-1 0 0 0,1 1 1 0 0,0-1-1 0 0,0 1 0 0 0,1 0 1 0 0,-1 10-1 0 0,2-12-310 0 0,0-5 339 0 0,1 0 1 0 0,0 0-1 0 0,0 0 0 0 0,0-1 0 0 0,0 1 1 0 0,0 0-1 0 0,0 0 0 0 0,0 2 0 0 0,1-4-215 0 0,-1 0-1 0 0,0 1 0 0 0,0-1 0 0 0,1 1 0 0 0,-1-1 1 0 0,0 0-1 0 0,1 1 0 0 0,-1-1 0 0 0,1 0 0 0 0,-1 1 1 0 0,0-1-1 0 0,1 0 0 0 0,-1 0 0 0 0,1 1 0 0 0,-1-1 1 0 0,1 0-1 0 0,-1 0 0 0 0,0 0 0 0 0,1 0 0 0 0,-1 1 1 0 0,1-1-1 0 0,-1 0 0 0 0,1 0 0 0 0,-1 0 0 0 0,1 0 1 0 0,-1 0-1 0 0,1 0 0 0 0,-1 0 0 0 0,1-1 0 0 0,-1 1 1 0 0,1 0-1 0 0,-1 0 0 0 0,1 0 0 0 0,-1 0 0 0 0,1-1 1 0 0,-1 1-1 0 0,0 0 0 0 0,1-1 0 0 0,3 0-645 0 0,2-1-168 0 0,2-3-2504 0 0,3-3 800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11.6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82 17503 0 0,'0'0'399'0'0,"0"0"60"0"0,0 0 21 0 0,0 0-59 0 0,0 0-204 0 0,0 0 170 0 0,0 0 101 0 0,0 0 21 0 0,0 0 3 0 0,0 0 0 0 0,-5 8 512 0 0,4-6-963 0 0,0 0-1 0 0,0 1 0 0 0,0-1 1 0 0,1 1-1 0 0,-1-1 1 0 0,1 1-1 0 0,-1 0 1 0 0,1-1-1 0 0,0 5 0 0 0,0-4-4 0 0,0 0 0 0 0,0 0 0 0 0,-1-1 0 0 0,1 1-1 0 0,-1 0 1 0 0,1 0 0 0 0,-2 3 0 0 0,-2 5 38 0 0,1-1 1 0 0,0 0-1 0 0,0 1 1 0 0,1 0-1 0 0,1-1 0 0 0,0 1 1 0 0,1 0-1 0 0,0 0 1 0 0,0 0-1 0 0,1-1 1 0 0,0 1-1 0 0,1 0 0 0 0,0-1 1 0 0,1 1-1 0 0,1-1 1 0 0,5 14-1 0 0,-4-15-94 0 0,5 0 0 0 0,-4-9 0 0 0,-5-1 0 0 0,1 1 0 0 0,0 0 0 0 0,0 0 0 0 0,0 0 0 0 0,-1 0 0 0 0,1 0 0 0 0,0-1 0 0 0,0 1 0 0 0,-1-1 0 0 0,1 0 0 0 0,0 1 0 0 0,0-1 0 0 0,-1 0 0 0 0,1 0 0 0 0,-1 0 0 0 0,1 0 0 0 0,-1 0 0 0 0,1 0 0 0 0,1-3 0 0 0,2-2 0 0 0,0 0 0 0 0,0 0 0 0 0,4-9 0 0 0,-2 5 0 0 0,22-38 0 0 0,34-79 0 0 0,-47 93 0 0 0,-12 25 0 0 0,5-9 0 0 0,0 1 0 0 0,15-22 0 0 0,-20 33-133 0 0,-3 5-563 0 0,-1 1-258 0 0,0 0-920 0 0,0 0-3643 0 0,0 0-1565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11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1 243 15663 0 0,'0'0'356'0'0,"12"11"994"0"0,-10-10-1256 0 0,0 0 0 0 0,1-1 1 0 0,-1 1-1 0 0,1 0 0 0 0,-1-1 1 0 0,1 0-1 0 0,-1 0 0 0 0,1 0 1 0 0,-1 0-1 0 0,1 0 0 0 0,-1 0 1 0 0,1 0-1 0 0,-1-1 0 0 0,0 1 1 0 0,1-1-1 0 0,-1 0 0 0 0,1 0 1 0 0,-1 0-1 0 0,0 0 0 0 0,3-1 1 0 0,7-4 394 0 0,6-2-165 0 0,0-2 0 0 0,0 0-1 0 0,-1-1 1 0 0,17-14 0 0 0,-31 23-311 0 0,-2 1-13 0 0,14-9 0 0 0,0-2 0 0 0,-1 0 0 0 0,14-15 0 0 0,-25 24 0 0 0,0 0 0 0 0,-1 0 0 0 0,1 0 0 0 0,-1-1 0 0 0,0 1 0 0 0,0-1 0 0 0,0 1 0 0 0,-1-1 0 0 0,1 1 0 0 0,-1-1 0 0 0,1 0 0 0 0,-1 0 0 0 0,-1 0 0 0 0,1 0 0 0 0,0 0 0 0 0,-1 0 0 0 0,0 0 0 0 0,0 0 0 0 0,0 0 0 0 0,-2-7 0 0 0,2 9 0 0 0,0 1 0 0 0,-1-1 0 0 0,0 1 0 0 0,1-1 0 0 0,-1 1 0 0 0,0-1 0 0 0,0 1 0 0 0,0 0 0 0 0,0-1 0 0 0,0 1 0 0 0,0 0 0 0 0,0 0 0 0 0,0 0 0 0 0,-1 0 0 0 0,1 0 0 0 0,0 0 0 0 0,0 0 0 0 0,-2-1 0 0 0,0 1 0 0 0,0 0 0 0 0,-1 0 0 0 0,1 0 0 0 0,0 0 0 0 0,0 1 0 0 0,0-1 0 0 0,0 1 0 0 0,-6 0 0 0 0,1 0 0 0 0,0 1 0 0 0,0 0 0 0 0,0 1 0 0 0,0 0 0 0 0,1 0 0 0 0,-13 5 0 0 0,9-2 188 0 0,0 1 0 0 0,1 0 0 0 0,-1 1 0 0 0,1 0 0 0 0,1 1 0 0 0,-1 0 0 0 0,1 0-1 0 0,-12 15 1 0 0,16-16-49 0 0,0 0-1 0 0,0 0 0 0 0,0 1 0 0 0,1-1 0 0 0,0 1 1 0 0,1 0-1 0 0,-1 0 0 0 0,2 0 0 0 0,-1 1 0 0 0,1-1 1 0 0,0 1-1 0 0,0 14 0 0 0,1-11-6 0 0,1-1 1 0 0,1 1-1 0 0,0-1 1 0 0,1 1-1 0 0,0-1 0 0 0,0 0 1 0 0,2 1-1 0 0,-1-2 0 0 0,1 1 1 0 0,9 18-1 0 0,-10-24-82 0 0,0 0 0 0 0,1-1 0 0 0,-1 1 0 0 0,1-1 0 0 0,0 1 0 0 0,0-1 0 0 0,0 0 0 0 0,0 0 0 0 0,1-1 0 0 0,0 0 0 0 0,-1 1 0 0 0,1-1 0 0 0,1-1 0 0 0,-1 1 0 0 0,0-1 0 0 0,0 0 0 0 0,1 0 0 0 0,0-1 0 0 0,-1 1 0 0 0,1-1 0 0 0,0-1 0 0 0,-1 1 0 0 0,7-1 0 0 0,5 0-381 0 0,1-2 0 0 0,-1 0-1 0 0,0-2 1 0 0,0 1 0 0 0,0-2 0 0 0,-1 0 0 0 0,1-1 0 0 0,-1-1-1 0 0,-1 0 1 0 0,1-2 0 0 0,-1 1 0 0 0,-1-2 0 0 0,0 0-1 0 0,17-15 1 0 0,-8 5-7861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12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0 23039 0 0,'0'0'528'0'0,"-8"9"1259"0"0,4-5-1523 0 0,-7 3 1315 0 0,8-6-585 0 0,10 1-2714 0 0,3 0-7832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0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33 10135 0 0,'0'0'231'0'0,"0"0"29"0"0,0 0 19 0 0,-1-2-41 0 0,-4-11 238 0 0,7 10-144 0 0,-2 3-200 0 0,0-1 846 0 0,0 1 40 0 0,4-7 601 0 0,-1 1 85 0 0,-2 5 3797 0 0,2 16-5265 0 0,0 0 0 0 0,0 28 0 0 0,0 0 603 0 0,9 124 278 0 0,-11-148-1163 0 0,-1-9-73 0 0,1 0 1 0 0,2 14 0 0 0,-1-17-357 0 0,-2-5-1034 0 0,0-2-4210 0 0,0 0-1801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1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597 41 15663 0 0,'0'0'356'0'0,"0"0"50"0"0,0 0 20 0 0,-9 2 92 0 0,-23 6 293 0 0,-1-1-1 0 0,0-1 1 0 0,-41 1 0 0 0,-101-6 491 0 0,143-3-901 0 0,1 0 0 0 0,0-2 1 0 0,-48-13-1 0 0,73 15-453 0 0,0 0 0 0 0,0 0 0 0 0,1-1 0 0 0,-1 1 0 0 0,1-2 0 0 0,0 1 1 0 0,-8-6-1 0 0,11 7-965 0 0,0 0 0 0 0,0 0 0 0 0,0 0 0 0 0,1 0 0 0 0,-1-1 0 0 0,-1-2 0 0 0,2 3-5865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1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494 78 11975 0 0,'0'0'547'0'0,"0"0"-11"0"0,-2-1-344 0 0,-12-3 1082 0 0,-1 0 0 0 0,1 1 0 0 0,-1 1 0 0 0,-26-1-1 0 0,7 0-562 0 0,-132-23 2216 0 0,62 7-2665 0 0,78 14-282 0 0,16 3-236 0 0,-1 0 1 0 0,0 0-1 0 0,-18 1 1 0 0,27 1-5171 0 0,2 0-1890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1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13823 0 0,'0'0'315'0'0,"0"0"45"0"0,0 0 21 0 0,0 0-49 0 0,8-4-137 0 0,-8 4-106 0 0,0-1 0 0 0,1 1-1 0 0,-1 0 1 0 0,0 0 0 0 0,0 0 0 0 0,0 0 0 0 0,0 0-1 0 0,1 0 1 0 0,-1 0 0 0 0,0 0 0 0 0,0 0 0 0 0,1 0-1 0 0,-1 0 1 0 0,0 0 0 0 0,0 0 0 0 0,0 0 0 0 0,1 0-1 0 0,-1 0 1 0 0,0 0 0 0 0,0 0 0 0 0,0 0 0 0 0,1 0-1 0 0,-1 0 1 0 0,0 0 0 0 0,0 0 0 0 0,0 0 0 0 0,1 0 0 0 0,-1 0-1 0 0,0 0 1 0 0,0 1 0 0 0,0-1 0 0 0,0 0 0 0 0,1 0-1 0 0,-1 0 1 0 0,0 0 0 0 0,0 1 0 0 0,0-1 0 0 0,0 0-1 0 0,0 0 1 0 0,1 0 0 0 0,-1 1 0 0 0,8 13 787 0 0,3 21-25 0 0,-5-7-557 0 0,3 29 0 0 0,-3-13 657 0 0,-6-42-442 0 0,0 0-66 0 0,-1 5-358 0 0,4-27-1525 0 0,-3 10 1322 0 0,2 1 0 0 0,0 0 0 0 0,3-12 0 0 0,2 1 118 0 0,-4 9 0 0 0,0 0 0 0 0,1 1 0 0 0,0 0 0 0 0,1 0 0 0 0,0 0 0 0 0,1 1 0 0 0,0 0 0 0 0,0 0 0 0 0,8-9 0 0 0,-11 15 0 0 0,0 0 0 0 0,1 0 0 0 0,-1 0 0 0 0,1 1 0 0 0,0-1 0 0 0,0 1 0 0 0,0 0 0 0 0,0 0 0 0 0,0 0 0 0 0,0 0 0 0 0,0 1 0 0 0,8-2 0 0 0,-9 3 0 0 0,1-1 0 0 0,-1 1 0 0 0,0 0 0 0 0,0 1 0 0 0,1-1 0 0 0,-1 1 0 0 0,0-1 0 0 0,0 1 0 0 0,0 0 0 0 0,0 0 0 0 0,0 0 0 0 0,0 0 0 0 0,0 1 0 0 0,0-1 0 0 0,0 1 0 0 0,-1 0 0 0 0,1 0 0 0 0,4 4 0 0 0,-4-3 57 0 0,1 1-1 0 0,0-1 0 0 0,-1 1 1 0 0,0 0-1 0 0,0 0 1 0 0,0 1-1 0 0,0-1 0 0 0,-1 0 1 0 0,4 10-1 0 0,-4-7 182 0 0,0 1 0 0 0,-1-1 0 0 0,0 1 0 0 0,0-1 0 0 0,0 15 0 0 0,-1-12-238 0 0,0-5 0 0 0,0 0 0 0 0,-1-1 0 0 0,1 1 0 0 0,-1 0 0 0 0,0-1 0 0 0,0 1 0 0 0,-4 8 0 0 0,4-10 0 0 0,0-2 0 0 0,1 1 0 0 0,0-1 0 0 0,-1 0 0 0 0,1 1 0 0 0,0-1 0 0 0,0 0 0 0 0,0 1 0 0 0,0-1 0 0 0,0 0 0 0 0,0 1 0 0 0,0-1 0 0 0,0 0 0 0 0,1 3 0 0 0,1 7 0 0 0,5 4 0 0 0,-3-13 0 0 0,-3-2 0 0 0,1 1-43 0 0,-1-1 1 0 0,1 1-1 0 0,-1-1 0 0 0,1 1 0 0 0,-1-1 0 0 0,1 0 1 0 0,-1 0-1 0 0,1 1 0 0 0,-1-1 0 0 0,1 0 0 0 0,-1 0 1 0 0,1-1-1 0 0,-1 1 0 0 0,3 0 0 0 0,6-3-5783 0 0,1 0-1490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2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17503 0 0,'0'0'399'0'0,"0"0"60"0"0,0 0 21 0 0,0 0-59 0 0,0 0-204 0 0,0 0 170 0 0,0 0 101 0 0,0 0 21 0 0,4 7 515 0 0,3 9-722 0 0,-1-1-1 0 0,0 1 1 0 0,0 0-1 0 0,4 27 1 0 0,-7-32-178 0 0,3 16-124 0 0,14 34 0 0 0,-16-51 0 0 0,1 1 0 0 0,0-1 0 0 0,0 0 0 0 0,1 0 0 0 0,14 17 0 0 0,-13-20 0 0 0,-6-6 0 0 0,0 0 0 0 0,0 0 0 0 0,0-1 0 0 0,0 1 0 0 0,0 0 0 0 0,0-1 0 0 0,0 1 0 0 0,0 0 0 0 0,0-1 0 0 0,0 0 0 0 0,0 1 0 0 0,0-1 0 0 0,0 1 0 0 0,0-1 0 0 0,1 0 0 0 0,-1 0 0 0 0,0 0 0 0 0,0 0 0 0 0,0 0 0 0 0,1 0 0 0 0,-1 0 0 0 0,0 0 0 0 0,0 0 0 0 0,0-1 0 0 0,0 1 0 0 0,0 0 0 0 0,0-1 0 0 0,1 1 0 0 0,-1-1 0 0 0,0 1 0 0 0,0-1 0 0 0,0 0 0 0 0,0 1 0 0 0,0-1 0 0 0,-1 0 0 0 0,1 0 0 0 0,0 1 0 0 0,1-2 0 0 0,-2 1 0 0 0,6-4 0 0 0,-2 0 0 0 0,1-1 0 0 0,0 0 0 0 0,-1 0 0 0 0,0 0 0 0 0,0-1 0 0 0,-1 1 0 0 0,0-1 0 0 0,3-7 0 0 0,2-13 0 0 0,7-28 0 0 0,-12 39 0 0 0,1-2 0 0 0,0 1 0 0 0,0 1 0 0 0,1-1 0 0 0,0 1 0 0 0,1-1 0 0 0,14-23 0 0 0,-4 21-133 0 0,-15 19-563 0 0,0 0 47 0 0,1 0 1 0 0,-1 1 0 0 0,1-1-1 0 0,-1 1 1 0 0,0 0-1 0 0,1-1 1 0 0,-1 1-1 0 0,0 0 1 0 0,0 0-1 0 0,1 0 1 0 0,0 1 0 0 0,4 6-5790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2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0 198 10135 0 0,'13'5'1079'0'0,"-9"-3"-717"0"0,0 0-1 0 0,0-1 1 0 0,1 0-1 0 0,-1 0 1 0 0,0 0-1 0 0,1 0 1 0 0,-1-1-1 0 0,0 0 1 0 0,1 0-1 0 0,-1 0 1 0 0,1 0-1 0 0,-1-1 1 0 0,0 1-1 0 0,1-1 1 0 0,-1 0-1 0 0,0-1 1 0 0,0 1-1 0 0,1-1 1 0 0,-1 0-1 0 0,4-2 1 0 0,1 0-311 0 0,0-1 1 0 0,-1 0-1 0 0,1 0 1 0 0,-1 0-1 0 0,0-1 1 0 0,0-1-1 0 0,-1 1 0 0 0,0-1 1 0 0,0 0-1 0 0,-1-1 1 0 0,9-13-1 0 0,-12 16-55 0 0,0 0 0 0 0,0 0 1 0 0,-1 0-1 0 0,0 0 0 0 0,0 0 0 0 0,-1 0 0 0 0,1-1 0 0 0,-1 1 0 0 0,0-9 0 0 0,0 12 21 0 0,-1 0 0 0 0,-1 0-1 0 0,1-1 1 0 0,0 1-1 0 0,0 0 1 0 0,-1 0 0 0 0,1 0-1 0 0,-1 0 1 0 0,0 0-1 0 0,1 0 1 0 0,-1 0 0 0 0,0 0-1 0 0,0 1 1 0 0,0-1-1 0 0,0 0 1 0 0,-1 0 0 0 0,1 1-1 0 0,0-1 1 0 0,-1 1-1 0 0,1-1 1 0 0,-1 1 0 0 0,0 0-1 0 0,1-1 1 0 0,-1 1-1 0 0,0 0 1 0 0,0 0 0 0 0,0 0-1 0 0,-2 0 1 0 0,2 0 62 0 0,-1 0 0 0 0,1 1 0 0 0,-1 0 0 0 0,1-1 0 0 0,-1 1 0 0 0,0 0 0 0 0,1 0 0 0 0,-1 0 0 0 0,1 1 0 0 0,-1-1 0 0 0,0 1 0 0 0,1-1 0 0 0,-1 1 0 0 0,1 0 0 0 0,0 0 0 0 0,-1 0 0 0 0,1 0 0 0 0,0 0 0 0 0,-1 1 0 0 0,-3 2 0 0 0,-3 4 150 0 0,-1 0-1 0 0,-16 18 1 0 0,24-24-38 0 0,-5 7-40 0 0,-1 0 0 0 0,2 0 0 0 0,-1 1 0 0 0,2 0 0 0 0,-1 0 1 0 0,1 0-1 0 0,-6 18 0 0 0,9-21-158 0 0,0 0 1 0 0,0-1-1 0 0,1 1 1 0 0,0 0-1 0 0,0 1 1 0 0,0-1-1 0 0,1 0 0 0 0,0 0 1 0 0,0 0-1 0 0,1 0 1 0 0,0 0-1 0 0,0 0 1 0 0,4 10-1 0 0,-3-12 11 0 0,1 1-1 0 0,0-1 1 0 0,0 0-1 0 0,1 0 1 0 0,-1 0-1 0 0,1 0 1 0 0,0-1-1 0 0,1 1 1 0 0,-1-1-1 0 0,1 0 1 0 0,0 0 0 0 0,0-1-1 0 0,0 1 1 0 0,0-1-1 0 0,1 0 1 0 0,-1-1-1 0 0,1 1 1 0 0,0-1-1 0 0,-1 0 1 0 0,7 1-1 0 0,8 1-193 0 0,0-1 0 0 0,-1 0 0 0 0,1-1 0 0 0,36-2 0 0 0,-34-1-884 0 0,-1-1-1 0 0,0-1 0 0 0,-1-1 1 0 0,39-12-1 0 0,-37 7-460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3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36 17503 0 0,'0'0'399'0'0,"0"0"60"0"0,1 4 21 0 0,4 8-59 0 0,-5-11-412 0 0,0 0 0 0 0,0 0 0 0 0,0 0 0 0 0,0 0 0 0 0,0 0 0 0 0,0-1 0 0 0,0 1 0 0 0,0 0 1 0 0,0 0-1 0 0,-1 0 0 0 0,1 0 0 0 0,0 0 0 0 0,0-1 0 0 0,-1 1 0 0 0,1 0 0 0 0,-1 1 0 0 0,-1 1-2 0 0,1 9 530 0 0,0 0 1 0 0,1-1-1 0 0,0 1 0 0 0,2 14 0 0 0,0 13 708 0 0,-1-27-1155 0 0,0 0 1 0 0,5 19 0 0 0,-4-22 264 0 0,0 1 0 0 0,-1 0 0 0 0,0 0 1 0 0,-1 13-1 0 0,0-19-225 0 0,0 15-95 0 0,2-7-35 0 0,1-5 0 0 0,0-11 0 0 0,1-9 0 0 0,10-99 0 0 0,-12 92 0 0 0,8-30 0 0 0,-8 43 0 0 0,1 0 0 0 0,-1 0 0 0 0,1 0 0 0 0,1 1 0 0 0,-1-1 0 0 0,1 1 0 0 0,7-9 0 0 0,-3 6-142 0 0,-1 0 0 0 0,1 1-1 0 0,0 0 1 0 0,1 1 0 0 0,-1 0-1 0 0,16-9 1 0 0,-20 13 90 0 0,0 1-1 0 0,1 0 1 0 0,-1 0-1 0 0,0 1 1 0 0,1-1 0 0 0,0 1-1 0 0,-1 0 1 0 0,1 0-1 0 0,-1 0 1 0 0,1 1 0 0 0,0 0-1 0 0,0 0 1 0 0,-1 0-1 0 0,1 0 1 0 0,0 1-1 0 0,0 0 1 0 0,-1 0 0 0 0,6 2-1 0 0,22 12-762 0 0,-29-14 123 0 0,-1 1 0 0 0,1 0-1 0 0,0 1 1 0 0,-1-1 0 0 0,0 0-1 0 0,1 1 1 0 0,-1-1 0 0 0,0 1 0 0 0,0 0-1 0 0,0 0 1 0 0,2 5 0 0 0,-3-5-1866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7.7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0 17503 0 0,'0'0'399'0'0,"0"0"60"0"0,0 0 21 0 0,-3 7 86 0 0,0 154 3551 0 0,4-103-4146 0 0,-1-48-33 0 0,3 111 251 0 0,-1-99-560 0 0,0-1-1 0 0,2 0 0 0 0,10 34 0 0 0,-13-51-476 0 0,1 0 0 0 0,0 0-1 0 0,1 0 1 0 0,3 5 0 0 0,-5-8-1184 0 0,-1-1-15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3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8287 0 0,'0'0'184'0'0,"0"0"40"0"0,0 0 0 0 0,0 0 8 0 0,0 0-232 0 0,0 0 0 0 0,0 0 0 0 0,0 0 0 0 0,0 0 456 0 0,0 0 48 0 0,0 0 8 0 0,0 0 0 0 0,0 0-1232 0 0,0 0-240 0 0,0 0-56 0 0,0 0-8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3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10135 0 0,'0'0'231'0'0,"0"0"29"0"0,0 0 19 0 0,0 0 37 0 0,0 0 125 0 0,10-3 1160 0 0,-3 1-2469 0 0,-5 2-3552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6:24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231 27 10135 0 0,'0'0'231'0'0,"0"0"29"0"0,0 0 19 0 0,0 0 105 0 0,-14-2 2406 0 0,-32 0 22 0 0,28 1-2026 0 0,-1 1 1 0 0,-22 1 0 0 0,35 0-767 0 0,-1 0 0 0 0,1 0 0 0 0,0 1 1 0 0,-1-1-1 0 0,1 1 0 0 0,0 1 0 0 0,0-1 0 0 0,-7 5 0 0 0,10-5-17 0 0,1-1-1 0 0,0 1 1 0 0,0 0 0 0 0,0 0 0 0 0,0 0-1 0 0,0 0 1 0 0,1 0 0 0 0,-1 0 0 0 0,0 0-1 0 0,1 0 1 0 0,0 1 0 0 0,-1-1 0 0 0,1 1-1 0 0,0-1 1 0 0,0 1 0 0 0,1-1 0 0 0,-1 1-1 0 0,0 0 1 0 0,1-1 0 0 0,0 1 0 0 0,-1 0-1 0 0,1 3 1 0 0,1-2 144 0 0,-1 1 0 0 0,1 0 0 0 0,0-1 0 0 0,1 1-1 0 0,-1-1 1 0 0,1 1 0 0 0,0-1 0 0 0,0 0 0 0 0,0 1 0 0 0,0-1 0 0 0,1 0-1 0 0,-1-1 1 0 0,6 7 0 0 0,2 0-167 0 0,-1 0 0 0 0,1-1 0 0 0,17 12 0 0 0,-17-14 20 0 0,2-1 0 0 0,-1 0 0 0 0,1-1 0 0 0,-1 0 0 0 0,1-1 0 0 0,20 4 0 0 0,-18-4 0 0 0,1 0 0 0 0,-1 1 0 0 0,-1 0 0 0 0,19 10 0 0 0,-30-13 85 0 0,1-1-1 0 0,-1 1 1 0 0,0 0 0 0 0,0-1-1 0 0,0 1 1 0 0,0 0-1 0 0,0 0 1 0 0,0 1 0 0 0,-1-1-1 0 0,3 4 1 0 0,-3-5 424 0 0,-2 1-66 0 0,0 1-435 0 0,1 0 0 0 0,-1 0 1 0 0,0 0-1 0 0,-1 0 0 0 0,1 0 0 0 0,0 0 1 0 0,-1 0-1 0 0,0 0 0 0 0,1-1 0 0 0,-1 1 1 0 0,0-1-1 0 0,0 1 0 0 0,-1-1 1 0 0,1 0-1 0 0,0 0 0 0 0,-1 0 0 0 0,1 0 1 0 0,-1 0-1 0 0,-4 1 0 0 0,0 0-8 0 0,0 0 0 0 0,-1 0 0 0 0,1-1 0 0 0,-1 0 0 0 0,0-1 0 0 0,1 0 0 0 0,-1 0 0 0 0,0 0 0 0 0,0-1 0 0 0,0-1 0 0 0,0 1 0 0 0,1-1 0 0 0,-1 0 0 0 0,0-1 0 0 0,-9-3 0 0 0,10 2 0 0 0,2-3 0 0 0,5-2-64 0 0,2 6-33 0 0,-1 0 0 0 0,1 0 0 0 0,-1 0-1 0 0,1 0 1 0 0,-1 0 0 0 0,1 1 0 0 0,0-1 0 0 0,0 0-1 0 0,0 1 1 0 0,0-1 0 0 0,0 1 0 0 0,0 0 0 0 0,3-2-1 0 0,34-12-9 0 0,-28 11 532 0 0,78-23 745 0 0,-60 19-1186 0 0,1-1 0 0 0,-2-1 1 0 0,39-20-1 0 0,-46 18 16 0 0,-1 0 0 0 0,0-2 0 0 0,0-1 0 0 0,-2 0 0 0 0,0-1 0 0 0,18-20 0 0 0,-32 31 13 0 0,0-1-1 0 0,0 0 1 0 0,0 0-1 0 0,-1 0 1 0 0,0-1-1 0 0,3-7 1 0 0,-5 12-93 0 0,0 0 0 0 0,0 0 0 0 0,-1 0 1 0 0,1 0-1 0 0,-1-1 0 0 0,1 1 0 0 0,-1 0 1 0 0,0 0-1 0 0,0 0 0 0 0,0-1 0 0 0,0 1 1 0 0,0 0-1 0 0,-1 0 0 0 0,1 0 0 0 0,-1 0 1 0 0,1 0-1 0 0,-1 0 0 0 0,0 0 0 0 0,0 0 1 0 0,0 0-1 0 0,0 0 0 0 0,0 0 0 0 0,-3-3 1 0 0,3 4 88 0 0,0 0 0 0 0,-1 0 0 0 0,1 0 0 0 0,-1 1 0 0 0,1-1 0 0 0,-1 0 0 0 0,1 1 0 0 0,-1-1 0 0 0,1 1 0 0 0,-1 0 0 0 0,1-1 0 0 0,-1 1 0 0 0,0 0 0 0 0,1 0 0 0 0,-1 0 0 0 0,1 0 0 0 0,-1 1 0 0 0,0-1 0 0 0,1 0 0 0 0,-1 0 0 0 0,1 1 0 0 0,-1-1 0 0 0,1 1 0 0 0,-1 0 0 0 0,-1 0 0 0 0,-6 4 431 0 0,0-1 1 0 0,-15 11 0 0 0,20-12-336 0 0,-5 4-89 0 0,0-1 1 0 0,1 1-1 0 0,0 1 0 0 0,0 0 1 0 0,-7 9-1 0 0,11-12 84 0 0,0 0 0 0 0,0 1-1 0 0,1-1 1 0 0,0 1 0 0 0,0 0 0 0 0,0 0-1 0 0,1 0 1 0 0,0 0 0 0 0,-3 13 0 0 0,5-16-35 0 0,0 0 0 0 0,0 0 0 0 0,0 1 0 0 0,1-1 0 0 0,-1 0-1 0 0,1 0 1 0 0,0 0 0 0 0,0 0 0 0 0,0 0 0 0 0,0 0 0 0 0,1 0 0 0 0,-1 0 0 0 0,1 0 0 0 0,0 0 0 0 0,0 0 0 0 0,0-1 0 0 0,0 1 0 0 0,0-1 0 0 0,0 0 0 0 0,1 0 0 0 0,2 3 0 0 0,2 1 159 0 0,1-1 1 0 0,0 0-1 0 0,0 0 0 0 0,0 0 1 0 0,0-1-1 0 0,12 4 1 0 0,3-1-157 0 0,1-1 0 0 0,0-1 0 0 0,0-1 1 0 0,49 2-1 0 0,-35-6-740 0 0,-1-2 0 0 0,59-9 0 0 0,-51 1-8528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01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 0 4607 0 0,'9'28'352'0'0,"-9"-28"-336"0"0,1 1 0 0 0,-1-1 0 0 0,0 0 0 0 0,1 0-1 0 0,-1 1 1 0 0,0-1 0 0 0,1 0 0 0 0,-1 0 0 0 0,0 1-1 0 0,1-1 1 0 0,-1 0 0 0 0,0 0 0 0 0,1 0 0 0 0,-1 0-1 0 0,1 0 1 0 0,-1 0 0 0 0,0 0 0 0 0,1 0 0 0 0,-1 0-1 0 0,1 0 1 0 0,-1 0 0 0 0,1 0 0 0 0,-1 0 0 0 0,0 0-1 0 0,1 0 1 0 0,10 2 7673 0 0,-12 0-7393 0 0,0 0 0 0 0,-1-1 1 0 0,1 1-1 0 0,0-1 0 0 0,-1 1 0 0 0,1-1 0 0 0,-4 3 0 0 0,3-3-25 0 0,-8 7 701 0 0,-1 0 0 0 0,-20 11 0 0 0,-2 1-181 0 0,6-7-773 0 0,4-3-19 0 0,6-5 1 0 0,16-4 0 0 0,-1-1 0 0 0,1 0 0 0 0,-1 0 0 0 0,1 1 0 0 0,-1-1 0 0 0,1 1 0 0 0,0-1 0 0 0,-1 1 0 0 0,1 0 0 0 0,0 0 0 0 0,-1-1 0 0 0,-1 3 0 0 0,-2 2 63 0 0,1 1-1 0 0,0 0 0 0 0,0 0 1 0 0,1 0-1 0 0,-6 12 1 0 0,7-13 76 0 0,0 0 1 0 0,0 0-1 0 0,-1 0 0 0 0,0 0 1 0 0,0-1-1 0 0,0 1 1 0 0,0-1-1 0 0,-1 1 1 0 0,0-1-1 0 0,0-1 1 0 0,-5 5-1 0 0,4-5-139 0 0,4-2 0 0 0,0-1 0 0 0,-1 1 0 0 0,1 0 0 0 0,0 0 0 0 0,-1 0 0 0 0,1 0 0 0 0,0 1 0 0 0,0-1 0 0 0,0 0 0 0 0,0 0 0 0 0,0 1 0 0 0,0-1 0 0 0,1 0 0 0 0,-1 1 0 0 0,0-1 0 0 0,1 1 0 0 0,-1-1 0 0 0,0 3 0 0 0,1-3 67 0 0,-5 18 797 0 0,7-17-729 0 0,0 0 0 0 0,1 0-1 0 0,-1-1 1 0 0,1 1 0 0 0,0-1 0 0 0,-1 1 0 0 0,4 0 0 0 0,-3-1-97 0 0,54 23-38 0 0,-30-15 0 0 0,31 11 0 0 0,-38-15 0 0 0,-1 1 0 0 0,36 18 0 0 0,-23-8 372 0 0,-23-12-186 0 0,-1 0 1 0 0,0 0-1 0 0,0 1 0 0 0,0 0 0 0 0,-1 0 0 0 0,1 0 1 0 0,-1 1-1 0 0,8 9 0 0 0,-15-14-186 0 0,0 0 0 0 0,1-1 0 0 0,-1 1 0 0 0,1 0 0 0 0,-1-1 0 0 0,1 1 0 0 0,-1 0 0 0 0,1-1 0 0 0,0 1 0 0 0,-1 0 0 0 0,1-1 0 0 0,0 1 0 0 0,-1-1 0 0 0,1 1 0 0 0,0-1 0 0 0,0 0 0 0 0,1 1 0 0 0,-2-1 0 0 0,1 1 0 0 0,0-1 0 0 0,-1 0 0 0 0,1 1 0 0 0,0-1 0 0 0,-1 1 0 0 0,1-1 0 0 0,-1 1 0 0 0,1-1 0 0 0,0 1 0 0 0,-1-1 0 0 0,1 1 0 0 0,-1-1 0 0 0,0 1 0 0 0,1 0 0 0 0,-1-1 0 0 0,0 1 0 0 0,1 1 0 0 0,3 5 0 0 0,-2 0-1703 0 0,-2-5-6810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37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88 4607 0 0,'0'0'102'0'0,"0"0"20"0"0,3-3 6 0 0,10-7-21 0 0,-11 1-41 0 0,-2 8-39 0 0,3-21 1559 0 0,-2 18-1178 0 0,0 1-1 0 0,-1-1 1 0 0,1 1 0 0 0,-1-1 0 0 0,0 1 0 0 0,-1-8-1 0 0,0 0 952 0 0,1 12 1298 0 0,3 18 1103 0 0,-10 127-1712 0 0,6-100-1661 0 0,2-37-58 0 0,-1 0 0 0 0,0 0 0 0 0,0 0 0 0 0,-4 18 0 0 0,2-17 51 0 0,-1 0 0 0 0,2 0-1 0 0,-1 0 1 0 0,1 11 0 0 0,2-19-231 0 0,1 3-266 0 0,-1-3-579 0 0,-1-2-257 0 0,0 0-1286 0 0,0 0-4924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38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10135 0 0,'0'0'231'0'0,"0"0"29"0"0,0 0 19 0 0,0 0 105 0 0,0 0 410 0 0,0 0 184 0 0,0 0 40 0 0,0 0-63 0 0,0 0-290 0 0,0 0-121 0 0,0 0-28 0 0,0 0-4 0 0,1 1 0 0 0,3 2-362 0 0,0 0 0 0 0,-1 0-1 0 0,1-1 1 0 0,0 1 0 0 0,0-1 0 0 0,1 0-1 0 0,-1 0 1 0 0,0-1 0 0 0,1 1-1 0 0,-1-1 1 0 0,7 1 0 0 0,8 1-299 0 0,29 0-1 0 0,-29-2 292 0 0,-7 0-142 0 0,0-1 0 0 0,0 1 0 0 0,12 3 0 0 0,-22-3-3 0 0,-1-1-1 0 0,0 1 1 0 0,1-1-1 0 0,-1 0 1 0 0,0 1-1 0 0,1-1 1 0 0,-1 0-1 0 0,0 0 1 0 0,1 0-1 0 0,-1 0 1 0 0,1 0-1 0 0,-1 0 1 0 0,0 0-1 0 0,1 0 0 0 0,-1-1 1 0 0,0 1-1 0 0,3-1 1 0 0,2-2-1227 0 0,5 3-5237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38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0 13823 0 0,'2'9'675'0'0,"-1"-7"-545"0"0,1 15 565 0 0,-3-8-308 0 0,0-1-1 0 0,-1 0 1 0 0,0 1-1 0 0,0-1 1 0 0,0 0-1 0 0,-1 0 1 0 0,-5 10 0 0 0,3-7-52 0 0,0 1 1 0 0,-4 17 0 0 0,7-17-336 0 0,0 0 0 0 0,0 0 0 0 0,1 0 0 0 0,1 0 0 0 0,0 1 0 0 0,0-1 0 0 0,1 0 0 0 0,6 23 0 0 0,-6-30 0 0 0,1 1 0 0 0,0-1 0 0 0,0 1 0 0 0,1-1 0 0 0,-1 0 0 0 0,1 0 0 0 0,0 0 0 0 0,0-1 0 0 0,1 1 0 0 0,0-1 0 0 0,0 1 0 0 0,0-1 0 0 0,0 0 0 0 0,0-1 0 0 0,1 1 0 0 0,0-1 0 0 0,0 0 0 0 0,0 0 0 0 0,0 0 0 0 0,10 3 0 0 0,-10-4 0 0 0,1 0 0 0 0,-1 0 0 0 0,1-1 0 0 0,-1 0 0 0 0,1 0 0 0 0,0 0 0 0 0,0 0 0 0 0,-1-1 0 0 0,1 0 0 0 0,0-1 0 0 0,0 1 0 0 0,0-1 0 0 0,-1 0 0 0 0,1 0 0 0 0,-1-1 0 0 0,1 0 0 0 0,-1 0 0 0 0,1 0 0 0 0,7-5 0 0 0,-7 4-54 0 0,1-1 77 0 0,-1 1-1 0 0,0-1 1 0 0,0 0-1 0 0,6-6 1 0 0,-10 8-103 0 0,0 0-1 0 0,-1 0 1 0 0,0 0 0 0 0,1 1 0 0 0,-1-1 0 0 0,0 0 0 0 0,0-1 0 0 0,0 1-1 0 0,0 0 1 0 0,0 0 0 0 0,0 0 0 0 0,-1-1 0 0 0,1 1 0 0 0,-1 0 0 0 0,1-1 0 0 0,-1 1-1 0 0,0-3 1 0 0,0-4-362 0 0,0 8 436 0 0,1 0 1 0 0,-1 0 0 0 0,0 1 0 0 0,0-1-1 0 0,0 0 1 0 0,0 0 0 0 0,0 0 0 0 0,0 0 0 0 0,0 0-1 0 0,-1 0 1 0 0,1 0 0 0 0,0 0 0 0 0,0 0 0 0 0,-1 0-1 0 0,1 0 1 0 0,-1 1 0 0 0,1-1 0 0 0,-1 0-1 0 0,1 0 1 0 0,-1 0 0 0 0,1 1 0 0 0,-1-1 0 0 0,0 0-1 0 0,1 1 1 0 0,-1-1 0 0 0,0 0 0 0 0,0 1-1 0 0,1-1 1 0 0,-1 1 0 0 0,0-1 0 0 0,-1 0 0 0 0,-1 0 6 0 0,1 0 66 0 0,-1-1-1 0 0,0 1 1 0 0,1 0-1 0 0,-1 0 0 0 0,0 0 1 0 0,0 1-1 0 0,1-1 1 0 0,-1 1-1 0 0,0-1 1 0 0,0 1-1 0 0,0 0 1 0 0,0 0-1 0 0,0 0 1 0 0,0 0-1 0 0,1 1 0 0 0,-7 1 1 0 0,-3 1 476 0 0,1 1-1 0 0,-20 9 1 0 0,21-8-381 0 0,-14 4 608 0 0,17-7-720 0 0,-1 1 0 0 0,1 0 0 0 0,0 0 0 0 0,0 1 0 0 0,0 0 0 0 0,-8 6 0 0 0,14-7-77 0 0,6-3 94 0 0,9-3-1059 0 0,0-2-3962 0 0,1-2-1732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39.4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0 8287 0 0,'0'0'191'0'0,"0"0"26"0"0,0 0 9 0 0,0 0 42 0 0,0 0 158 0 0,0 0 72 0 0,0 0 12 0 0,0 0 70 0 0,-2 12 2296 0 0,-3 6-1685 0 0,-2 8-479 0 0,3-13 705 0 0,-4 25-1 0 0,3-2-752 0 0,2-1 0 0 0,1 1 0 0 0,5 54 0 0 0,-1-79-664 0 0,0-1 0 0 0,0-1-952 0 0,-1-7-4002 0 0,-1-2-1732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40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23 10135 0 0,'0'0'231'0'0,"0"0"29"0"0,0 0 19 0 0,-1 1-41 0 0,-6 3-112 0 0,5-4 267 0 0,2 0 106 0 0,0 0 11 0 0,0 0 2 0 0,0 0 0 0 0,0 0 0 0 0,-13 1 1303 0 0,9-1 869 0 0,12-5-1524 0 0,-2 2-982 0 0,-1 0 1 0 0,1 1-1 0 0,1 0 0 0 0,-1 0 1 0 0,0 1-1 0 0,0 0 0 0 0,1 0 1 0 0,7 0-1 0 0,2 1-178 0 0,-1 3 0 0 0,8-5-401 0 0,-13 1-1548 0 0,1 0-1 0 0,14-5 1 0 0,-22 6 414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40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 10135 0 0,'0'0'464'0'0,"0"0"-9"0"0,1 1-295 0 0,0 2 53 0 0,0-1-1 0 0,0 0 1 0 0,0 1 0 0 0,0-1-1 0 0,0 1 1 0 0,-1-1 0 0 0,1 1-1 0 0,-1-1 1 0 0,1 1 0 0 0,-1-1-1 0 0,0 1 1 0 0,0-1 0 0 0,0 1 0 0 0,-1 0-1 0 0,1-1 1 0 0,-1 4 0 0 0,-1 1-27 0 0,-1-1 0 0 0,1 1 0 0 0,-1-1 0 0 0,-7 12 1 0 0,9-16 309 0 0,-9 38 622 0 0,10-25-1118 0 0,3-11 0 0 0,-1-3 0 0 0,3 9 0 0 0,-5-9 0 0 0,1 0 0 0 0,-1 0 0 0 0,1-1 0 0 0,-1 1 0 0 0,1 0 0 0 0,0 0 0 0 0,-1 0 0 0 0,1 0 0 0 0,0 0 0 0 0,0-1 0 0 0,-1 1 0 0 0,1 0 0 0 0,0 0 0 0 0,0-1 0 0 0,0 1 0 0 0,0-1 0 0 0,0 1 0 0 0,0-1 0 0 0,0 1 0 0 0,0-1 0 0 0,0 0 0 0 0,0 1 0 0 0,1-1 0 0 0,3 1 0 0 0,14 5 391 0 0,1-1-1 0 0,35 4 1 0 0,-33-6-123 0 0,-18-2-193 0 0,0 1 0 0 0,-1-1 0 0 0,1 1-1 0 0,-1 0 1 0 0,1 0 0 0 0,-1 0 0 0 0,6 4-1 0 0,-1 0-64 0 0,-6-5-10 0 0,-1 0 0 0 0,1 0 0 0 0,-1 0 0 0 0,1 0 0 0 0,-1 0 0 0 0,1 0 0 0 0,-1 0 0 0 0,1 0 0 0 0,-1 1 0 0 0,0-1 0 0 0,0 1 0 0 0,0-1 0 0 0,0 1 0 0 0,0-1 0 0 0,0 1 0 0 0,1 2 0 0 0,-1 0 0 0 0,0-3 0 0 0,-1 0 0 0 0,0 0 0 0 0,1 0 0 0 0,-1 0 0 0 0,1 0 0 0 0,-1 0 0 0 0,0 0 0 0 0,0 0 0 0 0,0 0 0 0 0,0 0 0 0 0,0 0 0 0 0,0 0 0 0 0,0 2 0 0 0,0 15 0 0 0,0-13 108 0 0,0-1 0 0 0,-1 1 0 0 0,0 0-1 0 0,1 0 1 0 0,-2-1 0 0 0,1 1 0 0 0,0 0 0 0 0,-1-1-1 0 0,0 1 1 0 0,0-1 0 0 0,0 0 0 0 0,-1 0-1 0 0,1 1 1 0 0,-1-2 0 0 0,0 1 0 0 0,0 0 0 0 0,-1-1-1 0 0,-5 6 1 0 0,1-1-108 0 0,-2-1 0 0 0,1 1 0 0 0,-17 8 0 0 0,21-13 0 0 0,0 0 0 0 0,0-1 0 0 0,0 0 0 0 0,-1 0 0 0 0,1 0 0 0 0,-1-1 0 0 0,0 0 0 0 0,1 0 0 0 0,-10 0 0 0 0,11-1 12 0 0,0-1 0 0 0,1 1 0 0 0,-1-1-1 0 0,1 0 1 0 0,-1 0 0 0 0,1 0 0 0 0,-1-1-1 0 0,1 1 1 0 0,0-1 0 0 0,-1 0 0 0 0,1 1 0 0 0,0-2-1 0 0,0 1 1 0 0,0 0 0 0 0,1 0 0 0 0,-4-4 0 0 0,-2-3-735 0 0,1 0 1 0 0,0 0 0 0 0,-10-18 0 0 0,8 11-792 0 0,0-1-20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8.1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448 1 19351 0 0,'-1'1'439'0'0,"1"0"-388"0"0,-2 4 71 0 0,1 0 0 0 0,-1 0-1 0 0,0-1 1 0 0,-1 1-1 0 0,1 0 1 0 0,-1-1-1 0 0,0 0 1 0 0,0 1-1 0 0,0-1 1 0 0,-1 0 0 0 0,0-1-1 0 0,1 1 1 0 0,-9 5-1 0 0,5-4 59 0 0,0-1-1 0 0,0 0 1 0 0,0 0 0 0 0,-1-1-1 0 0,0 0 1 0 0,1 0 0 0 0,-1 0-1 0 0,0-1 1 0 0,0-1 0 0 0,-11 2-1 0 0,-18 0-179 0 0,10 1 0 0 0,0-2 0 0 0,0-1 0 0 0,1-2 0 0 0,-31-3 0 0 0,38 1 127 0 0,3 1-1570 0 0,1-1 0 0 0,-27-8 0 0 0,29 7-91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40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17503 0 0,'0'0'399'0'0,"0"0"60"0"0,2 1 21 0 0,13 4-107 0 0,1-1 1 0 0,1-1-1 0 0,-1 0 1 0 0,0-1-1 0 0,1 0 1 0 0,27-2-1 0 0,3-4-302 0 0,1 1-346 0 0,-13 2-3707 0 0,-27 1 2448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42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1 104 2759 0 0,'0'0'107'0'0,"0"0"-19"0"0,2-2-11 0 0,7-4-126 0 0,-6 5-294 0 0,1-3 89 0 0,1 1 0 0 0,-1-1-1 0 0,0 0 1 0 0,0-1-1 0 0,4-4 1 0 0,-1 1 188 0 0,5-8 200 0 0,-11 16 537 0 0,8-12 915 0 0,-8 9 3262 0 0,-2 1 4184 0 0,-3-4-8999 0 0,0-2-33 0 0,1-1 0 0 0,3 9 1 0 0,0 0 1 0 0,0 0-1 0 0,0 0 0 0 0,0 0 0 0 0,0 0 0 0 0,0 0 1 0 0,0 0-1 0 0,0 0 0 0 0,0 0 0 0 0,0-1 0 0 0,0 1 0 0 0,0 0 1 0 0,0 0-1 0 0,0 0 0 0 0,0 0 0 0 0,0 0 0 0 0,0 0 1 0 0,-1 0-1 0 0,1 0 0 0 0,0 0 0 0 0,0 0 0 0 0,0 0 0 0 0,0 0 1 0 0,0 0-1 0 0,0 0 0 0 0,0 0 0 0 0,0 0 0 0 0,0 0 1 0 0,0 0-1 0 0,0 0 0 0 0,0 0 0 0 0,0 0 0 0 0,0 0 0 0 0,0 0 1 0 0,0 0-1 0 0,-1 0 0 0 0,1 0 0 0 0,0 0 0 0 0,0 0 1 0 0,0 0-1 0 0,0 0 0 0 0,0 0 0 0 0,0 0 0 0 0,0 0 0 0 0,0 0 1 0 0,0 0-1 0 0,0 0 0 0 0,0 0 0 0 0,0 0 0 0 0,0 0 0 0 0,0 0 1 0 0,0 0-1 0 0,0 0 0 0 0,0 0 0 0 0,-1 0 0 0 0,1 0 1 0 0,0 0-1 0 0,0 0 0 0 0,0 1 0 0 0,0-1 0 0 0,0 0 0 0 0,0 0 1 0 0,0 0-1 0 0,0 0 0 0 0,0 0 0 0 0,0 0 0 0 0,0 0 1 0 0,-3 8 200 0 0,-3 13 340 0 0,6-18-413 0 0,-3 7 57 0 0,1-1 0 0 0,1 1 1 0 0,0 0-1 0 0,0-1 1 0 0,1 15-1 0 0,0 0 359 0 0,-1 1 1 0 0,-1-1-1 0 0,-8 35 0 0 0,8-50-678 0 0,1 1 133 0 0,0-1-269 0 0,1-7-1135 0 0,0-2-511 0 0,0 0-107 0 0,0 0-24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42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0 11975 0 0,'0'0'267'0'0,"0"0"42"0"0,0 0 17 0 0,0 0-28 0 0,0 0-126 0 0,-2 0 204 0 0,-7 0 111 0 0,6 0 22 0 0,3 0 3 0 0,0 0 0 0 0,0 0 0 0 0,0 0 0 0 0,0 0 0 0 0,0 0 0 0 0,0 0 0 0 0,0 0 0 0 0,0 0 0 0 0,0 0 0 0 0,0 0 0 0 0,9 2 443 0 0,69 8-439 0 0,-7-2-4455 0 0,-57-6 1917 0 0,-11-1-24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43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13823 0 0,'0'0'630'0'0,"0"2"-13"0"0,1 19-368 0 0,-1-19 33 0 0,0 0 0 0 0,0 0-1 0 0,1 0 1 0 0,-1 0-1 0 0,1 0 1 0 0,-1 0 0 0 0,1 0-1 0 0,0 0 1 0 0,-1 0-1 0 0,1 0 1 0 0,0-1 0 0 0,1 1-1 0 0,-1 0 1 0 0,2 2 0 0 0,2 3-31 0 0,-4-5-144 0 0,0 1-1 0 0,-1 0 1 0 0,1-1-1 0 0,-1 1 1 0 0,1-1-1 0 0,-1 1 0 0 0,0 0 1 0 0,0 0-1 0 0,0-1 1 0 0,0 1-1 0 0,0 0 1 0 0,0-1-1 0 0,-1 1 1 0 0,0 0-1 0 0,1-1 1 0 0,-3 5-1 0 0,1-2-119 0 0,1 0-1 0 0,0-1 1 0 0,0 1 0 0 0,0 0-1 0 0,0-1 1 0 0,1 1-1 0 0,0 0 1 0 0,0 0 0 0 0,1 8-1 0 0,3 8 14 0 0,0-13 0 0 0,0-4 6 0 0,0-1 0 0 0,0 0 0 0 0,0-1 0 0 0,0 1 0 0 0,0 0 0 0 0,1-1-1 0 0,-1 0 1 0 0,1 0 0 0 0,0-1 0 0 0,-1 1 0 0 0,1-1 0 0 0,0 0 0 0 0,0 0 0 0 0,0-1 0 0 0,0 1-1 0 0,0-1 1 0 0,0 0 0 0 0,0 0 0 0 0,0-1 0 0 0,0 0 0 0 0,0 0 0 0 0,0 0 0 0 0,5-2 0 0 0,-4 1-156 0 0,1 0 0 0 0,-1-1 0 0 0,1 0 0 0 0,-1 0 0 0 0,0 0 0 0 0,0-1 0 0 0,-1 0 0 0 0,1 0 0 0 0,-1 0 0 0 0,0-1 0 0 0,0 0 0 0 0,0 0 0 0 0,0 0 0 0 0,-1-1 0 0 0,0 1 0 0 0,3-8 0 0 0,-1 3-680 0 0,-1-1-1 0 0,0 0 1 0 0,-1-1-1 0 0,0 1 1 0 0,-1-1-1 0 0,0 1 1 0 0,2-23-1 0 0,-13 2-237 0 0,7 31 1406 0 0,1 1 136 0 0,0 0 34 0 0,-1 0-252 0 0,-1 1-1 0 0,0-1 0 0 0,1 1 0 0 0,-1-1 0 0 0,0 1 1 0 0,0-1-1 0 0,1 1 0 0 0,-1 0 0 0 0,1 0 1 0 0,-1 0-1 0 0,1 0 0 0 0,-1 0 0 0 0,1 0 1 0 0,0 0-1 0 0,-1 1 0 0 0,1-1 0 0 0,0 0 0 0 0,0 1 1 0 0,0-1-1 0 0,0 1 0 0 0,0-1 0 0 0,0 1 1 0 0,1-1-1 0 0,-2 3 0 0 0,-2 6 496 0 0,0 1-1 0 0,-4 19 1 0 0,6-21-212 0 0,-4 26 202 0 0,1 0 1 0 0,1-1-1 0 0,2 2 0 0 0,4 39 1 0 0,0-24-834 0 0,12 71 0 0 0,0-141-3909 0 0,-8 5 2467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44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25 4607 0 0,'1'-1'208'0'0,"2"0"812"0"0,8-7-2709 0 0,-5 2 5247 0 0,3-2 5941 0 0,-12 13-9123 0 0,0 0-1 0 0,1 0 0 0 0,0 0 0 0 0,-2 7 1 0 0,-7 19-33 0 0,4-16-339 0 0,8-10 21 0 0,0-1 18 0 0,-2 12 616 0 0,0 1 0 0 0,-7 28-1 0 0,8-40-658 0 0,0-1 0 0 0,0 0 0 0 0,0 1 0 0 0,0-1 0 0 0,1 0 0 0 0,1 9 0 0 0,2 8 0 0 0,2 2 0 0 0,-6-19 0 0 0,2 15 0 0 0,2-9 0 0 0,-1-3-133 0 0,-3-5-563 0 0,0-2-257 0 0,0 0-58 0 0,0 0-12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47.9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31 4607 0 0,'0'0'102'0'0,"0"0"20"0"0,0 0 6 0 0,1-1-21 0 0,8-8 1911 0 0,0-2 7428 0 0,-5 4-8601 0 0,-1 5-845 0 0,-2 7 0 0 0,0 8 0 0 0,-1-13 0 0 0,-1 14 183 0 0,-1 0-1 0 0,0 0 0 0 0,-1 0 1 0 0,-1 0-1 0 0,-5 15 1 0 0,4-14 55 0 0,0 1 0 0 0,1-1 1 0 0,-3 30-1 0 0,0 6 597 0 0,4-32-225 0 0,-2 21 0 0 0,5-35-611 0 0,0 1 0 0 0,0-1 1 0 0,1 1-1 0 0,0-1 0 0 0,0 0 0 0 0,0 1 1 0 0,0-1-1 0 0,4 8 0 0 0,0-4 1 0 0,-1-2-133 0 0,-3-5-563 0 0,-1-2-257 0 0,2 0-58 0 0,7-2-12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49.1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0 8287 0 0,'0'0'191'0'0,"0"0"26"0"0,0 0 9 0 0,0 0 42 0 0,0 0 158 0 0,0 0 72 0 0,0 0 12 0 0,0 0 2 0 0,0 0 0 0 0,0 0 0 0 0,0 0 0 0 0,0 0-69 0 0,0 0-222 0 0,0 0 166 0 0,0 0 101 0 0,0 0 21 0 0,0 0 3 0 0,0 0 0 0 0,0 0 0 0 0,0 0 0 0 0,0 0-69 0 0,-5 8 165 0 0,1 2-273 0 0,1 0 1 0 0,0 0-1 0 0,1 1 1 0 0,-2 15-1 0 0,-6 15 1064 0 0,1-6-838 0 0,-35 178-545 0 0,40-206-1445 0 0,1-14-5718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54.9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8287 0 0,'0'0'191'0'0,"0"0"26"0"0,0 0 9 0 0,0 0 42 0 0,0 0 158 0 0,0 0 72 0 0,0 0 12 0 0,0 0-67 0 0,1-2-294 0 0,1-5-61 0 0,-1 5 283 0 0,-1 2-261 0 0,0 0 1 0 0,1-1-1 0 0,-1 1 0 0 0,1 0 0 0 0,-1 0 1 0 0,0-1-1 0 0,1 1 0 0 0,-1 0 0 0 0,1-1 1 0 0,-1 1-1 0 0,0-1 0 0 0,0 1 1 0 0,1-1-1 0 0,-1 1 0 0 0,0 0 0 0 0,0-1 1 0 0,1 1-1 0 0,-1-1 0 0 0,0 1 0 0 0,0-1 1 0 0,0 1-1 0 0,0-2 0 0 0,3-4 2044 0 0,1 11-1143 0 0,-2 2-865 0 0,0 1 0 0 0,-1-1 0 0 0,0 0-1 0 0,-1 0 1 0 0,1 1 0 0 0,-1-1 0 0 0,-1 0-1 0 0,1 0 1 0 0,-1 1 0 0 0,-2 6 0 0 0,-2 22 298 0 0,4 106 1277 0 0,2-74-1394 0 0,-8 63 1113 0 0,6-127-1267 0 0,-1 15 246 0 0,3-9-403 0 0,-1-9-18 0 0,0-1 0 0 0,0 0-1 0 0,0 1 1 0 0,0-1 0 0 0,0 0 0 0 0,0 1 0 0 0,0-1-1 0 0,0 0 1 0 0,0 1 0 0 0,0-1 0 0 0,0 0-1 0 0,1 1 1 0 0,-1-1 0 0 0,0 0 0 0 0,0 1 0 0 0,0-1-1 0 0,0 0 1 0 0,1 0 0 0 0,-1 1 0 0 0,0-1-1 0 0,0 0 1 0 0,0 0 0 0 0,1 1 0 0 0,-1-1 0 0 0,0 0-1 0 0,0 0 1 0 0,1 0 0 0 0,-1 1 0 0 0,0-1-1 0 0,1 0 1 0 0,-1 0 0 0 0,0 0 0 0 0,1 0 0 0 0,-1 0-1 0 0,0 1 1 0 0,1-1 0 0 0,-1 0 0 0 0,0 0-1 0 0,1 0 1 0 0,-1 0 0 0 0,0 0 0 0 0,1 0 0 0 0,-1 0-1 0 0,0 0 1 0 0,1-1 0 0 0,-1 1 0 0 0,0 0-1 0 0,1 0 1 0 0,-1 0 0 0 0,0 0 0 0 0,0 0 0 0 0,1 0-1 0 0,-1-1 1 0 0,0 1 0 0 0,1 0 0 0 0,-1 0-1 0 0,0 0 1 0 0,0-1 0 0 0,1 1 0 0 0,3-3-646 0 0,0 1 0 0 0,0 0 0 0 0,0-1 0 0 0,0 0 0 0 0,6-6 0 0 0,-1 0-6515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56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6447 0 0,'0'0'142'0'0,"0"0"22"0"0,0 0 13 0 0,0 0 55 0 0,0 0 181 0 0,0 0 78 0 0,0 0 18 0 0,0 0 71 0 0,0 0 286 0 0,0 0 124 0 0,0 0 30 0 0,0-2-496 0 0,1 1 0 0 0,-1-1 0 0 0,1 1 0 0 0,-1-1 0 0 0,1 1 0 0 0,-1-1 0 0 0,1 1 0 0 0,0 0 0 0 0,1-2 0 0 0,45 0 1628 0 0,-45 2-2145 0 0,0 1-1 0 0,0 0 0 0 0,0-1 1 0 0,0 1-1 0 0,0 0 0 0 0,0 0 1 0 0,0 1-1 0 0,0-1 1 0 0,0 0-1 0 0,0 1 0 0 0,0-1 1 0 0,2 2-1 0 0,21 5-950 0 0,-15-5-3539 0 0,-1 0-1565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57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10135 0 0,'0'0'231'0'0,"0"0"29"0"0,0 0 19 0 0,0 0 105 0 0,0 0 410 0 0,0 0 184 0 0,0 0 40 0 0,0 0-63 0 0,0 0-290 0 0,0 0-121 0 0,0 0-28 0 0,0 0-72 0 0,2 0-289 0 0,5 2-137 0 0,-3-1-18 0 0,-1 0 0 0 0,1-1 0 0 0,0 1 0 0 0,0-1-1 0 0,0 0 1 0 0,5 0 0 0 0,16-1 0 0 0,-19 0 0 0 0,0 0 0 0 0,0 1 0 0 0,1 0 0 0 0,-1 1 0 0 0,0-1 0 0 0,1 1 0 0 0,-1 0 0 0 0,0 1 0 0 0,0-1 0 0 0,10 5 0 0 0,-15-6 0 0 0,1 1 0 0 0,-1-1 0 0 0,0 1 0 0 0,0 0 0 0 0,1-1 0 0 0,-1 1 0 0 0,0 0 0 0 0,0 0 0 0 0,0 0 0 0 0,0 0 0 0 0,0 0 0 0 0,0 0 0 0 0,0 0 0 0 0,0 0 0 0 0,0 0 0 0 0,0 0 0 0 0,-1 1 0 0 0,1-1 0 0 0,0 0 0 0 0,-1 1 0 0 0,1-1 0 0 0,-1 0 0 0 0,1 3 0 0 0,0 0 0 0 0,0-1 0 0 0,-1 0 0 0 0,1 0 0 0 0,-1 0 0 0 0,0 0 0 0 0,0 0 0 0 0,0 1 0 0 0,0-1 0 0 0,-1 0 0 0 0,1 0 0 0 0,-1 0 0 0 0,0 0 0 0 0,0 0 0 0 0,0 0 0 0 0,-2 4 0 0 0,-4 6 0 0 0,0-2 0 0 0,-9 14 0 0 0,2-4 0 0 0,12-18 0 0 0,0 0 0 0 0,1-1 0 0 0,-1 0 0 0 0,1 0 0 0 0,-1 0 0 0 0,0 0 0 0 0,0 0 0 0 0,0 0 0 0 0,0-1 0 0 0,0 1 0 0 0,0-1 0 0 0,0 1 0 0 0,-1-1 0 0 0,-2 2 0 0 0,5-3 0 0 0,-1 0 0 0 0,1 0 0 0 0,0 0 0 0 0,0 0 0 0 0,0 0 0 0 0,-1 0 0 0 0,1 1 0 0 0,0-1 0 0 0,0 0 0 0 0,0 0 0 0 0,0 0 0 0 0,0 0 0 0 0,-1 1 0 0 0,1-1 0 0 0,0 0 0 0 0,0 0 0 0 0,0 0 0 0 0,0 1 0 0 0,0-1 0 0 0,0 0 0 0 0,0 0 0 0 0,0 0 0 0 0,0 1 0 0 0,0-1 0 0 0,0 0 0 0 0,-1 0 0 0 0,1 0 0 0 0,0 1 0 0 0,1-1 0 0 0,-1 0 0 0 0,0 0 0 0 0,0 1 0 0 0,0-1 0 0 0,0 0 0 0 0,0 0 0 0 0,0 0 0 0 0,0 1 0 0 0,0-1 0 0 0,0 0 0 0 0,0 0 0 0 0,0 0 0 0 0,1 1 0 0 0,-1-1 0 0 0,0 0 0 0 0,0 0 0 0 0,0 0 0 0 0,0 0 0 0 0,0 1 0 0 0,1-1 0 0 0,-1 0 0 0 0,0 0 0 0 0,12 7 0 0 0,-11-6 0 0 0,2 1 0 0 0,0 0 0 0 0,0-1 0 0 0,0 1 0 0 0,0-1 0 0 0,6 2 0 0 0,-2-1 0 0 0,1 1 0 0 0,-1 0 0 0 0,9 5 0 0 0,2 0 0 0 0,-13-6 0 0 0,1 1 0 0 0,-1-1 0 0 0,0 1 0 0 0,0 0 0 0 0,-1 0 0 0 0,6 4 0 0 0,-8-5 0 0 0,0 1 0 0 0,0-1 0 0 0,0 0 0 0 0,-1 0 0 0 0,1 1 0 0 0,-1-1 0 0 0,0 1 0 0 0,1-1 0 0 0,-1 1 0 0 0,0 0 0 0 0,-1 0 0 0 0,1-1 0 0 0,0 1 0 0 0,-1 0 0 0 0,0 0 0 0 0,1 0 0 0 0,-1 4 0 0 0,-1-4 45 0 0,1 1-1 0 0,-1 0 1 0 0,0-1-1 0 0,0 0 1 0 0,0 1-1 0 0,0-1 1 0 0,-1 1-1 0 0,1-1 1 0 0,-1 0-1 0 0,0 0 1 0 0,0 0-1 0 0,0 0 1 0 0,0 0 0 0 0,-1-1-1 0 0,1 1 1 0 0,-1 0-1 0 0,1-1 1 0 0,-1 0-1 0 0,0 0 1 0 0,0 0-1 0 0,0 0 1 0 0,-5 2-1 0 0,0 1 84 0 0,-1-1 0 0 0,1-1 0 0 0,-1 0 0 0 0,0 0 0 0 0,0-1 0 0 0,0 1 0 0 0,-15 0 0 0 0,17-3-124 0 0,0 0-1 0 0,1-1 1 0 0,-1 0 0 0 0,1 0-1 0 0,-1-1 1 0 0,1 0-1 0 0,0 0 1 0 0,-1 0 0 0 0,1-1-1 0 0,0 1 1 0 0,0-2-1 0 0,-9-5 1 0 0,11 5-460 0 0,-1 1 0 0 0,1-1 1 0 0,0 0-1 0 0,0 0 0 0 0,-3-4 0 0 0,6 7-1058 0 0,1 1-20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8.5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94 15663 0 0,'0'0'356'0'0,"0"0"50"0"0,0 0 20 0 0,0 0-42 0 0,-1-1-250 0 0,-6-1-120 0 0,6 2-14 0 0,1 0 0 0 0,-1 0 0 0 0,1 0 0 0 0,-1 0 0 0 0,1 0 0 0 0,-1 0 0 0 0,1-1 0 0 0,0 1 0 0 0,-1 0 0 0 0,1 0 0 0 0,-1-1 0 0 0,1 1 0 0 0,-1 0 0 0 0,1 0 0 0 0,0-1 0 0 0,-1 1 0 0 0,1 0 0 0 0,0-1 0 0 0,-1 1 0 0 0,1-1 0 0 0,0 1 0 0 0,0 0 0 0 0,-1-1 0 0 0,1 1 0 0 0,0-1 0 0 0,0 1 0 0 0,0-1 0 0 0,-1 1 0 0 0,1-1 0 0 0,0 1 0 0 0,0-2 0 0 0,0 1 0 0 0,-3-7 0 0 0,3 7 0 0 0,0 1 0 0 0,-1 0 0 0 0,1-1 0 0 0,0 1 0 0 0,0-1 0 0 0,0 1 0 0 0,0 0 0 0 0,0-1 0 0 0,-1 1 0 0 0,1-1 0 0 0,0 1 0 0 0,0-1 0 0 0,0 1 0 0 0,0-1 0 0 0,0 1 0 0 0,1-1 0 0 0,-1 1 0 0 0,0 0 0 0 0,0-1 0 0 0,0 1 0 0 0,0-1 0 0 0,0 1 0 0 0,0-1 0 0 0,1 1 0 0 0,-1 0 0 0 0,0-1 0 0 0,0 1 0 0 0,1 0 0 0 0,-1-1 0 0 0,0 1 0 0 0,1 0 0 0 0,-1-1 0 0 0,0 1 0 0 0,1 0 0 0 0,-1-1 0 0 0,0 1 0 0 0,2 0 0 0 0,-2-1 0 0 0,5-3 90 0 0,1-1 1 0 0,-1 1-1 0 0,1 0 0 0 0,0 0 0 0 0,1 0 0 0 0,-1 1 0 0 0,0 0 1 0 0,1 0-1 0 0,0 1 0 0 0,8-2 0 0 0,8-1 433 0 0,41-3 0 0 0,-61 7-521 0 0,3 1-2 0 0,0 0 0 0 0,1 0 0 0 0,-1 0 0 0 0,0 1 0 0 0,0 0 0 0 0,0 0 0 0 0,0 0 0 0 0,0 1 0 0 0,0 0 0 0 0,0 0 0 0 0,-1 0 0 0 0,1 1 0 0 0,-1 0 0 0 0,1 0 0 0 0,6 5 0 0 0,-9-5 0 0 0,0-1 0 0 0,-1 1 0 0 0,1 0 0 0 0,0 0 0 0 0,-1 0 0 0 0,0 0 0 0 0,0 0 0 0 0,0 1 0 0 0,0-1 0 0 0,0 0 0 0 0,0 1 0 0 0,-1 0 0 0 0,0-1 0 0 0,0 1 0 0 0,0 0 0 0 0,0 0 0 0 0,0-1 0 0 0,-1 1 0 0 0,0 0 0 0 0,0 0 0 0 0,0 0 0 0 0,0 0 0 0 0,0 0 0 0 0,-1-1 0 0 0,-1 6 0 0 0,-4 9 0 0 0,-1 0 0 0 0,-1-1 0 0 0,0 0 0 0 0,-1-1 0 0 0,-1 0 0 0 0,-13 16 0 0 0,5-6 0 0 0,-1-1 0 0 0,-43 42 0 0 0,49-53 0 0 0,10-7 0 0 0,10-1 0 0 0,0-3 0 0 0,-1 0 0 0 0,1-1 0 0 0,-1-1 0 0 0,1 1 0 0 0,0-1 0 0 0,0 0 0 0 0,-1 0 0 0 0,14-1 0 0 0,19 3 0 0 0,-31-2 20 0 0,85 17-81 0 0,-82-15 130 0 0,0 1 0 0 0,-1 0 0 0 0,1 0 0 0 0,0 1 1 0 0,-1 0-1 0 0,11 8 0 0 0,-19-11-4 0 0,1 0-1 0 0,-1 0 1 0 0,0 0 0 0 0,0 0-1 0 0,0 0 1 0 0,0 0 0 0 0,-1 1-1 0 0,1-1 1 0 0,0 1 0 0 0,-1-1 0 0 0,0 1-1 0 0,1 0 1 0 0,-1-1 0 0 0,0 1-1 0 0,-1 0 1 0 0,1 0 0 0 0,0-1-1 0 0,-1 1 1 0 0,0 0 0 0 0,1 0-1 0 0,-1 0 1 0 0,0 0 0 0 0,-1 5 0 0 0,0-4-62 0 0,0 1 1 0 0,0 0 0 0 0,-1 0 0 0 0,1-1-1 0 0,-1 1 1 0 0,0-1 0 0 0,-1 1 0 0 0,1-1-1 0 0,-1 0 1 0 0,0 0 0 0 0,0 0 0 0 0,0 0-1 0 0,-5 4 1 0 0,-8 7-4 0 0,0-1 0 0 0,-2 0 0 0 0,0-2 0 0 0,-20 12 0 0 0,25-17 0 0 0,0-1 0 0 0,0-1 0 0 0,0 0 0 0 0,-1 0 0 0 0,0-2 0 0 0,0 1 0 0 0,-18 1 0 0 0,23-5-189 0 0,0 0 0 0 0,-1 0 0 0 0,1-1 0 0 0,0 0 0 0 0,0 0 0 0 0,0-1 0 0 0,0 0 0 0 0,0-1 0 0 0,0 0 0 0 0,0 0 0 0 0,1-1 0 0 0,0 0 0 0 0,-10-7 0 0 0,2 1-6637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57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11975 0 0,'0'0'267'0'0,"0"0"42"0"0,0 0 17 0 0,0 0-28 0 0,0 0-126 0 0,0 0 204 0 0,0 0 111 0 0,0 0 22 0 0,0 0 3 0 0,0 0 0 0 0,0 0 0 0 0,0 0 0 0 0,1 0 0 0 0,8-3-205 0 0,0 1-1 0 0,-1 1 0 0 0,1-1 0 0 0,0 1 1 0 0,0 1-1 0 0,16 1 0 0 0,39 0-535 0 0,-37 1-4886 0 0,-12-2-933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58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 11975 0 0,'0'0'267'0'0,"0"0"42"0"0,0 0 17 0 0,0 0-28 0 0,0 0-126 0 0,0 0 204 0 0,0 0 111 0 0,0 0 22 0 0,0 0-66 0 0,1-1-294 0 0,6-3-133 0 0,0-2-16 0 0,-2 0 0 0 0,-1-5 0 0 0,-3 9 0 0 0,-1 1 0 0 0,0 0 0 0 0,0 1 0 0 0,1-1 0 0 0,-1 0 0 0 0,0 1 0 0 0,1-1 0 0 0,-1 0 0 0 0,1 1 0 0 0,-1-1 0 0 0,1 1 0 0 0,-1-1 0 0 0,1 1 0 0 0,-1-1 0 0 0,1 1 0 0 0,0-1 0 0 0,-1 1 0 0 0,1-1 0 0 0,1 0 0 0 0,-1-1 0 0 0,0 2 0 0 0,-1-1 0 0 0,1 1 0 0 0,-1-1 0 0 0,1 1 0 0 0,0-1 0 0 0,-1 1 0 0 0,1-1 0 0 0,0 1 0 0 0,-1-1 0 0 0,1 1 0 0 0,0 0 0 0 0,0 0 0 0 0,-1-1 0 0 0,1 1 0 0 0,0 0 0 0 0,0 0 0 0 0,-1 0 0 0 0,3 0 0 0 0,-1-2-11 0 0,-1 2 16 0 0,0 0 0 0 0,-1-1 0 0 0,1 1 0 0 0,0 0 0 0 0,0 0 0 0 0,0 0-1 0 0,0-1 1 0 0,0 1 0 0 0,0 0 0 0 0,0 0 0 0 0,0 0 0 0 0,0 1 0 0 0,0-1 0 0 0,-1 0 0 0 0,1 0-1 0 0,2 1 1 0 0,0 0 66 0 0,0 0-1 0 0,1 0 1 0 0,-1 0 0 0 0,1 1-1 0 0,-1-1 1 0 0,0 1-1 0 0,0 0 1 0 0,0 0-1 0 0,0 0 1 0 0,0 0 0 0 0,0 0-1 0 0,-1 1 1 0 0,1-1-1 0 0,-1 1 1 0 0,0 0-1 0 0,1 0 1 0 0,-1 0 0 0 0,-1 0-1 0 0,1 0 1 0 0,0 0-1 0 0,-1 0 1 0 0,1 1-1 0 0,-1-1 1 0 0,0 1 0 0 0,0-1-1 0 0,-1 1 1 0 0,1 3-1 0 0,0 10-70 0 0,0-12 0 0 0,-1-1 0 0 0,0 1 0 0 0,0-1 0 0 0,0 0 0 0 0,-2 8 0 0 0,-5 24 0 0 0,5-23 0 0 0,0 0 0 0 0,-2 0 0 0 0,1-1 0 0 0,-10 21 0 0 0,2-12 678 0 0,0-2-1 0 0,-26 34 0 0 0,24-38-725 0 0,12-14-289 0 0,1-1-138 0 0,0 0-33 0 0,0 0 66 0 0,-2 0 292 0 0,2 0 150 0 0,-1 1-1 0 0,1-1 0 0 0,-1 0 1 0 0,1 0-1 0 0,-1 0 1 0 0,1 0-1 0 0,-1 0 1 0 0,1 1-1 0 0,-1-1 0 0 0,1 0 1 0 0,-1 0-1 0 0,1 0 1 0 0,-1 0-1 0 0,1-1 1 0 0,-1 1-1 0 0,1 0 0 0 0,-1 0 1 0 0,1 0-1 0 0,-1 0 1 0 0,1 0-1 0 0,-1-1 0 0 0,1 1 1 0 0,-1 0-1 0 0,1 0 1 0 0,0-1-1 0 0,-1 1 1 0 0,1 0-1 0 0,-1-1 0 0 0,0 0 1 0 0,0 0 1 0 0,-5-5-1 0 0,2-2 0 0 0,2 0 0 0 0,4-1 0 0 0,2 3 64 0 0,-3 5 48 0 0,0-1 0 0 0,0 1 0 0 0,0 0 0 0 0,0 0 0 0 0,0 0 0 0 0,0 0 0 0 0,0 0 0 0 0,0 0 0 0 0,1 0 0 0 0,-1 0 0 0 0,0 0 0 0 0,1 0 0 0 0,-1 1 0 0 0,0-1 0 0 0,3 0 0 0 0,-1 1-100 0 0,0 0-1 0 0,0 0 0 0 0,0 0 1 0 0,0 0-1 0 0,-1 1 0 0 0,1-1 1 0 0,0 1-1 0 0,0 0 0 0 0,0 0 1 0 0,-1 0-1 0 0,5 2 0 0 0,97 44-11 0 0,-85-40 0 0 0,0 0 0 0 0,36 6 0 0 0,-43-12 0 0 0,-4-1-97 0 0,1-1 0 0 0,-1 1-1 0 0,1-2 1 0 0,-1 1 0 0 0,0-1-1 0 0,0 0 1 0 0,10-5 0 0 0,0 1-509 0 0,-3 1 94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58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13823 0 0,'0'0'315'0'0,"0"0"45"0"0,0 0 21 0 0,0 0-49 0 0,0 0-149 0 0,0 0 194 0 0,0 0 110 0 0,0 0 22 0 0,0 0 3 0 0,0 0 0 0 0,0 0 0 0 0,0 0 0 0 0,2 0-69 0 0,17 5-278 0 0,-12-3-165 0 0,16 5 0 0 0,-9-5 0 0 0,31 5 0 0 0,-41-8 0 0 0,13 7 0 0 0,1 0-64 0 0,-16-5-273 0 0,-1-1-138 0 0,6 4-33 0 0,2 0-4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59.0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11975 0 0,'0'0'547'0'0,"0"0"-11"0"0,7 10 549 0 0,-5-7-698 0 0,0 1 0 0 0,0-1 1 0 0,0 1-1 0 0,-1 0 0 0 0,0-1 0 0 0,1 1 0 0 0,-1 0 0 0 0,0 0 0 0 0,-1 0 0 0 0,1 0 0 0 0,-1 0 0 0 0,0 5 0 0 0,0 7-263 0 0,-4 28 0 0 0,0-18-124 0 0,0-5 0 0 0,1-1 0 0 0,2 0 0 0 0,0 33 0 0 0,2-46 0 0 0,-1 1 0 0 0,0-1 0 0 0,-3 13 0 0 0,1-4 0 0 0,0 23 0 0 0,4-29 0 0 0,-2-9 0 0 0,0 0 0 0 0,0-1 0 0 0,1 1 0 0 0,-1 0 0 0 0,0 0 0 0 0,1 0 0 0 0,-1-1 0 0 0,0 1 0 0 0,1 0 0 0 0,-1 0 0 0 0,1-1 0 0 0,-1 1 0 0 0,1 0 0 0 0,0-1 0 0 0,0 1 0 0 0,5 0 0 0 0,-6-1 0 0 0,11 0-1293 0 0,1-1-5174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0:59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58 6447 0 0,'0'0'298'0'0,"0"0"-10"0"0,0 0-50 0 0,0 0 493 0 0,0 0 238 0 0,0 0 45 0 0,0 0-129 0 0,0 0-506 0 0,0 0 37 0 0,0 0 80 0 0,1-1 14 0 0,0-1-351 0 0,12-7 346 0 0,-3 3 298 0 0,0 1 0 0 0,15-6-1 0 0,-24 10-290 0 0,-1 1 0 0 0,2 0-69 0 0,29 1-278 0 0,-16 2-165 0 0,-11 0 0 0 0,-3-1 0 0 0,9 8 171 0 0,-1-1 0 0 0,0 1-1 0 0,0 1 1 0 0,-1-1 0 0 0,8 14-1 0 0,-12-17-67 0 0,-1 0-1 0 0,1 1 0 0 0,-1-1 1 0 0,0 0-1 0 0,-1 1 1 0 0,0 0-1 0 0,0 0 0 0 0,-1 0 1 0 0,1 15-1 0 0,0 0-102 0 0,-2-19 0 0 0,1 0 0 0 0,-1 0 0 0 0,0 1 0 0 0,0-1 0 0 0,0 0 0 0 0,-1 1 0 0 0,1-1 0 0 0,-3 7 0 0 0,-1 11 0 0 0,4-19 0 0 0,-1 0 0 0 0,1-1 0 0 0,0 1 0 0 0,-1 0 0 0 0,0-1 0 0 0,0 1 0 0 0,1-1 0 0 0,-2 1 0 0 0,1-1 0 0 0,0 0 0 0 0,-3 5 0 0 0,-1 0 0 0 0,-1-1 0 0 0,0 0 0 0 0,0 0 0 0 0,0 0 0 0 0,-1-1 0 0 0,-14 9 0 0 0,18-12 0 0 0,-2 0 0 0 0,1 0 0 0 0,0 0 0 0 0,0-1 0 0 0,0 0 0 0 0,-1 0 0 0 0,1 0 0 0 0,-1 0 0 0 0,1-1 0 0 0,-1 1 0 0 0,1-1 0 0 0,-1-1 0 0 0,1 1 0 0 0,-9-2 0 0 0,9 1 0 0 0,-1 0 0 0 0,0-1 0 0 0,1 0 0 0 0,-1 0 0 0 0,1 0 0 0 0,-1 0 0 0 0,1-1 0 0 0,0 1 0 0 0,0-1 0 0 0,0 0 0 0 0,0-1 0 0 0,1 1 0 0 0,-1-1 0 0 0,1 1 0 0 0,0-1 0 0 0,0 0 0 0 0,0 0 0 0 0,1 0 0 0 0,-1-1 0 0 0,1 1 0 0 0,0-1 0 0 0,0 1 0 0 0,1-1 0 0 0,-1 0 0 0 0,1 1 0 0 0,0-1 0 0 0,0 0 0 0 0,1 0 0 0 0,-1 0 0 0 0,1 0 0 0 0,0 0 0 0 0,1 0 0 0 0,-1 0 0 0 0,3-8 0 0 0,3-12 0 0 0,2 1 0 0 0,0-1 0 0 0,2 2 0 0 0,0-1 0 0 0,2 1 0 0 0,0 1 0 0 0,16-21 0 0 0,-25 39-12 0 0,-1 1 0 0 0,1 0 0 0 0,-1 0 0 0 0,1 0 0 0 0,0 0-1 0 0,0 0 1 0 0,0 1 0 0 0,1-1 0 0 0,-1 1 0 0 0,7-4 0 0 0,-9 6-684 0 0,-1 0-257 0 0,0 0-58 0 0,0 0-12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00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10135 0 0,'0'0'231'0'0,"0"0"29"0"0,0 0 19 0 0,0 0 105 0 0,0 0 410 0 0,0 0 184 0 0,0 0 40 0 0,0 0-63 0 0,0 0-290 0 0,6 9 977 0 0,1 12 1802 0 0,-3 18-2466 0 0,-3-23-931 0 0,-2 0 0 0 0,-2 17 0 0 0,-2-12 928 0 0,3-10-847 0 0,0-1 0 0 0,1 1 0 0 0,0-1 0 0 0,1 19 0 0 0,0-19-128 0 0,0-9-4 0 0,0-1 0 0 0,0 0 0 0 0,0 1 0 0 0,0-1 0 0 0,0 0 0 0 0,0 1 0 0 0,0-1 0 0 0,0 0 0 0 0,0 1 0 0 0,0-1 0 0 0,0 0 0 0 0,0 0 0 0 0,0 1 0 0 0,0-1 0 0 0,0 0 0 0 0,0 1 0 0 0,0-1 0 0 0,1 0 0 0 0,-1 0 0 0 0,0 1 0 0 0,0-1 0 0 0,0 0 0 0 0,0 0 0 0 0,1 1 0 0 0,-1-1 0 0 0,0 0 0 0 0,0 0 0 0 0,0 1 0 0 0,1-1 0 0 0,-1 0-1 0 0,0 0 1 0 0,0 0 0 0 0,1 0 0 0 0,-1 0 0 0 0,0 1 0 0 0,1-1 0 0 0,-1 0 0 0 0,0 0 0 0 0,0 0 0 0 0,1 0 0 0 0,-1 0 0 0 0,0 0 0 0 0,1 0 0 0 0,-1 0 0 0 0,1 0 0 0 0,9-5-850 0 0,-10 5 641 0 0,5-3-306 0 0,0 0-1 0 0,0-1 1 0 0,0 1-1 0 0,5-6 1 0 0,-6 5 166 0 0,19-18-1181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01.5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1 10135 0 0,'0'0'231'0'0,"0"0"29"0"0,0 0 19 0 0,0 0 37 0 0,0 0 125 0 0,0 0 58 0 0,0 0 11 0 0,0 0 2 0 0,0 0 0 0 0,0 0 0 0 0,0 0 0 0 0,0 0 0 0 0,0 2 0 0 0,-3 61 1120 0 0,-15 32-411 0 0,1-9 49 0 0,16-74-805 0 0,0 0 0 0 0,1 15 1 0 0,-2 34-257 0 0,1-52-209 0 0,2 7 70 0 0,-1-13-6046 0 0,0-3-710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03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 4607 0 0,'0'0'208'0'0,"0"0"67"0"0,8-11 754 0 0,-5 7 4499 0 0,-3 3-5391 0 0,0 1 0 0 0,1-1 0 0 0,-1 1 0 0 0,0-1 0 0 0,0 1 0 0 0,1 0 0 0 0,-1-1 0 0 0,0 1 0 0 0,1-1-1 0 0,-1 1 1 0 0,0 0 0 0 0,1-1 0 0 0,-1 1 0 0 0,1 0 0 0 0,-1 0 0 0 0,0-1 0 0 0,1 1 0 0 0,-1 0 0 0 0,1 0 0 0 0,-1 0-1 0 0,1-1 1 0 0,-1 1 0 0 0,1 0 0 0 0,-1 0 0 0 0,1 0 0 0 0,-1 0 0 0 0,1 0 0 0 0,-1 0 0 0 0,1 0 0 0 0,-1 0-1 0 0,1 0 1 0 0,-1 0 0 0 0,1 0 0 0 0,0 1 0 0 0,0 0-38 0 0,0 0-1 0 0,0 0 1 0 0,0 0-1 0 0,0 1 1 0 0,-1-1-1 0 0,1 0 1 0 0,0 1-1 0 0,0-1 0 0 0,-1 0 1 0 0,1 1-1 0 0,-1-1 1 0 0,0 1-1 0 0,1 2 1 0 0,1 9 232 0 0,-1 1 0 0 0,0-1 0 0 0,-1 1 1 0 0,-2 21-1 0 0,0-6-310 0 0,-13 126 1955 0 0,14-144-1976 0 0,1-4-133 0 0,1-5-563 0 0,3 5-1268 0 0,-3-6 941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02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6 119 8287 0 0,'0'0'191'0'0,"0"0"26"0"0,0 0 9 0 0,0 0 110 0 0,0 0 444 0 0,0 0 196 0 0,0 0 42 0 0,0 0-63 0 0,0 0-290 0 0,0 0-121 0 0,0 0-28 0 0,1-1-4 0 0,4-9-317 0 0,33-60 1762 0 0,-36 67-1957 0 0,10-9 0 0 0,-9 10 0 0 0,12-8 0 0 0,-11 7 0 0 0,-2 2 0 0 0,-1 0 0 0 0,1 0 0 0 0,0 1 0 0 0,-1-1 0 0 0,1 0 0 0 0,0 1 0 0 0,-1-1 0 0 0,1 1 0 0 0,0-1 0 0 0,0 1 0 0 0,-1 0 0 0 0,1 0 0 0 0,0 0 0 0 0,3 0 0 0 0,21 0 0 0 0,-9 2 0 0 0,-13 0 0 0 0,-1 1 0 0 0,-1-3 0 0 0,-1 1 0 0 0,1-1 0 0 0,0 1 0 0 0,-1 0 0 0 0,1 0 0 0 0,-1 0 0 0 0,0 0 0 0 0,1 0 0 0 0,1 2 0 0 0,6 18 0 0 0,-3-4 0 0 0,-4-10 65 0 0,0 1 0 0 0,0-1-1 0 0,-1 0 1 0 0,0 0 0 0 0,0 1 0 0 0,-1-1-1 0 0,0 0 1 0 0,-1 1 0 0 0,1-1-1 0 0,-1 0 1 0 0,0 0 0 0 0,-1 0 0 0 0,0 1-1 0 0,-4 7 1 0 0,-3 8 292 0 0,-2 0-1 0 0,-25 38 1 0 0,31-54-350 0 0,-7 11-7 0 0,-14 17 0 0 0,21-29 0 0 0,0 0 0 0 0,0 0 0 0 0,-1-1 0 0 0,0 1 0 0 0,0-1 0 0 0,-8 4 0 0 0,6-5 0 0 0,0-3 0 0 0,-1-2 0 0 0,9 1 0 0 0,-1 0 0 0 0,1 0 0 0 0,-1 0 0 0 0,1 0 0 0 0,-1 0 0 0 0,1 0 0 0 0,-1 0 0 0 0,1 0 0 0 0,-1 0 0 0 0,1-1 0 0 0,0 1 0 0 0,-1 0 0 0 0,1 0 0 0 0,-1 0 0 0 0,1-1 0 0 0,-1 1 0 0 0,1 0 0 0 0,0 0 0 0 0,-1-1 0 0 0,1 1 0 0 0,0 0 0 0 0,-1-1 0 0 0,1 1 0 0 0,0-1 0 0 0,-1 1 0 0 0,1 0 0 0 0,0-1 0 0 0,0 1 0 0 0,-1-1 0 0 0,1-1 0 0 0,-1 1 0 0 0,0 1 0 0 0,0-1 0 0 0,1 0 0 0 0,-1 0 0 0 0,0 0 0 0 0,1 0 0 0 0,-1 0 0 0 0,0 0 0 0 0,1 0 0 0 0,0 0 0 0 0,-1 0 0 0 0,1 0 0 0 0,0 0 0 0 0,-1 0 0 0 0,1 0 0 0 0,0 0 0 0 0,0 0 0 0 0,0 0 0 0 0,0 0 0 0 0,0 0 0 0 0,0-1 0 0 0,0 1 0 0 0,0 0 0 0 0,0 0 0 0 0,1 0 0 0 0,-1 0 0 0 0,1-1 0 0 0,2-13 0 0 0,-1 6 0 0 0,-2 8 0 0 0,0 1 0 0 0,0-1 0 0 0,0 1 0 0 0,0-1 0 0 0,0 1 0 0 0,0-1 0 0 0,0 1 0 0 0,0-1 0 0 0,0 1 0 0 0,1-1 0 0 0,-1 1 0 0 0,0-1 0 0 0,0 1 0 0 0,0-1 0 0 0,1 1 0 0 0,-1 0 0 0 0,0-1 0 0 0,1 1 0 0 0,-1-1 0 0 0,0 1 0 0 0,1 0 0 0 0,-1-1 0 0 0,0 1 0 0 0,1 0 0 0 0,-1 0 0 0 0,1-1 0 0 0,-1 1 0 0 0,1 0 0 0 0,-1 0 0 0 0,0 0 0 0 0,1-1 0 0 0,0 1 0 0 0,0 0 0 0 0,34-19 0 0 0,-34 18 0 0 0,0 1 0 0 0,0-1 0 0 0,1 1 0 0 0,-1 0 0 0 0,0-1 0 0 0,0 1 0 0 0,0 0 0 0 0,1-1 0 0 0,-1 1 0 0 0,0 0 0 0 0,0 0 0 0 0,1 0 0 0 0,-1 0 0 0 0,0 0 0 0 0,0 1 0 0 0,1-1 0 0 0,-1 0 0 0 0,0 1 0 0 0,0-1 0 0 0,0 0 0 0 0,2 2 0 0 0,1 0 0 0 0,94 37 0 0 0,-9-2 0 0 0,-78-33 0 0 0,1 0 0 0 0,0-1 0 0 0,0 0 0 0 0,0-1 0 0 0,19 1 0 0 0,-25-3 0 0 0,0-1 0 0 0,1 1 0 0 0,-1-1 0 0 0,0 0 0 0 0,1 0 0 0 0,-1-1 0 0 0,0 0 0 0 0,0 0 0 0 0,0 0 0 0 0,0-1 0 0 0,-1 0 0 0 0,9-5 0 0 0,-3 0-627 0 0,0-1 0 0 0,-1 0-1 0 0,10-11 1 0 0,-8 7-5512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04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 91 6447 0 0,'0'0'142'0'0,"0"0"22"0"0,0 0 13 0 0,0 0 123 0 0,0 0 468 0 0,-4-7 796 0 0,3 3 3908 0 0,1 2-5203 0 0,1 0 0 0 0,-1 0 0 0 0,1-1 0 0 0,-1 1 0 0 0,1 0 0 0 0,0 0 0 0 0,-1 0 0 0 0,1 0 0 0 0,1 0 0 0 0,-1 0 0 0 0,0 0 1 0 0,0 0-1 0 0,1 1 0 0 0,-1-1 0 0 0,1 0 0 0 0,2-2 0 0 0,1-2-454 0 0,6-9 185 0 0,-10 14 0 0 0,-1 1 0 0 0,0-1 0 0 0,1 1 0 0 0,-1-1 0 0 0,1 0 0 0 0,-1 1 0 0 0,0-1 0 0 0,1 1 0 0 0,-1 0 0 0 0,1-1 0 0 0,-1 1 0 0 0,1-1 0 0 0,0 1 0 0 0,-1 0 0 0 0,1-1 0 0 0,-1 1 0 0 0,1 0 0 0 0,0 0 0 0 0,-1-1 0 0 0,1 1 0 0 0,0 0 0 0 0,-1 0 0 0 0,1 0 0 0 0,0 0 0 0 0,1 0 0 0 0,0 0 0 0 0,36-9 0 0 0,-32 7 0 0 0,-4 1 0 0 0,0 1 0 0 0,0-1 0 0 0,0 1 0 0 0,0 0 0 0 0,0 0 0 0 0,0 0 0 0 0,0 0 0 0 0,0 0 0 0 0,0 0 0 0 0,4 1 0 0 0,-4-2 0 0 0,-1 1 0 0 0,0 0 0 0 0,0 0 0 0 0,0 0 0 0 0,0 0 0 0 0,0 0 0 0 0,0 0 0 0 0,0 0 0 0 0,-1 0 0 0 0,1 0 0 0 0,0 0 0 0 0,0 1 0 0 0,0-1 0 0 0,0 0 0 0 0,0 1 0 0 0,-1-1 0 0 0,1 1 0 0 0,0-1 0 0 0,0 1 0 0 0,0 0 0 0 0,8 5 0 0 0,-9-6 0 0 0,1 0 0 0 0,-1 1 0 0 0,1-1 0 0 0,-1 0 0 0 0,0 1 0 0 0,1-1 0 0 0,-1 0 0 0 0,1 1 0 0 0,-1-1 0 0 0,0 1 0 0 0,1-1 0 0 0,-1 1 0 0 0,0-1 0 0 0,0 1 0 0 0,1-1 0 0 0,-1 1 0 0 0,0-1 0 0 0,0 1 0 0 0,0-1 0 0 0,1 1 0 0 0,-1-1 0 0 0,0 1 0 0 0,0-1 0 0 0,0 1 0 0 0,0 0 0 0 0,0-1 0 0 0,0 1 0 0 0,0-1 0 0 0,0 1 0 0 0,-1-1 0 0 0,1 1 0 0 0,0 0 0 0 0,-1 1 0 0 0,1 1 0 0 0,0 1 0 0 0,-1 0 0 0 0,0 0 0 0 0,0-1 0 0 0,0 1 0 0 0,0 0 0 0 0,0-1 0 0 0,-1 1 0 0 0,0-1 0 0 0,0 0 0 0 0,1 1 0 0 0,-2-1 0 0 0,1 0 0 0 0,0 0 0 0 0,-4 3 0 0 0,1 0 0 0 0,0 0 0 0 0,-8 13 0 0 0,-5 6 0 0 0,-26 20 0 0 0,44-45 0 0 0,-1 0 0 0 0,1 0 0 0 0,0 0 0 0 0,0 1 0 0 0,-1-1 0 0 0,1 0 0 0 0,0 0 0 0 0,0 0 0 0 0,0 1 0 0 0,-1-1 0 0 0,1 0 0 0 0,0 0 0 0 0,0 0 0 0 0,0 1 0 0 0,0-1 0 0 0,0 0 0 0 0,0 1 0 0 0,-1-1 0 0 0,1 0 0 0 0,0 0 0 0 0,0 1 0 0 0,0-1 0 0 0,0 0 0 0 0,0 1 0 0 0,0-1 0 0 0,0 0 0 0 0,0 0 0 0 0,0 1 0 0 0,0-1 0 0 0,0 0 0 0 0,0 1 0 0 0,0-1 0 0 0,1 0 0 0 0,-1 0 0 0 0,0 1 0 0 0,0-1 0 0 0,0 0 0 0 0,0 0 0 0 0,0 1 0 0 0,1-1 0 0 0,-1 0 0 0 0,0 0 0 0 0,0 1 0 0 0,0-1 0 0 0,1 0 0 0 0,-1 0 0 0 0,0 0 0 0 0,0 0 0 0 0,1 1 0 0 0,-1-1 0 0 0,0 0 0 0 0,0 0 0 0 0,1 0 0 0 0,-1 0 0 0 0,1 0 0 0 0,2 3 0 0 0,-2-2 0 0 0,1 0 0 0 0,-1 1 0 0 0,1-1 0 0 0,0 0 0 0 0,-1 0 0 0 0,1 0 0 0 0,0-1 0 0 0,0 1 0 0 0,3 0 0 0 0,1 2 0 0 0,34 9 0 0 0,-36-10 0 0 0,1-1 0 0 0,-1 1 0 0 0,0 0 0 0 0,0 1 0 0 0,0-1 0 0 0,0 1 0 0 0,0 0 0 0 0,-1 0 0 0 0,6 5 0 0 0,6 5 0 0 0,-14-13 0 0 0,0 1 0 0 0,0 0 0 0 0,1 0 0 0 0,-1 0 0 0 0,0 0 0 0 0,0 0 0 0 0,0 0 0 0 0,0 0 0 0 0,0 0 0 0 0,0 1 0 0 0,-1-1 0 0 0,1 0 0 0 0,0 1 0 0 0,-1-1 0 0 0,1 0 0 0 0,0 1 0 0 0,-1-1 0 0 0,0 1 0 0 0,1-1 0 0 0,-1 1 0 0 0,0-1 0 0 0,0 1 0 0 0,0-1 0 0 0,0 3 0 0 0,0 3 0 0 0,1 3 0 0 0,0-5 0 0 0,-1 0 0 0 0,0 0 0 0 0,0 0 0 0 0,0-1 0 0 0,0 1 0 0 0,-1 0 0 0 0,0 0 0 0 0,0 0 0 0 0,0-1 0 0 0,-3 6 0 0 0,1-4 0 0 0,0 1 0 0 0,-1-1 0 0 0,0 0 0 0 0,0-1 0 0 0,-1 1 0 0 0,0-1 0 0 0,0 0 0 0 0,0 0 0 0 0,0 0 0 0 0,-7 3 0 0 0,7-5 0 0 0,0 0 0 0 0,0-1 0 0 0,-1 1 0 0 0,1-1 0 0 0,-1-1 0 0 0,1 1 0 0 0,-1-1 0 0 0,0 0 0 0 0,0 0 0 0 0,1 0 0 0 0,-10-1 0 0 0,1-1 0 0 0,0 0 0 0 0,1 0 0 0 0,-25-7 0 0 0,32 7-144 0 0,0-1 1 0 0,0 0-1 0 0,-1 0 0 0 0,1 0 1 0 0,0-1-1 0 0,1 0 0 0 0,-1 0 1 0 0,-6-5-1 0 0,11 6-6323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9.2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 11975 0 0,'0'0'267'0'0,"0"0"42"0"0,0 0 17 0 0,0 0-28 0 0,0 0-58 0 0,0 0 491 0 0,0 0 238 0 0,0 0 45 0 0,0 0-61 0 0,0 0-288 0 0,0 0-121 0 0,1-3-28 0 0,0-3-413 0 0,1 0 0 0 0,0 0-1 0 0,0 0 1 0 0,1 1 0 0 0,4-9-1 0 0,0 3-122 0 0,1 0-1 0 0,0 0 1 0 0,1 1 0 0 0,1 0-1 0 0,-1 0 1 0 0,2 1 0 0 0,18-13-1 0 0,-24 19 106 0 0,-1 1 1 0 0,1-1-1 0 0,0 1 0 0 0,-1 0 0 0 0,1 0 1 0 0,0 1-1 0 0,0-1 0 0 0,1 1 0 0 0,-1 0 1 0 0,0 0-1 0 0,0 1 0 0 0,0 0 0 0 0,1 0 0 0 0,-1 0 1 0 0,0 0-1 0 0,0 1 0 0 0,0 0 0 0 0,1 0 1 0 0,-1 0-1 0 0,0 1 0 0 0,0 0 0 0 0,-1 0 1 0 0,6 3-1 0 0,-6-4-73 0 0,-1 1 0 0 0,0 1 0 0 0,0-1 0 0 0,0 0 0 0 0,0 1 0 0 0,0 0 0 0 0,-1-1 0 0 0,1 1-1 0 0,-1 0 1 0 0,1 0 0 0 0,-1 1 0 0 0,2 4 0 0 0,-1-3-9 0 0,-1 1 0 0 0,0 0 0 0 0,0 0 1 0 0,-1 0-1 0 0,1 0 0 0 0,-1 0 0 0 0,0 7 0 0 0,-1 7-7 0 0,-1 0 0 0 0,-1 0 1 0 0,-7 33-1 0 0,2-20 4 0 0,-2 0 0 0 0,-1-1 0 0 0,-28 59 0 0 0,-59 84 0 0 0,70-129 0 0 0,11-16 0 0 0,12-19 0 0 0,5-2 0 0 0,-1-9 0 0 0,0 1 0 0 0,0-1 0 0 0,0 1 0 0 0,0-1 0 0 0,0 1 0 0 0,0-1 0 0 0,0 1 0 0 0,1-1 0 0 0,-1 1 0 0 0,0-1 0 0 0,0 1 0 0 0,1-1 0 0 0,-1 1 0 0 0,0-1 0 0 0,0 0 0 0 0,1 1 0 0 0,-1-1 0 0 0,0 0 0 0 0,1 1 0 0 0,-1-1 0 0 0,1 0 0 0 0,-1 1 0 0 0,0-1 0 0 0,1 0 0 0 0,-1 1 0 0 0,1-1 0 0 0,-1 0 0 0 0,1 0 0 0 0,-1 0 0 0 0,1 0 0 0 0,-1 1 0 0 0,1-1 0 0 0,-1 0 0 0 0,1 0 0 0 0,-1 0 0 0 0,1 0 0 0 0,0 0 0 0 0,0 0 0 0 0,13 1 0 0 0,-1 1 0 0 0,0-2 0 0 0,1 0 0 0 0,14-2 0 0 0,-1 1 0 0 0,-15 0 0 0 0,156-10 0 0 0,-140 8 0 0 0,0-2 0 0 0,0-1 0 0 0,51-19 0 0 0,-76 24 29 0 0,18-9-798 0 0,-20 10 661 0 0,0 0 0 0 0,0-1-1 0 0,-1 0 1 0 0,1 1 0 0 0,0-1 0 0 0,0 1 0 0 0,-1-1 0 0 0,1 0 0 0 0,0 0 0 0 0,-1 1 0 0 0,1-1 0 0 0,-1 0 0 0 0,1 0 0 0 0,-1 0 0 0 0,1 0 0 0 0,-1 1 0 0 0,1-1 0 0 0,-1-2 0 0 0,-1-6-915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23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8 4607 0 0,'0'0'208'0'0,"-2"-7"449"0"0,1 6 3026 0 0,1 2 3921 0 0,2 18-7042 0 0,-1 1 0 0 0,-1-1-1 0 0,-5 39 1 0 0,0 16-145 0 0,5 21-417 0 0,0-86 341 0 0,-1 0-1 0 0,1 0 1 0 0,-4 13-1 0 0,0 3 346 0 0,4-18-750 0 0,0-6-273 0 0,9-19-3082 0 0,-6 6 2399 0 0,1-2-4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24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 8287 0 0,'0'0'191'0'0,"0"0"26"0"0,0 0 9 0 0,0-2-34 0 0,-1-1-133 0 0,1-1-1 0 0,1 1 1 0 0,-1 0 0 0 0,0 0 0 0 0,1-1 0 0 0,0 1-1 0 0,0 0 1 0 0,0 0 0 0 0,0 0 0 0 0,0 0 0 0 0,0 0 0 0 0,1 0-1 0 0,0 0 1 0 0,-1 0 0 0 0,1 1 0 0 0,2-4 0 0 0,-3 5 451 0 0,-1 1-471 0 0,0 0 0 0 0,0 1 0 0 0,1-1 0 0 0,-1 0 0 0 0,0 0 0 0 0,0 0 0 0 0,0 0 0 0 0,0 0 0 0 0,0 0-1 0 0,0 0 1 0 0,0 0 0 0 0,0 1 0 0 0,0-1 0 0 0,1 0 0 0 0,-1 0 0 0 0,0 0 0 0 0,0 0 0 0 0,0 0 0 0 0,0 0 0 0 0,0 0-1 0 0,0 0 1 0 0,1 0 0 0 0,-1 0 0 0 0,0 0 0 0 0,0 0 0 0 0,0 0 0 0 0,0 0 0 0 0,0 0 0 0 0,0 0 0 0 0,1 0 0 0 0,-1 0 0 0 0,0 0-1 0 0,0 0 1 0 0,0 0 0 0 0,0 0 0 0 0,0 0 0 0 0,0 0 0 0 0,0 0 0 0 0,1 0 0 0 0,-1 0 0 0 0,0 0 0 0 0,0-1 0 0 0,0 1-1 0 0,0 0 1 0 0,0 0 0 0 0,0 0 0 0 0,0 0 0 0 0,0 0 0 0 0,1 0 0 0 0,-1 0 0 0 0,0 0 0 0 0,0-1 0 0 0,0 1 0 0 0,0 0-1 0 0,0 0 1 0 0,0 0 0 0 0,0 0 0 0 0,0 0 0 0 0,0 0 0 0 0,0-1 0 0 0,0 1 0 0 0,0 0 0 0 0,0 0 0 0 0,0 0 0 0 0,0 0 0 0 0,0 0-1 0 0,0 0 1 0 0,0-1 0 0 0,6 9 863 0 0,-4-3-426 0 0,0 0-1 0 0,-1 0 1 0 0,1 0-1 0 0,-1 0 1 0 0,0 1 0 0 0,-1-1-1 0 0,0 0 1 0 0,1 1 0 0 0,-2 7-1 0 0,1 12-34 0 0,1-21-428 0 0,-5 13 61 0 0,4-16-73 0 0,0 1 130 0 0,-1 1 0 0 0,1 0-1 0 0,0-1 1 0 0,0 1 0 0 0,0 0-1 0 0,0-1 1 0 0,0 1 0 0 0,1-1-1 0 0,-1 1 1 0 0,1 0 0 0 0,0-1-1 0 0,0 1 1 0 0,0-1 0 0 0,2 4-1 0 0,5 7-113 0 0,-3-11-19 0 0,-3-2 3 0 0,6 5-1 0 0,0-1 0 0 0,1 0 0 0 0,-1-1 0 0 0,1 0 0 0 0,-1 0 0 0 0,1-1 0 0 0,0 0 0 0 0,0-1 0 0 0,0 0 0 0 0,0 0 0 0 0,0-1 0 0 0,0 0 0 0 0,15-2 0 0 0,-18 0-92 0 0,1 0 0 0 0,-1 0-1 0 0,0-1 1 0 0,0 0 0 0 0,0 0-1 0 0,0 0 1 0 0,0-1 0 0 0,8-7-1 0 0,-14 11 48 0 0,2-1-463 0 0,-1 0-72 0 0,2-3 99 0 0,0 0 1 0 0,0 0-1 0 0,0 0 0 0 0,-1 0 1 0 0,0-1-1 0 0,0 1 0 0 0,0-1 1 0 0,0 1-1 0 0,0-1 0 0 0,-1 0 0 0 0,0 0 1 0 0,0 1-1 0 0,0-1 0 0 0,-1-9 1 0 0,0 0-387 0 0,0-1 1 0 0,-1 1 0 0 0,-6-28-1 0 0,5 33 355 0 0,2 7 0 0 0,0 2 204 0 0,0 0 858 0 0,0 0 378 0 0,0 0 80 0 0,0 0 14 0 0,0 0 2 0 0,-1 2 0 0 0,-4 8-377 0 0,2 1 0 0 0,-1-1 0 0 0,1 1 0 0 0,1-1 0 0 0,0 1 0 0 0,1 0 0 0 0,-1 21 0 0 0,8 83 2116 0 0,-3-83-1878 0 0,14 103 622 0 0,-16-135-1594 0 0,-1 0 0 0 0,1 0 0 0 0,-1 0 1 0 0,1 0-1 0 0,-1 0 0 0 0,1 0 0 0 0,-1 0 0 0 0,1 0 1 0 0,-1 0-1 0 0,1-1 0 0 0,-1 1 0 0 0,1 0 0 0 0,-1 0 1 0 0,1 0-1 0 0,-1-1 0 0 0,1 1 0 0 0,-1 0 0 0 0,2-1 1 0 0,7-7-925 0 0,-1-4-12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25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4607 0 0,'0'0'208'0'0,"0"0"135"0"0,0 0 440 0 0,0 0 193 0 0,0 0 42 0 0,0 0-63 0 0,0 0-290 0 0,0 0-121 0 0,0 0-28 0 0,0 0-4 0 0,0 0 0 0 0,0 0 0 0 0,0 0 0 0 0,0 0 0 0 0,0 0 0 0 0,0 0 0 0 0,0 0 0 0 0,0 0 0 0 0,0 0 0 0 0,0 0 0 0 0,0 0 0 0 0,0 0 0 0 0,0 0 0 0 0,0 0 0 0 0,0 0 0 0 0,0 0 0 0 0,0 0 0 0 0,0 0 0 0 0,0 0 0 0 0,0 0-68 0 0,0 9-272 0 0,5 70-228 0 0,4 37 1552 0 0,-6-82-888 0 0,0-13-608 0 0,-3-20-667 0 0,1 13 1824 0 0,0-10-3486 0 0,-1-2-3489 0 0,0-2 3771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26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 0 10135 0 0,'0'0'231'0'0,"0"0"29"0"0,0 0 19 0 0,0 0 37 0 0,0 0 125 0 0,0 0 58 0 0,0 0 11 0 0,0 0 2 0 0,0 0 0 0 0,-9 6 1024 0 0,-31 16 2491 0 0,40-22-3964 0 0,-1 1-56 0 0,0 0 1 0 0,0-1-1 0 0,0 1 0 0 0,0 0 1 0 0,0 0-1 0 0,0 0 0 0 0,1 0 0 0 0,-1 0 1 0 0,0 0-1 0 0,0 0 0 0 0,1 0 1 0 0,-1 0-1 0 0,0 3 0 0 0,-3 5-7 0 0,3-8 0 0 0,0 1 0 0 0,1 0 0 0 0,-1 0 0 0 0,1 0 0 0 0,-1-1 0 0 0,1 1 0 0 0,-1 0 0 0 0,1 0 0 0 0,0 0 0 0 0,0 0 0 0 0,0 0 0 0 0,0 0 0 0 0,0 0 0 0 0,0 0 0 0 0,1 0 0 0 0,0 3 0 0 0,1 0 0 0 0,3 9 0 0 0,-1-10 0 0 0,-1-2 0 0 0,2 3 0 0 0,0 1 0 0 0,0-1 0 0 0,1 0 0 0 0,-1 0 0 0 0,1-1 0 0 0,12 7 0 0 0,-3-4 0 0 0,-1 0 0 0 0,19 4 0 0 0,-14-3 0 0 0,-14-6 0 0 0,0 0 0 0 0,0 0 0 0 0,0 0 0 0 0,8 1 0 0 0,-10-2 0 0 0,0 0 0 0 0,0-1 0 0 0,-1 1 0 0 0,1 0 0 0 0,0 0 0 0 0,-1 1-1 0 0,1-1 1 0 0,-1 0 0 0 0,4 4 0 0 0,15 8 73 0 0,-20-12 22 0 0,1 1 0 0 0,-1-1 0 0 0,0 0 0 0 0,0 1 0 0 0,0-1 0 0 0,0 1 0 0 0,0 0 0 0 0,-1-1 0 0 0,1 1 0 0 0,0 0 1 0 0,-1 0-1 0 0,1-1 0 0 0,-1 1 0 0 0,1 0 0 0 0,-1 0 0 0 0,0 2 0 0 0,0-2 100 0 0,0-1-185 0 0,0 0 0 0 0,0 0 0 0 0,0 0 0 0 0,0 0 0 0 0,0 0 0 0 0,0 0 0 0 0,-1 0 0 0 0,1 0 0 0 0,0 0 0 0 0,-1 0 1 0 0,1 0-1 0 0,-1 0 0 0 0,1-1 0 0 0,-1 1 0 0 0,1 0 0 0 0,-1 0 0 0 0,0 1 0 0 0,-14 12-40 0 0,10-11 44 0 0,-1 3-14 0 0,0-1 0 0 0,-1 0 0 0 0,0-1 0 0 0,0 0 0 0 0,0 0 0 0 0,-1 0 0 0 0,1-1 0 0 0,-1 0 0 0 0,0-1 0 0 0,0 0 0 0 0,-9 2 0 0 0,6-3 0 0 0,1 1 0 0 0,0-2 0 0 0,-1 0 0 0 0,0 0 0 0 0,1-1 0 0 0,0 0 0 0 0,-1 0 0 0 0,-13-5 0 0 0,20 4-47 0 0,-1 1 0 0 0,1-1 0 0 0,-1-1 0 0 0,1 1 1 0 0,0-1-1 0 0,0 0 0 0 0,0 0 0 0 0,-6-6 0 0 0,-14-17-3416 0 0,15 16-3020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26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17503 0 0,'0'0'399'0'0,"8"3"540"0"0,11 1-399 0 0,-14-3-532 0 0,0-1 1 0 0,-1 1-1 0 0,1 1 1 0 0,8 2-1 0 0,-5 0 419 0 0,0-1-1 0 0,0-1 1 0 0,1 0-1 0 0,-1 0 0 0 0,0-1 1 0 0,1 1-1 0 0,15-1 1 0 0,62-8 429 0 0,-52 3-1052 0 0,-19 3-496 0 0,0-2-1 0 0,0 1 1 0 0,21-8 0 0 0,-20 5-331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42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2759 0 0,'0'0'107'0'0,"0"0"-19"0"0,0 0 60 0 0,0 0 233 0 0,0 0 106 0 0,0 0 22 0 0,0 0-66 0 0,0-1-294 0 0,2-5-61 0 0,-2 4 283 0 0,1 1 278 0 0,2-13 2411 0 0,8-30-1068 0 0,-10 38-1920 0 0,-1 5 299 0 0,0 1 117 0 0,0 0 21 0 0,0 0-66 0 0,0 0-222 0 0,0 0 166 0 0,0 0 101 0 0,0 0 21 0 0,3 10 83 0 0,-3-8-552 0 0,1-1 1 0 0,-1 1-1 0 0,1-1 0 0 0,-1 1 0 0 0,0-1 0 0 0,0 1 1 0 0,1-1-1 0 0,-1 1 0 0 0,0-1 0 0 0,-1 1 0 0 0,1 0 1 0 0,0-1-1 0 0,0 1 0 0 0,-1-1 0 0 0,0 2 0 0 0,0 5 264 0 0,-2 24 17 0 0,1-8 77 0 0,1 45 0 0 0,1-48-398 0 0,2 18 0 0 0,-1-29 0 0 0,-1 1 0 0 0,-1-2 0 0 0,-1-2-64 0 0,2-6-273 0 0,0-1-138 0 0,0 0-669 0 0,0 0-2676 0 0,0 0-1148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45.2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17 4607 0 0,'0'0'208'0'0,"0"0"67"0"0,0 0 154 0 0,0 0 69 0 0,0 0 12 0 0,0 0 2 0 0,0 0 0 0 0,0 0 0 0 0,0 0 0 0 0,0 0 0 0 0,0 0 0 0 0,0 0 0 0 0,0 0 0 0 0,1-2 0 0 0,-1-2-1122 0 0,1-4 3903 0 0,-1 5 1533 0 0,1 11-4047 0 0,3 8-779 0 0,-3-11 0 0 0,0 0 0 0 0,-1 0 0 0 0,1 0 0 0 0,-1 0 0 0 0,0 1 0 0 0,-1-1 0 0 0,1 0 0 0 0,-2 7 0 0 0,-1 26 0 0 0,3-19 0 0 0,-6 27 0 0 0,2-18 0 0 0,3-21-64 0 0,1-5-273 0 0,0-2-138 0 0,0 0-1158 0 0,0 0-4506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46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92 6447 0 0,'0'0'142'0'0,"1"-2"22"0"0,0-5-1 0 0,-1 3-134 0 0,0 0 0 0 0,1 1 0 0 0,0-1 0 0 0,0 1 0 0 0,0-1 0 0 0,3-6 0 0 0,-4 10 25 0 0,1-1 0 0 0,0 0 0 0 0,-1 0 0 0 0,1 0 0 0 0,-1 0 0 0 0,1 0 0 0 0,-1 0 0 0 0,1 0 0 0 0,-1 0 0 0 0,1 0 0 0 0,-1 0 0 0 0,0 0 0 0 0,0 0 0 0 0,0 0 0 0 0,0 0 0 0 0,0 0 0 0 0,0 0 0 0 0,0-1 0 0 0,0 0 0 0 0,1-6 718 0 0,8-12 3681 0 0,-9 19-2984 0 0,0 2-206 0 0,-5 12-44 0 0,-42 102 1272 0 0,36-69-902 0 0,10-44-1587 0 0,0 1 0 0 0,1-1 1 0 0,0 1-1 0 0,-1 0 0 0 0,1-1 0 0 0,0 1 0 0 0,0 2 0 0 0,-1 17-3 0 0,0-19 1 0 0,1-1 0 0 0,0 0 0 0 0,0 1 0 0 0,0-1 0 0 0,1 1 0 0 0,-1-1 0 0 0,1 0 0 0 0,-1 1 0 0 0,1-1 0 0 0,0 0 0 0 0,-1 0 0 0 0,1 1 0 0 0,0-1 0 0 0,1 0 0 0 0,-1 0 0 0 0,2 2 0 0 0,0 0 0 0 0,0 1 0 0 0,0-1 0 0 0,1 0 0 0 0,-1-1 0 0 0,1 1 0 0 0,6 4 0 0 0,0-2 0 0 0,0 0 0 0 0,0-1 0 0 0,0-1 0 0 0,0 0 0 0 0,1 0 0 0 0,0-1 0 0 0,0-1 0 0 0,0 1 0 0 0,0-2 0 0 0,0 1 0 0 0,0-2 0 0 0,0 0 0 0 0,17-1 0 0 0,-25 1 0 0 0,0-1 0 0 0,0 1 0 0 0,0-1 0 0 0,-1 1 0 0 0,1-1 0 0 0,0 0 0 0 0,-1 0 0 0 0,5-2 0 0 0,1-1 0 0 0,-4 2 0 0 0,18-7 0 0 0,-21 9 0 0 0,0-1 0 0 0,0 0 0 0 0,0 1 0 0 0,0-1 0 0 0,0 0 0 0 0,-1 0 0 0 0,1 1 0 0 0,0-1 0 0 0,0 0 0 0 0,-1 0 0 0 0,1 0 0 0 0,0 0 0 0 0,-1 0 0 0 0,1 0 0 0 0,-1 0 0 0 0,0 0 0 0 0,1-2 0 0 0,0 1 0 0 0,0 0 0 0 0,0 0 0 0 0,0 0 0 0 0,0 0 0 0 0,0 0 0 0 0,1 0 0 0 0,-1 1 0 0 0,1-1 0 0 0,-1 0 0 0 0,4-2 0 0 0,11-14 0 0 0,-15 15 0 0 0,1 1 0 0 0,-1-1 0 0 0,0 0 0 0 0,0 0 0 0 0,0 0 0 0 0,0 0 0 0 0,0 0 0 0 0,-1 0 0 0 0,1 0 0 0 0,-1 0 0 0 0,0 0 0 0 0,0 0 0 0 0,-1-6 0 0 0,1 7 0 0 0,-1 0 0 0 0,0-1 0 0 0,1 1 0 0 0,-1 0 0 0 0,0 0 0 0 0,-1-1 0 0 0,1 1 0 0 0,0 0 0 0 0,-1 0 0 0 0,1 0 0 0 0,-1 0 0 0 0,1 1 0 0 0,-1-1 0 0 0,0 0 0 0 0,0 1 0 0 0,0-1 0 0 0,0 1 0 0 0,-3-2 0 0 0,2 2 0 0 0,0 0 0 0 0,0 0 0 0 0,0 0 0 0 0,0 0 0 0 0,0 0 0 0 0,0 1 0 0 0,0 0 0 0 0,0-1 0 0 0,0 1 0 0 0,0 0 0 0 0,0 1 0 0 0,0-1 0 0 0,0 0 0 0 0,0 1 0 0 0,0 0 0 0 0,0 0 0 0 0,-4 1 0 0 0,-7 3 0 0 0,1 1 0 0 0,-18 10 0 0 0,21-11 0 0 0,4-2 78 0 0,0 1-1 0 0,-1-1 1 0 0,1 1-1 0 0,1 0 1 0 0,-1 1-1 0 0,0-1 1 0 0,1 1 0 0 0,0 0-1 0 0,0 1 1 0 0,1-1-1 0 0,-7 11 1 0 0,8-7 874 0 0,0 2-777 0 0,5-8-197 0 0,0-2 34 0 0,-2-1-12 0 0,1 1 0 0 0,-1 0 0 0 0,0-1 0 0 0,1 1 0 0 0,-1 0 0 0 0,1-1 0 0 0,-1 1 0 0 0,1-1 0 0 0,-1 1 0 0 0,1-1 0 0 0,-1 1 0 0 0,1-1 0 0 0,0 1 0 0 0,-1-1 0 0 0,1 0 0 0 0,-1 1 0 0 0,1-1 0 0 0,0 0 0 0 0,0 0 0 0 0,-1 1 0 0 0,1-1 0 0 0,0 0 0 0 0,1 0 0 0 0,1 0 0 0 0,4 2-173 0 0,1-1 0 0 0,0 0 0 0 0,-1-1 0 0 0,1 0 0 0 0,0 0 0 0 0,-1 0 0 0 0,16-4 0 0 0,-6 1-339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1:54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6447 0 0,'0'0'142'0'0,"0"0"22"0"0,0 0 13 0 0,0 0 55 0 0,0 0 181 0 0,0 0 78 0 0,0 0 18 0 0,0 0 3 0 0,0 0 0 0 0,0 0 0 0 0,0 0 0 0 0,0 0 0 0 0,0 0 0 0 0,0 0 0 0 0,0 0 0 0 0,0 0-69 0 0,0 0-222 0 0,0 0 166 0 0,0 0 101 0 0,0 0 21 0 0,0 0-66 0 0,1 1-294 0 0,5 4-133 0 0,1 0 56 0 0,-6-4 299 0 0,2 1-225 0 0,0 0-1 0 0,0 0 1 0 0,0 0 0 0 0,0-1-1 0 0,0 1 1 0 0,0-1 0 0 0,0 0 0 0 0,1 1-1 0 0,-1-2 1 0 0,4 2 0 0 0,-6-2-144 0 0,2 1-2 0 0,0 0 0 0 0,0 0 0 0 0,1-1 0 0 0,-1 1 0 0 0,0-1 0 0 0,1 0 0 0 0,4 0 0 0 0,4 0 0 0 0,-3 1 0 0 0,5 1-7 0 0,-12-2 11 0 0,0 0-1 0 0,0 0 0 0 0,0 1 1 0 0,1-1-1 0 0,-1 0 1 0 0,0 1-1 0 0,-1 0 0 0 0,4 1 1 0 0,4 2 44 0 0,-7-4 323 0 0,0 0 117 0 0,62 4 629 0 0,-34-4-1117 0 0,8-2 0 0 0,-32 1 0 0 0,23 2 0 0 0,-10 3 0 0 0,1 1 0 0 0,-15-3 0 0 0,-3-1 0 0 0,0-1 0 0 0,-1 0 0 0 0,1 1 0 0 0,0-1 0 0 0,0 0 0 0 0,0 0 0 0 0,-1 0 0 0 0,1 0 0 0 0,0 0 0 0 0,0 0 0 0 0,2-1 0 0 0,19-2 0 0 0,46-6 0 0 0,-40 5 72 0 0,0 3 1296 0 0,-28 1-925 0 0,1 0-294 0 0,32 0-133 0 0,11 0-16 0 0,-23 1 0 0 0,-14-2 0 0 0,-6 0 0 0 0,1 1 0 0 0,-1-1 0 0 0,1 1 0 0 0,-1 0 0 0 0,1 0 0 0 0,-1 0 0 0 0,0 0 0 0 0,1 0 0 0 0,-1 1 0 0 0,3 0 0 0 0,43 1 0 0 0,37 4 0 0 0,-55-4 0 0 0,-20 0 0 0 0,-7-1 0 0 0,0-1 0 0 0,0 1 0 0 0,0-1 0 0 0,0 0 0 0 0,0 0 0 0 0,0 0 0 0 0,6-1 0 0 0,12 0 0 0 0,-13 1 0 0 0,-3 0 0 0 0,1 0 0 0 0,-1 0 0 0 0,0 0 0 0 0,6-2 0 0 0,36-3 0 0 0,-35 4 0 0 0,-9 1 0 0 0,0 1 0 0 0,21 2 0 0 0,7-3 0 0 0,-11 1 0 0 0,3-1 0 0 0,26-2 0 0 0,17 3 0 0 0,-53-1 0 0 0,-6 0 0 0 0,0 0 0 0 0,1 0 0 0 0,-1-1 0 0 0,0 0 0 0 0,1 0 0 0 0,-1-1 0 0 0,12-4 0 0 0,-13 4 268 0 0,0 1 1 0 0,0 1-1 0 0,0-1 0 0 0,1 1 0 0 0,7 0 1 0 0,13 0 169 0 0,7 0-433 0 0,-30 1-15 0 0,0-1 0 0 0,0 0 0 0 0,0 0 0 0 0,0 0 1 0 0,0-1-1 0 0,7-1 0 0 0,-10 2-327 0 0,13 1-646 0 0,23-2 1257 0 0,-27 0-52 0 0,0 1 0 0 0,-1-1 0 0 0,1 2 0 0 0,18 2 0 0 0,-25-3-222 0 0,1 1 0 0 0,-1-1 0 0 0,1 1 0 0 0,0-1 0 0 0,4-1 0 0 0,35 0 0 0 0,-25-1 0 0 0,-16 2 0 0 0,0 0 0 0 0,0 0 0 0 0,0 0 0 0 0,0 0 0 0 0,-1 1 0 0 0,1-1 0 0 0,0 0 0 0 0,0 1 0 0 0,0-1 0 0 0,2 2 0 0 0,4 0 0 0 0,-3-1 0 0 0,1 1 0 0 0,-1-2 0 0 0,0 1 0 0 0,1 0 0 0 0,9-2 0 0 0,17-2 0 0 0,-17 3 0 0 0,-9 0 0 0 0,0 0 0 0 0,0 0 0 0 0,-1-1 0 0 0,9-1 0 0 0,4-3 0 0 0,-9 2 0 0 0,-3 2 0 0 0,7 3 0 0 0,57 0 0 0 0,-59-2 0 0 0,-9-1 0 0 0,-2 0 0 0 0,1 1 0 0 0,-1-1 0 0 0,0 1 0 0 0,1 0 0 0 0,-1-1 0 0 0,1 1 0 0 0,-1 0 0 0 0,1-1 0 0 0,-1 1 0 0 0,1 0 0 0 0,-1 0 0 0 0,1-1 0 0 0,-1 1 0 0 0,1 0 0 0 0,-1 0 0 0 0,1 0 0 0 0,-1 0 0 0 0,1 0 0 0 0,0 0 0 0 0,-1 0 0 0 0,1 0 0 0 0,-1 0 0 0 0,1 0 0 0 0,0 0 0 0 0,32 0 0 0 0,-26 0 0 0 0,1 0 0 0 0,0 0 0 0 0,-1 0 0 0 0,12-3 0 0 0,-17 2 0 0 0,-1 0 0 0 0,1 1 0 0 0,0-1 0 0 0,0 1 0 0 0,-1 0 0 0 0,1-1 0 0 0,0 1 0 0 0,0 0 0 0 0,0 0 0 0 0,3 0 0 0 0,18 2 0 0 0,-20-2 0 0 0,12 0 0 0 0,0 0 0 0 0,18 4 0 0 0,-30-3 0 0 0,0 1 0 0 0,21 3 0 0 0,-21-5 0 0 0,2 1 0 0 0,1 0 0 0 0,0-1 0 0 0,0 0 0 0 0,-1 0 0 0 0,12-2 0 0 0,-2 2 0 0 0,-11 1 0 0 0,1-1 0 0 0,-1 0 0 0 0,0-1 0 0 0,1 1 0 0 0,-1-1 0 0 0,1 0 0 0 0,4-1 0 0 0,-5 1 0 0 0,23-1 0 0 0,-10 2 0 0 0,-9 1 0 0 0,0-1 0 0 0,1-1 0 0 0,-1 0 0 0 0,14-3 0 0 0,-19 3 0 0 0,12 1 0 0 0,13 1 0 0 0,-16 0 0 0 0,-10 1 0 0 0,0 1 0 0 0,19-2 0 0 0,16-1 0 0 0,-34-1 0 0 0,13 2 0 0 0,-13 1 0 0 0,-3-2 0 0 0,1 1 0 0 0,0-1 0 0 0,0 0 0 0 0,-1 1 0 0 0,1-1 0 0 0,0 0 0 0 0,0 1 0 0 0,0-1 0 0 0,-1 0 0 0 0,1 0 0 0 0,0 0 0 0 0,0 0 0 0 0,0 0 0 0 0,0 0 0 0 0,0 0 0 0 0,-1 0 0 0 0,2-1 0 0 0,12 0 0 0 0,11 2 0 0 0,3 0 0 0 0,-19-1 0 0 0,4-2 0 0 0,0 3 0 0 0,1 2 0 0 0,-7-1 0 0 0,26 2 0 0 0,-27-3 0 0 0,-1-1 0 0 0,23-3 0 0 0,-27 3 0 0 0,0 0 0 0 0,-1-1 0 0 0,1 1 0 0 0,0 0 0 0 0,0 0 0 0 0,0 0 0 0 0,0 0 0 0 0,0 0 0 0 0,0 0 0 0 0,0 0 0 0 0,0 0 0 0 0,-1 0 0 0 0,1 0 0 0 0,0 1 0 0 0,0-1 0 0 0,0 0 0 0 0,1 1 0 0 0,2 0 0 0 0,-1-2 0 0 0,15 1 0 0 0,22 7 0 0 0,-36-7 0 0 0,14-3 0 0 0,-14 2 0 0 0,13-2 0 0 0,36 2 0 0 0,-50 2 0 0 0,-2 0 0 0 0,0-1 0 0 0,0 1 0 0 0,-1-1 0 0 0,1 0 0 0 0,0 1 0 0 0,0-1 0 0 0,0 0 0 0 0,0 0 0 0 0,-1 0 0 0 0,1 1 0 0 0,0-1 0 0 0,0 0 0 0 0,0 0 0 0 0,0 0 0 0 0,0-1 0 0 0,1 1 0 0 0,28-3 0 0 0,0 3 0 0 0,8 2 0 0 0,-26-2 0 0 0,-9 0 0 0 0,10-4 0 0 0,-4 3 0 0 0,0 2 0 0 0,17 1 0 0 0,-18 1 0 0 0,1-4 0 0 0,0 2 0 0 0,19 1 0 0 0,0 1 0 0 0,2-1 0 0 0,6 3 0 0 0,-1-3 0 0 0,-33-1 0 0 0,-1-1 0 0 0,0 0 0 0 0,0 0 0 0 0,0 0 0 0 0,1 1 0 0 0,-1-1 0 0 0,0 0 0 0 0,0-1 0 0 0,0 1 0 0 0,1 0 0 0 0,-1 0 0 0 0,2-1 0 0 0,0 0 0 0 0,-1 0 0 0 0,1 1 0 0 0,0-1 0 0 0,-1 1 0 0 0,1-1 0 0 0,0 1 0 0 0,0 0 0 0 0,-1 0 0 0 0,5 1 0 0 0,32 1 0 0 0,13-4 0 0 0,-16 1 0 0 0,-33 1 0 0 0,1 0 0 0 0,-1-1 0 0 0,0 1 0 0 0,0-1 0 0 0,1 0 0 0 0,-1 1 0 0 0,5-3 0 0 0,-1 0 0 0 0,1 2 0 0 0,0-1 0 0 0,0 1 0 0 0,16-1 0 0 0,-2 3 0 0 0,-13-2 0 0 0,6 0 0 0 0,17 0 0 0 0,-13-2 0 0 0,2 1 0 0 0,18-1 0 0 0,1-4 0 0 0,-35 7 0 0 0,0 0 0 0 0,30 4 0 0 0,21 1 0 0 0,-28-1 0 0 0,-27-4 0 0 0,1 0 0 0 0,0 1 0 0 0,-1-1 0 0 0,1 0 0 0 0,-1 0 0 0 0,1 0 0 0 0,0-1 0 0 0,-1 1 0 0 0,1 0 0 0 0,-1 0 0 0 0,1-1 0 0 0,2 0 0 0 0,3-1 0 0 0,23 2 0 0 0,-24-1 0 0 0,0 1 0 0 0,20 7 0 0 0,3-1 0 0 0,-9-3 0 0 0,1 1 0 0 0,40 4 0 0 0,-59-6 0 0 0,24-1 0 0 0,-24 0 0 0 0,-1-1 0 0 0,1 0 0 0 0,0 0 0 0 0,0 0 0 0 0,0-1 0 0 0,-1 1 0 0 0,1 0 0 0 0,0-1 0 0 0,-1 1 0 0 0,4-2 0 0 0,-4 2 0 0 0,0-1 0 0 0,1 1 0 0 0,-1 0 0 0 0,0-1 0 0 0,1 1 0 0 0,-1 0 0 0 0,1 0 0 0 0,-1 0 0 0 0,1 0 0 0 0,-1 0 0 0 0,0 0 0 0 0,3 1 0 0 0,31 3 0 0 0,-2-5 0 0 0,17 3 0 0 0,-39-1 0 0 0,9 2 0 0 0,-4-3 0 0 0,4 0 0 0 0,-12 1 0 0 0,24 1 0 0 0,-16-3 0 0 0,0-1 0 0 0,35 0 0 0 0,-1 1 0 0 0,-18-1 0 0 0,8 1 0 0 0,-37 2 0 0 0,15-4 0 0 0,-13 2 0 0 0,25 2 0 0 0,-11 1 0 0 0,28 4 0 0 0,-38-3 0 0 0,0-2 0 0 0,-6 0 0 0 0,0-1 0 0 0,0 0 0 0 0,0 0 0 0 0,1 0 0 0 0,-1 0 0 0 0,0 0 0 0 0,5-2 0 0 0,3 0 0 0 0,-7 2 0 0 0,0 0 0 0 0,0 0 0 0 0,0 0 0 0 0,-1 0 0 0 0,1-1 0 0 0,0 0 0 0 0,-1 0 0 0 0,8-2 0 0 0,21-7 0 0 0,-28 8 0 0 0,14-3 0 0 0,45-1 0 0 0,-49 3 0 0 0,40-4 0 0 0,-24 5 0 0 0,-28 2 0 0 0,0 0 0 0 0,0 0 0 0 0,0 0 0 0 0,0 0 0 0 0,0 0 0 0 0,0 1 0 0 0,0-1 0 0 0,0 1 0 0 0,0-1 0 0 0,2 2 0 0 0,3 0 0 0 0,-4-2 0 0 0,-1 1 0 0 0,1-1 0 0 0,-1 1 0 0 0,1-1 0 0 0,-1 1 0 0 0,1 0 0 0 0,-1 0 0 0 0,4 1 0 0 0,-4-1 0 0 0,0 1 0 0 0,0-2 0 0 0,1 1 0 0 0,-1 0 0 0 0,0 0 0 0 0,1-1 0 0 0,3 1 0 0 0,7 2 0 0 0,26 3 0 0 0,-29-6 0 0 0,-5-1 0 0 0,0 0 0 0 0,0 1 0 0 0,-1-1 0 0 0,1 1 0 0 0,0 0 0 0 0,0 1 0 0 0,6 0 0 0 0,16 4 0 0 0,-21-3 0 0 0,-1 0 0 0 0,21-1 0 0 0,27 0 0 0 0,-22-2 0 0 0,-20 1 0 0 0,-9 0 0 0 0,22 7 0 0 0,-7-3 0 0 0,-14-3 0 0 0,13-1 0 0 0,11-2 0 0 0,-24 1 0 0 0,11-1 0 0 0,26 4 0 0 0,-10 1 0 0 0,-27-1 0 0 0,12 1 0 0 0,4-3 0 0 0,2-2 0 0 0,-18 3 0 0 0,14-3 0 0 0,19-7 0 0 0,-26 8 0 0 0,6-1 0 0 0,-6 2 0 0 0,6 2 0 0 0,-8-1 0 0 0,17 1 0 0 0,-21-3 0 0 0,22 2 0 0 0,11 0 0 0 0,-16-2 0 0 0,8 1 0 0 0,12 4 0 0 0,-40-5 0 0 0,-1 1 0 0 0,1 0 0 0 0,0 0 0 0 0,0 0 0 0 0,-1 0 0 0 0,1 0 0 0 0,0 0 0 0 0,0 0 0 0 0,-1 0 0 0 0,1 1 0 0 0,0-1 0 0 0,0 0 0 0 0,-1 0 0 0 0,1 1 0 0 0,0-1 0 0 0,0 0 0 0 0,-1 1 0 0 0,1-1 0 0 0,1 1 0 0 0,-2 0 0 0 0,1-1 0 0 0,-1 1 0 0 0,1-1 0 0 0,-1 0 0 0 0,1 0 0 0 0,0 1 0 0 0,-1-1 0 0 0,1 0 0 0 0,-1 0 0 0 0,1 0 0 0 0,0 0 0 0 0,-1 1 0 0 0,1-1 0 0 0,0 0 0 0 0,-1 0 0 0 0,1 0 0 0 0,0-1 0 0 0,-1 1 0 0 0,1 0 0 0 0,-1 0 0 0 0,2 0 0 0 0,5-1 0 0 0,-5 0 0 0 0,0 1 0 0 0,0-1 0 0 0,1 1 0 0 0,-1 0 0 0 0,0 0 0 0 0,0 0 0 0 0,1 0 0 0 0,1 1 0 0 0,5-2 0 0 0,10-2 0 0 0,1 2 0 0 0,0 4 0 0 0,-11-3 0 0 0,6-3 0 0 0,-9 3 0 0 0,13 3 0 0 0,-15-2 0 0 0,-1 0 0 0 0,13-1 0 0 0,11 3 0 0 0,-16-2 0 0 0,-7 0 0 0 0,0-1 0 0 0,0 0 0 0 0,0 0 0 0 0,0 0 0 0 0,1 0 0 0 0,-1 0 0 0 0,0-1 0 0 0,5-1 0 0 0,-4 1 0 0 0,3 0 0 0 0,-1 0 0 0 0,1 1 0 0 0,12 0 0 0 0,-11 1 0 0 0,1-1 0 0 0,0 0 0 0 0,15-3 0 0 0,-7-1 0 0 0,-11 2 0 0 0,-5 1 0 0 0,1 0 0 0 0,-1 1 0 0 0,0-1 0 0 0,0 1 0 0 0,1-1 0 0 0,-1 1 0 0 0,0 0 0 0 0,1 0 0 0 0,3 0 0 0 0,-3 1 0 0 0,14-1 0 0 0,15-5 0 0 0,-10 5 0 0 0,13-2 0 0 0,-32 1 0 0 0,16 3 0 0 0,-9 1 0 0 0,-7-3 0 0 0,-1 1 0 0 0,1 0 0 0 0,0-1 0 0 0,0 1 0 0 0,-1-1 0 0 0,1 0 0 0 0,6 0 0 0 0,20 0 0 0 0,-26 1 0 0 0,-2-1 0 0 0,0 0 0 0 0,0 0 0 0 0,1 0 0 0 0,-1 0 0 0 0,0 0 0 0 0,0 0 0 0 0,0 0 0 0 0,0 0 0 0 0,0 0 0 0 0,0-1 0 0 0,0 1 0 0 0,0 0 0 0 0,0-1 0 0 0,2 0 0 0 0,1 0 0 0 0,1 0 0 0 0,0 0 0 0 0,0 1 0 0 0,0-1 0 0 0,9 2 0 0 0,7-1 0 0 0,0 0 0 0 0,-10 1 0 0 0,-6 0 0 0 0,1-1 0 0 0,-1 0 0 0 0,1 0 0 0 0,-1 0 0 0 0,7-2 0 0 0,49 3 0 0 0,48 0 0 0 0,-94-3 0 0 0,-15 2 0 0 0,1-1 0 0 0,0 1 0 0 0,-1-1 0 0 0,1 1 0 0 0,0-1 0 0 0,0 1 0 0 0,-1 0 0 0 0,1-1 0 0 0,0 1 0 0 0,0 0 0 0 0,0 0 0 0 0,-1 0 0 0 0,1-1 0 0 0,0 1 0 0 0,0 0 0 0 0,1 0 0 0 0,38-2 0 0 0,-12-3 0 0 0,-6 2 0 0 0,-2 4 0 0 0,57 2 0 0 0,-55-1 0 0 0,54-2 0 0 0,-36-3 0 0 0,-8 2 0 0 0,-20 1 0 0 0,0-1 0 0 0,16-2 0 0 0,-27 3 0 0 0,0-1 0 0 0,-1 1 0 0 0,1 0 0 0 0,0 0 0 0 0,0-1 0 0 0,0 1 0 0 0,0 0 0 0 0,0 0 0 0 0,0 0 0 0 0,0 0 0 0 0,0 0 0 0 0,0 0 0 0 0,0 0 0 0 0,0 1 0 0 0,-1-1 0 0 0,3 1 0 0 0,1 0 0 0 0,0-2 0 0 0,14 1 0 0 0,-14 1 0 0 0,13-2 0 0 0,12 3 0 0 0,-5 1 0 0 0,-22-4 0 0 0,1 1 0 0 0,-1 0 0 0 0,1 0 0 0 0,-1 1 0 0 0,1-1 0 0 0,-1 0 0 0 0,1 1 0 0 0,3 1 0 0 0,15 3 0 0 0,-6-2 0 0 0,40 5 0 0 0,-53-8 0 0 0,-1 0 0 0 0,1 0 0 0 0,0 1 0 0 0,0-1 0 0 0,0-1 0 0 0,0 1 0 0 0,-1 0 0 0 0,1 0 0 0 0,0-1 0 0 0,0 1 0 0 0,-1-1 0 0 0,1 1 0 0 0,0-1 0 0 0,-1 0 0 0 0,3-1 0 0 0,8-2 0 0 0,25 4 0 0 0,-26 3 0 0 0,-10-2 0 0 0,1-1 0 0 0,0 1 0 0 0,-1-1 0 0 0,1 1 0 0 0,-1-1 0 0 0,1 0 0 0 0,0 0 0 0 0,-1 1 0 0 0,4-2 0 0 0,14 1 0 0 0,-10 0 0 0 0,-7 1 0 0 0,-1-1 0 0 0,1 0 0 0 0,-1 0 0 0 0,1 0 0 0 0,-1 0 0 0 0,1 0 0 0 0,0-1 0 0 0,-1 1 0 0 0,1 0 0 0 0,-1-1 0 0 0,1 1 0 0 0,1-2 0 0 0,-1 2 0 0 0,-1-1 0 0 0,1 1 0 0 0,-1 0 0 0 0,1-1 0 0 0,-1 1 0 0 0,1 0 0 0 0,0 0 0 0 0,-1 0 0 0 0,1 0 0 0 0,-1 0 0 0 0,3 1 0 0 0,14-1 0 0 0,-17-1 0 0 0,1 0 0 0 0,0 1 0 0 0,0-1 0 0 0,0 1 0 0 0,-1-1 0 0 0,1 1 0 0 0,0 0 0 0 0,0 0 0 0 0,0 0 0 0 0,0 0 0 0 0,0 0 0 0 0,-1 1 0 0 0,4 0 0 0 0,1 0 0 0 0,-5-1 0 0 0,22 5 0 0 0,-6 2 0 0 0,-9-3 0 0 0,-3-3 0 0 0,0 1 0 0 0,0 0 0 0 0,0-1 0 0 0,0 0 0 0 0,9 0 0 0 0,-11-1 0 0 0,-1 0 0 0 0,1 0 0 0 0,0 0 0 0 0,0-1 0 0 0,0 0 0 0 0,-1 1 0 0 0,1-1 0 0 0,3-2 0 0 0,15-2 0 0 0,-13 4 0 0 0,-3 1 0 0 0,0-1 0 0 0,0 1 0 0 0,0 1 0 0 0,0-1 0 0 0,0 1 0 0 0,6 1 0 0 0,76 9 0 0 0,-84-10 0 0 0,14 0 0 0 0,-9-1 0 0 0,0-1 0 0 0,0 0 0 0 0,0-1 0 0 0,0 0 0 0 0,-1 0 0 0 0,14-5 0 0 0,-13 4 0 0 0,-7 2 0 0 0,-1 1 0 0 0,1-1 0 0 0,0 1 0 0 0,-1 0 0 0 0,1-1 0 0 0,0 1 0 0 0,-1 0 0 0 0,1 0 0 0 0,0 0 0 0 0,-1-1 0 0 0,1 1 0 0 0,0 0 0 0 0,-1 0 0 0 0,1 0 0 0 0,0 0 0 0 0,0 0 0 0 0,-1 0 0 0 0,1 0 0 0 0,0 0 0 0 0,-1 1 0 0 0,1-1 0 0 0,0 0 0 0 0,0 1 0 0 0,2 0 0 0 0,132 13 0 0 0,-97-9 0 0 0,0 0 0 0 0,-29-1 0 0 0,-7-3 0 0 0,1 0 0 0 0,-1 0 0 0 0,1-1 0 0 0,-1 1 0 0 0,1 0 0 0 0,-1-1 0 0 0,1 0 0 0 0,-1 1 0 0 0,1-1 0 0 0,-1 0 0 0 0,1 0 0 0 0,-1-1 0 0 0,1 1 0 0 0,4-2 0 0 0,16-3 0 0 0,-16 2 0 0 0,-1 2 0 0 0,0-1 0 0 0,0 1 0 0 0,0 0 0 0 0,1 0 0 0 0,-1 0 0 0 0,0 1 0 0 0,1 0 0 0 0,-1 1 0 0 0,1-1 0 0 0,10 3 0 0 0,-14-2 0 0 0,11 1 0 0 0,-3-2 0 0 0,9-2 0 0 0,-17 2 0 0 0,15 2 0 0 0,-2 0 0 0 0,0-1 0 0 0,20-1 0 0 0,-13 0 0 0 0,19-1 0 0 0,55 2 0 0 0,-88 1 0 0 0,0-1 0 0 0,13 5 0 0 0,-15-4 0 0 0,0 0 0 0 0,1 0 0 0 0,-1-1 0 0 0,12 1 0 0 0,85 5 0 0 0,-94-7 0 0 0,8 0 0 0 0,0-1 0 0 0,0-1 0 0 0,22-4 0 0 0,-30 4 0 0 0,2 0 0 0 0,-1 1 0 0 0,0 1 0 0 0,13 0 0 0 0,-12 0 0 0 0,43-7 0 0 0,5 0 0 0 0,-3 7 0 0 0,-15-2 0 0 0,-20-1 0 0 0,-6 3 0 0 0,-1 0 0 0 0,1 2 0 0 0,22 4 0 0 0,-35-5 0 0 0,8 1 0 0 0,-5-1 0 0 0,1 1 0 0 0,0-2 0 0 0,0 1 0 0 0,7-1 0 0 0,5 2 0 0 0,88 7 0 0 0,-69-4 0 0 0,30 3 0 0 0,-43-7 0 0 0,157 11 0 0 0,-114-7 0 0 0,-29-5 0 0 0,322-3 0 0 0,-261 3 0 0 0,-88 0 0 0 0,1 2 0 0 0,11 2 0 0 0,7 0 0 0 0,4 0 0 0 0,-10 1 0 0 0,-21-3 0 0 0,0-1 0 0 0,1 0 0 0 0,-1 0 0 0 0,0-1 0 0 0,1 1 0 0 0,-1-1 0 0 0,1 0 0 0 0,-1 0 0 0 0,1-1 0 0 0,-1 1 0 0 0,6-2 0 0 0,-5 1 0 0 0,7-2 0 0 0,0 0 0 0 0,0 2 0 0 0,0-1 0 0 0,1 1 0 0 0,20 2 0 0 0,-4-2 0 0 0,-21 1 0 0 0,1 0 0 0 0,-1 0 0 0 0,0 0 0 0 0,11 3 0 0 0,2-1 0 0 0,0-1 0 0 0,36-1 0 0 0,-42-2 0 0 0,31-1 0 0 0,-25 3 0 0 0,-9-1 0 0 0,0 1 0 0 0,-1 0 0 0 0,1 1 0 0 0,20 4 0 0 0,-28-3 0 0 0,0-1 0 0 0,1 0 0 0 0,-1 0 0 0 0,0 0 0 0 0,0 0 0 0 0,7-1 0 0 0,14 2 0 0 0,26 1 0 0 0,63 10 0 0 0,-86-12 0 0 0,18-4 0 0 0,25-2 0 0 0,-35 3 0 0 0,7 0 0 0 0,62-8 0 0 0,-76 13 0 0 0,-14-2 0 0 0,0-1 0 0 0,0-1 0 0 0,-1 0 0 0 0,16-3 0 0 0,2 4 0 0 0,-13 0 0 0 0,20-4 0 0 0,-30 3 0 0 0,1 0 0 0 0,0 1 0 0 0,0 0 0 0 0,0 1 0 0 0,14 2 0 0 0,23 1 0 0 0,-9-3 0 0 0,-16 0 0 0 0,0 0 0 0 0,29-5 0 0 0,-39 3 0 0 0,28-1 0 0 0,-22 2 0 0 0,35-3 0 0 0,-26 3 0 0 0,-17 0 0 0 0,-4 0 0 0 0,6 7 0 0 0,-9-7 0 0 0,1 0 0 0 0,8 10 0 0 0,-10-9 0 0 0,-2 0 0 0 0,1 0 0 0 0,-1-1 0 0 0,1 1 0 0 0,-1 0 0 0 0,1 0 0 0 0,-1-1 0 0 0,1 1 0 0 0,-1 0 0 0 0,0 0 0 0 0,0-1 0 0 0,1 1 0 0 0,-1 0 0 0 0,0 0 0 0 0,0 0 0 0 0,0 0 0 0 0,0-1 0 0 0,0 2 0 0 0,2 1 0 0 0,-2-3 0 0 0,0 1 0 0 0,0 0 0 0 0,1 0 0 0 0,-1 0 0 0 0,0 0 0 0 0,0 0 0 0 0,0-1 0 0 0,0 1 0 0 0,0 0 0 0 0,0 0 0 0 0,0 0 0 0 0,0 0 0 0 0,-1 0 0 0 0,1-1 0 0 0,0 1 0 0 0,0 0 0 0 0,-1 1 0 0 0,-3 17 0 0 0,3-11 0 0 0,-1 0 0 0 0,0 0 0 0 0,0 0 0 0 0,-1 0 0 0 0,0 0 0 0 0,-7 11 0 0 0,-1-3 0 0 0,8-14 0 0 0,-4 13 0 0 0,0 5 0 0 0,-5 28 0 0 0,12-48 0 0 0,0 1 0 0 0,0-1 0 0 0,0 0 0 0 0,0 0 0 0 0,0 0 0 0 0,0 1 0 0 0,-1-1 0 0 0,1 0 0 0 0,0 0 0 0 0,0 1 0 0 0,0-1 0 0 0,0 0 0 0 0,0 0 0 0 0,0 0 0 0 0,0 1 0 0 0,0-1 0 0 0,0 0 0 0 0,0 0 0 0 0,0 1 0 0 0,1-1 0 0 0,-1 0 0 0 0,0 0 0 0 0,0 1 0 0 0,0-1 0 0 0,0 0 0 0 0,0 0 0 0 0,0 0 0 0 0,0 1 0 0 0,1-1 0 0 0,-1 0 0 0 0,0 0 0 0 0,0 0 0 0 0,0 0 0 0 0,0 1 0 0 0,1-1 0 0 0,-1 0 0 0 0,1 0 0 0 0,0-1 0 0 0,0 1 0 0 0,0 0 0 0 0,0-1 0 0 0,0 1 0 0 0,-1-1 0 0 0,1 0 0 0 0,0 1 0 0 0,0-1 0 0 0,0 1 0 0 0,-1-1 0 0 0,2-1 0 0 0,10-11 0 0 0,-2 0 0 0 0,12-17 0 0 0,-13 19 0 0 0,0-1 0 0 0,1 2 0 0 0,0 0 0 0 0,0 0 0 0 0,15-10 0 0 0,62-37 0 0 0,-78 51 0 0 0,2-2 0 0 0,14-8 0 0 0,-25 16 0 0 0,0 0 0 0 0,0 0 0 0 0,0 0 0 0 0,0 0 0 0 0,0-1 0 0 0,1 1 0 0 0,-1 0 0 0 0,0 0 0 0 0,0 0 0 0 0,0 0 0 0 0,0 0 0 0 0,0 0 0 0 0,0 0 0 0 0,0 0 0 0 0,0 0 0 0 0,0 0 0 0 0,0 0 0 0 0,0 0 0 0 0,1-1 0 0 0,-1 1 0 0 0,0 0 0 0 0,0 0 0 0 0,0 0 0 0 0,0 0 0 0 0,0 0 0 0 0,0 0 0 0 0,0 0 0 0 0,0 0 0 0 0,0-1 0 0 0,0 1 0 0 0,0 0 0 0 0,0 0 0 0 0,0 0 0 0 0,0 0 0 0 0,0 0 0 0 0,0 0 0 0 0,0 0 0 0 0,0 0 0 0 0,0-1 0 0 0,0 1 0 0 0,0 0 0 0 0,0 0 0 0 0,0 0 0 0 0,-1 0 0 0 0,1 0 0 0 0,0 0 0 0 0,0 0 0 0 0,-7-4 0 0 0,-10-2 0 0 0,15 5 0 0 0,-53-14 0 0 0,13 5 0 0 0,0-3 0 0 0,-61-27 0 0 0,56 13 1 0 0,20 11-831 0 0,26 16 436 0 0,-9-5-636 0 0,5 4-5327 0 0,5 1-81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2:05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9 6447 0 0,'3'3'142'0'0,"11"11"22"0"0,-10-10 13 0 0,-3-5-20 0 0,3-4-125 0 0,3 0-32 0 0,2-4-77 0 0,-3 7 727 0 0,2 1 825 0 0,2 0-1459 0 0,-2 5 56 0 0,-7-4 299 0 0,-1 1-349 0 0,0-1 1 0 0,0 0-1 0 0,0 0 1 0 0,0 1-1 0 0,0-1 0 0 0,0 0 1 0 0,0 1-1 0 0,0-1 1 0 0,0 0-1 0 0,0 0 0 0 0,0 0 1 0 0,1 1-1 0 0,-1-1 1 0 0,0 0-1 0 0,0 0 0 0 0,0 1 1 0 0,0-1-1 0 0,0 0 1 0 0,1 0-1 0 0,-1 0 0 0 0,0 1 1 0 0,0-1-1 0 0,0 0 0 0 0,1 0 1 0 0,-1 0-1 0 0,0 0 1 0 0,0 0-1 0 0,0 1 0 0 0,1-1 1 0 0,0 0 13 0 0,-1 1 0 0 0,1-1 0 0 0,0 1-1 0 0,0 0 1 0 0,-1-1 0 0 0,1 1 0 0 0,-1 0 0 0 0,1-1 0 0 0,0 1 0 0 0,-1 0 0 0 0,0 0 0 0 0,1 0 0 0 0,-1-1-1 0 0,1 1 1 0 0,-1 0 0 0 0,0 0 0 0 0,0 0 0 0 0,1 0 0 0 0,-1 0 0 0 0,0 0 0 0 0,0 0 0 0 0,0 0 0 0 0,0 0 0 0 0,0-1-1 0 0,0 2 1 0 0,0 2-4 0 0,0 0 94 0 0,1-1 0 0 0,-1 0 0 0 0,0 0 0 0 0,0 1 0 0 0,-1-1 0 0 0,1 0 0 0 0,-1 0 0 0 0,0 1 0 0 0,1-1 0 0 0,-1 0 0 0 0,-1 0 0 0 0,1 0 0 0 0,0 0 0 0 0,-1 0 0 0 0,-2 3 0 0 0,4-4-126 0 0,-11 8 0 0 0,-3-1 0 0 0,12-8 0 0 0,0 0 0 0 0,0-1 0 0 0,0 1 0 0 0,0-1 0 0 0,0 1 0 0 0,0-1 0 0 0,0 0 0 0 0,0 1 0 0 0,0-1 0 0 0,1 0 0 0 0,-1 0 0 0 0,0-1 0 0 0,0 1 0 0 0,0 0 0 0 0,0-1 0 0 0,0 1 0 0 0,0-1 0 0 0,-3-1 0 0 0,5 2 0 0 0,-1 0 0 0 0,0-1 0 0 0,0 1 0 0 0,0 0 0 0 0,0-1 0 0 0,0 0 0 0 0,0 1 0 0 0,0-1 0 0 0,0 1 0 0 0,1-1 0 0 0,-1 0 0 0 0,0 0 0 0 0,0 1 0 0 0,1-1 0 0 0,-1 0 0 0 0,0 0 0 0 0,1 0 0 0 0,-1 0 0 0 0,1 0 0 0 0,0 0 0 0 0,-1 0 0 0 0,0-2 0 0 0,0 0 0 0 0,-9-23 0 0 0,6 14 0 0 0,3 10 0 0 0,2-10 0 0 0,-1 3 0 0 0,1 2 72 0 0,0 5 299 0 0,-1 2 117 0 0,0 0 21 0 0,0 0-66 0 0,1-1-294 0 0,3-1-142 0 0,-3 1-7 0 0,-1 1 1 0 0,1-1-1 0 0,0 0 1 0 0,0 1-1 0 0,0-1 0 0 0,1 1 1 0 0,-1-1-1 0 0,0 1 1 0 0,0-1-1 0 0,0 1 1 0 0,0 0-1 0 0,0 0 0 0 0,1-1 1 0 0,-1 1-1 0 0,0 0 1 0 0,0 0-1 0 0,0 0 1 0 0,0 0-1 0 0,1 1 0 0 0,-1-1 1 0 0,2 0-1 0 0,-1 1 0 0 0,7 0 0 0 0,-7-1 0 0 0,0 0 0 0 0,0 0 0 0 0,0 0 0 0 0,0 0 0 0 0,-1 1 0 0 0,1-1 0 0 0,0 1 0 0 0,0-1 0 0 0,2 2 0 0 0,1 2 0 0 0,1 0 0 0 0,-1 0 0 0 0,0 0 0 0 0,7 8 0 0 0,-7-8 0 0 0,-5-3 0 0 0,1-1 0 0 0,0 1 0 0 0,-1 0 0 0 0,1-1 0 0 0,0 1 0 0 0,-1-1 0 0 0,1 1 0 0 0,-1 0 0 0 0,1-1 0 0 0,-1 1 0 0 0,1 0 0 0 0,-1 0 0 0 0,0-1 0 0 0,1 1 0 0 0,-1 0 0 0 0,0 0 0 0 0,1 1 0 0 0,2 11 0 0 0,-3-11 60 0 0,0 0-1 0 0,0 0 0 0 0,0 0 0 0 0,0 0 1 0 0,0 0-1 0 0,0 0 0 0 0,-1 0 0 0 0,1 0 1 0 0,-1 0-1 0 0,1 0 0 0 0,-1 0 1 0 0,0 0-1 0 0,0 0 0 0 0,0 0 0 0 0,0-1 1 0 0,0 1-1 0 0,0 0 0 0 0,0-1 0 0 0,-1 1 1 0 0,1-1-1 0 0,-1 1 0 0 0,-1 1 1 0 0,-5 4 478 0 0,0 0 0 0 0,-17 10 1 0 0,23-16-448 0 0,0 0 0 0 0,1 0 0 0 0,-1-1 1 0 0,0 1-1 0 0,0-1 0 0 0,0 1 0 0 0,0-1 0 0 0,0 0 1 0 0,0 1-1 0 0,0-1 0 0 0,0 0 0 0 0,-2 0 0 0 0,1 0-159 0 0,-4-1 68 0 0,0-4 0 0 0,-11-13 0 0 0,14 12 0 0 0,3 6 0 0 0,1-1 0 0 0,-1 0 0 0 0,1 1 0 0 0,-1-1 0 0 0,0 1 0 0 0,1-1 0 0 0,0 0 0 0 0,-1 0 0 0 0,1 1 0 0 0,-1-1 0 0 0,1 0 0 0 0,0 0 0 0 0,0 1 0 0 0,-1-1 0 0 0,1 0 0 0 0,0 0 0 0 0,0 0 0 0 0,0 1 0 0 0,0-1 0 0 0,0 0 0 0 0,0 0 0 0 0,0 0 0 0 0,0 0 0 0 0,0 1 0 0 0,0-1 0 0 0,1 0 0 0 0,-1 0 0 0 0,0 0 0 0 0,1-1 0 0 0,0 0 0 0 0,1-12 0 0 0,-2 12 0 0 0,1 0 0 0 0,-1 0 0 0 0,1 1 0 0 0,0-1 0 0 0,-1 0 0 0 0,1 1 0 0 0,0-1 0 0 0,0 1 0 0 0,0-1 0 0 0,0 1 0 0 0,1 0 0 0 0,-1-1 0 0 0,0 1 0 0 0,0 0 0 0 0,1 0 0 0 0,-1 0 0 0 0,1 0 0 0 0,-1 0 0 0 0,3-1 0 0 0,-3 1 0 0 0,11-6 0 0 0,0 1 0 0 0,24-9 0 0 0,-27 13 0 0 0,0 2 0 0 0,-8 0 0 0 0,0 0 0 0 0,0 0 0 0 0,-1 0 0 0 0,1 0 0 0 0,0 0 0 0 0,-1 0 0 0 0,1 0 0 0 0,0 0 0 0 0,0 0 0 0 0,-1 1 0 0 0,1-1 0 0 0,0 0 0 0 0,-1 0 0 0 0,1 0 0 0 0,0 1 0 0 0,-1-1 0 0 0,1 0 0 0 0,-1 1 0 0 0,1-1 0 0 0,0 1 0 0 0,-1-1 0 0 0,1 1 0 0 0,1 1 0 0 0,-1-2 0 0 0,-1 1 0 0 0,1-1 0 0 0,0 0 0 0 0,-1 1 0 0 0,1-1 0 0 0,0 0 0 0 0,-1 1 0 0 0,1-1 0 0 0,-1 1 0 0 0,1-1 0 0 0,-1 1 0 0 0,1-1 0 0 0,-1 1 0 0 0,1 0 0 0 0,-1-1 0 0 0,1 1 0 0 0,-1 0 0 0 0,0-1 0 0 0,1 1 0 0 0,-1 0 0 0 0,0-1 0 0 0,0 1 0 0 0,1 0 0 0 0,-1-1 0 0 0,0 2 0 0 0,0 1 0 0 0,5 19 0 0 0,-4-20 0 0 0,-1-1 0 0 0,0 1 0 0 0,0-1 0 0 0,0 1 0 0 0,0-1 0 0 0,0 1 0 0 0,0-1 0 0 0,0 1 0 0 0,0-1 0 0 0,0 0 0 0 0,-1 1 0 0 0,1-1 0 0 0,-1 1 0 0 0,1-1 0 0 0,-1 0 0 0 0,-1 3 0 0 0,0 1 0 0 0,-2 8 0 0 0,3-10 0 0 0,-8 9 0 0 0,3-5 0 0 0,0-2 0 0 0,-5 1 0 0 0,7-7 0 0 0,3 1 0 0 0,-8-3 0 0 0,8 2 0 0 0,0 0 0 0 0,0 1 0 0 0,0 0 0 0 0,1 0 0 0 0,-1-1 0 0 0,1 1 0 0 0,-1 0 0 0 0,0-1 0 0 0,1 1 0 0 0,-1 0 0 0 0,1-1 0 0 0,-1 1 0 0 0,1-1 0 0 0,-1 1 0 0 0,1-1 0 0 0,-1 1 0 0 0,1-1 0 0 0,-1 0 0 0 0,-6-11 0 0 0,4 6 0 0 0,0-1 0 0 0,1 1 0 0 0,-2-8 0 0 0,4 12 0 0 0,-3-10 0 0 0,5 8 0 0 0,-1 2 0 0 0,2-6 0 0 0,10-17 0 0 0,-8 18 0 0 0,0 0 0 0 0,1 1 0 0 0,2 2 0 0 0,1 1 0 0 0,-1 5 0 0 0,-5-1 0 0 0,10 11 0 0 0,-9-9 0 0 0,-3-2 0 0 0,0 1 0 0 0,0-1 0 0 0,0 0 0 0 0,0 0 0 0 0,0 0 0 0 0,-1 0 0 0 0,1 1 0 0 0,0-1 0 0 0,0 0 0 0 0,-1 1 0 0 0,1-1 0 0 0,-1 1 0 0 0,1-1 0 0 0,-1 1 0 0 0,0 1 0 0 0,1 0 0 0 0,0 0 0 0 0,0 0 0 0 0,0 0 0 0 0,-1 0 0 0 0,1 0 0 0 0,-1 0 0 0 0,0 0 0 0 0,0 0 0 0 0,0 0 0 0 0,0 0 0 0 0,-1 0 0 0 0,1 0 0 0 0,-1 0 0 0 0,1 0 0 0 0,-3 3 0 0 0,0 5 0 0 0,3-10 0 0 0,0 0 0 0 0,0 0 0 0 0,-1 0 0 0 0,1 0 0 0 0,0 0 0 0 0,-1 1 0 0 0,1-1 0 0 0,-1 0 0 0 0,1 0 0 0 0,-1 0 0 0 0,1 0 0 0 0,-1 0 0 0 0,0 0 0 0 0,1 0 0 0 0,-1-1 0 0 0,0 1 0 0 0,0 0 0 0 0,0 0 0 0 0,0-1 0 0 0,-1 2 0 0 0,-2 1 0 0 0,2 0 0 0 0,-11 8 0 0 0,7-6 0 0 0,-2 0 0 0 0,-13 8 0 0 0,18-12 0 0 0,0 0 0 0 0,0 1 0 0 0,0-1 0 0 0,0 0 0 0 0,-1-1 0 0 0,1 1 0 0 0,0 0 0 0 0,0-1 0 0 0,-1 0 0 0 0,-5 0 0 0 0,9 0 0 0 0,0 0 0 0 0,-1 0 0 0 0,1 0 0 0 0,0 0 0 0 0,-1 0 0 0 0,1 0 0 0 0,0 0 0 0 0,-1 0 0 0 0,1 0 0 0 0,0 0 0 0 0,0 0 0 0 0,-1 0 0 0 0,1-1 0 0 0,0 1 0 0 0,-1 0 0 0 0,1 0 0 0 0,0 0 0 0 0,0 0 0 0 0,-1-1 0 0 0,1 1 0 0 0,0 0 0 0 0,0 0 0 0 0,0 0 0 0 0,-1-1 0 0 0,1 1 0 0 0,0 0 0 0 0,0 0 0 0 0,0-1 0 0 0,0 1 0 0 0,0 0 0 0 0,-1-1 0 0 0,1 1 0 0 0,0 0 0 0 0,0 0 0 0 0,0-1 0 0 0,0 1 0 0 0,0 0 0 0 0,0-1 0 0 0,0 1 0 0 0,0 0 0 0 0,0-1 0 0 0,0 1 0 0 0,0 0 0 0 0,0 0 0 0 0,0-1 0 0 0,0 1 0 0 0,1 0 0 0 0,-1-1 0 0 0,0 1 0 0 0,0 0 0 0 0,4-103 0 0 0,-4 99 0 0 0,1 0 0 0 0,0 0 0 0 0,0 0 0 0 0,0 0 0 0 0,0 0 0 0 0,1 0 0 0 0,-1 0 0 0 0,1 0 0 0 0,0 1 0 0 0,3-5 0 0 0,-1 0 0 0 0,3-3 0 0 0,-4 10 0 0 0,1 1 0 0 0,5-7 0 0 0,-8 6 17 0 0,-1 1 1 0 0,0 0-1 0 0,1-1 0 0 0,-1 1 0 0 0,0 0 1 0 0,1 0-1 0 0,-1-1 0 0 0,0 1 0 0 0,1 0 0 0 0,-1 0 1 0 0,1 0-1 0 0,-1-1 0 0 0,1 1 0 0 0,-1 0 1 0 0,1 0-1 0 0,-1 0 0 0 0,0 0 0 0 0,1 0 0 0 0,-1 0 1 0 0,1 0-1 0 0,-1 0 0 0 0,1 0 0 0 0,-1 0 1 0 0,1 0-1 0 0,-1 0 0 0 0,1 1 0 0 0,-1-1 0 0 0,0 0 1 0 0,1 0-1 0 0,-1 0 0 0 0,1 1 0 0 0,-1-1 1 0 0,0 0-1 0 0,1 0 0 0 0,0 1 0 0 0,9 11 1533 0 0,-9-11-1672 0 0,2 2 122 0 0,7 10 0 0 0,-5-4 0 0 0,-4-7 0 0 0,0 0 0 0 0,0 0 0 0 0,0 0 0 0 0,0 0 0 0 0,0 0 0 0 0,0 0 0 0 0,-1 0 0 0 0,1 0 0 0 0,-1 0 0 0 0,1 0 0 0 0,-1 1 0 0 0,0-1 0 0 0,0 0 0 0 0,0 0 0 0 0,0 0 0 0 0,-1 4 0 0 0,1-3 0 0 0,-1 4 0 0 0,-1 1 0 0 0,0-1 0 0 0,0 0 0 0 0,-3 7 0 0 0,-1 2 0 0 0,6-14 0 0 0,0-1 0 0 0,0 1 0 0 0,-1-1 0 0 0,1 1 0 0 0,-1-1 0 0 0,0 0 0 0 0,1 1 0 0 0,-1-1 0 0 0,0 0 0 0 0,0 1 0 0 0,0-1 0 0 0,0 0 0 0 0,0 0 0 0 0,-2 2 0 0 0,-1 2 0 0 0,2-2 0 0 0,-7 9 0 0 0,8-12 0 0 0,1 1 0 0 0,0-1 0 0 0,0 1 0 0 0,-1-1 0 0 0,1 0 0 0 0,0 1 0 0 0,0-1 0 0 0,-1 0 0 0 0,1 0 0 0 0,0 1 0 0 0,-1-1 0 0 0,1 0 0 0 0,0 0 0 0 0,-1 1 0 0 0,1-1 0 0 0,0 0 0 0 0,-1 0 0 0 0,1 0 0 0 0,-1 1 0 0 0,1-1 0 0 0,0 0 0 0 0,-1 0 0 0 0,1 0 0 0 0,-1 0 0 0 0,1 0 0 0 0,0 0 0 0 0,-1 0 0 0 0,1 0 0 0 0,-1 0 0 0 0,1 0 0 0 0,-1 0 0 0 0,1 0 0 0 0,0 0 0 0 0,-1-1 0 0 0,1 1 0 0 0,-1 0 0 0 0,1 0 0 0 0,0 0 0 0 0,-1 0 0 0 0,1-1 0 0 0,-1 1 0 0 0,-4-1 0 0 0,0 0 0 0 0,-1-1 0 0 0,1 1 0 0 0,0-1 0 0 0,0 0 0 0 0,0-1 0 0 0,0 1 0 0 0,0-1 0 0 0,1 0 0 0 0,-1 0 0 0 0,1 0 0 0 0,-1-1 0 0 0,1 0 0 0 0,0 0 0 0 0,1 0 0 0 0,-1 0 0 0 0,1 0 0 0 0,0-1 0 0 0,0 1 0 0 0,0-1 0 0 0,-3-8 0 0 0,6 12 0 0 0,-1-1 0 0 0,1 0 0 0 0,0 0 0 0 0,0 0 0 0 0,0 0 0 0 0,0 0 0 0 0,0 0 0 0 0,0 0 0 0 0,1 1 0 0 0,-1-1 0 0 0,1 0 0 0 0,-1 0 0 0 0,1 0 0 0 0,0 1 0 0 0,0-1 0 0 0,0 0 0 0 0,0 1 0 0 0,0-1 0 0 0,0 0 0 0 0,0 1 0 0 0,0-1 0 0 0,3-1 0 0 0,72-39 0 0 0,-67 35 0 0 0,-8 6 0 0 0,0 1 0 0 0,0-1 0 0 0,0 1 0 0 0,0-1 0 0 0,0 0 0 0 0,0 1 0 0 0,0-1 0 0 0,0 1 0 0 0,0 0 0 0 0,0-1 0 0 0,0 1 0 0 0,0 0 0 0 0,0 0 0 0 0,0 0 0 0 0,0-1 0 0 0,0 1 0 0 0,0 0 0 0 0,0 1 0 0 0,0-1 0 0 0,0 0 0 0 0,2 0 0 0 0,0 1 0 0 0,-1 0 0 0 0,1 0 0 0 0,-1 0 0 0 0,0 0 0 0 0,1 0 0 0 0,-1 1 0 0 0,0-1 0 0 0,0 0 0 0 0,0 1 0 0 0,0 0 0 0 0,0 0 0 0 0,0-1 0 0 0,0 1 0 0 0,1 3 0 0 0,-1-2 0 0 0,0-2 0 0 0,0 1 0 0 0,-1-1 0 0 0,0 1 0 0 0,1 0 0 0 0,-1 0 0 0 0,0 0 0 0 0,0 0 0 0 0,2 3 0 0 0,-1 0 0 0 0,-1-4 0 0 0,0 0 0 0 0,0 0 0 0 0,-1 0 0 0 0,1 0 0 0 0,-1 0 0 0 0,1 0 0 0 0,0 1 0 0 0,-1-1 0 0 0,0 0 0 0 0,1 0 0 0 0,-1 0 0 0 0,0 1 0 0 0,0-1 0 0 0,1 0 0 0 0,-1 0 0 0 0,0 1 0 0 0,0 0 0 0 0,-1 2 0 0 0,2-3 0 0 0,-1 0 0 0 0,0 0 0 0 0,0 0 0 0 0,0 0 0 0 0,0 0 0 0 0,0 0 0 0 0,0 0 0 0 0,0 0 0 0 0,0 0 0 0 0,0 0 0 0 0,0 0 0 0 0,-1 0 0 0 0,1-1 0 0 0,0 1 0 0 0,0 0 0 0 0,-1 0 0 0 0,1 0 0 0 0,-1 0 0 0 0,1 0 0 0 0,-1-1 0 0 0,1 1 0 0 0,-1 0 0 0 0,-1 0 0 0 0,0 2 0 0 0,-7 13 0 0 0,6-10 0 0 0,-1 1 0 0 0,0-1 0 0 0,0 1 0 0 0,-7 7 0 0 0,8-11 0 0 0,0-1 0 0 0,0 1 0 0 0,0-1 0 0 0,-1 1 0 0 0,1-1 0 0 0,-1 0 0 0 0,1-1 0 0 0,-1 1 0 0 0,0 0 0 0 0,1-1 0 0 0,-1 0 0 0 0,-6 1 0 0 0,7-1 0 0 0,0 0 0 0 0,0 0 0 0 0,0-1 0 0 0,0 0 0 0 0,0 1 0 0 0,0-1 0 0 0,0 0 0 0 0,0-1 0 0 0,0 1 0 0 0,0 0 0 0 0,0-1 0 0 0,0 0 0 0 0,0 1 0 0 0,-4-3 0 0 0,4 1 0 0 0,0-1 0 0 0,0 1 0 0 0,1-1 0 0 0,-1 0 0 0 0,1 1 0 0 0,-1-1 0 0 0,1 0 0 0 0,0-1 0 0 0,-2-4 0 0 0,4 7 0 0 0,-1 0 0 0 0,1 0 0 0 0,-1 0 0 0 0,1 0 0 0 0,0 0 0 0 0,0 0 0 0 0,0 0 0 0 0,0 0 0 0 0,-1 0 0 0 0,2-1 0 0 0,-1 1 0 0 0,0 0 0 0 0,0 0 0 0 0,0 0 0 0 0,0 0 0 0 0,1 0 0 0 0,-1 0 0 0 0,0 0 0 0 0,1 0 0 0 0,-1 0 0 0 0,1 0 0 0 0,0-1 0 0 0,19-25 0 0 0,-9 13 0 0 0,4-8 0 0 0,18-32 0 0 0,-28 46 0 0 0,1 2 0 0 0,3 1 0 0 0,1 3 0 0 0,1 2 0 0 0,3 3 0 0 0,-11 0 0 0 0,-1-1 0 0 0,2 0 0 0 0,11 10 0 0 0,-12-10 60 0 0,-1 0 0 0 0,0 1 0 0 0,0-1 0 0 0,0 1 1 0 0,0-1-1 0 0,0 1 0 0 0,0 0 0 0 0,-1-1 0 0 0,1 1 0 0 0,-1 0 0 0 0,0 0 0 0 0,0 0 0 0 0,0 0 0 0 0,0 1 0 0 0,-1-1 0 0 0,1 0 0 0 0,-1 0 0 0 0,0 0 1 0 0,1 1-1 0 0,-2-1 0 0 0,1 0 0 0 0,-1 5 0 0 0,0-3-138 0 0,0-1 0 0 0,-1 0 0 0 0,1 0 0 0 0,-1 0 0 0 0,0 0 0 0 0,0 0 0 0 0,-1 0 0 0 0,1-1 0 0 0,-1 1 0 0 0,1-1 0 0 0,-1 0 0 0 0,0 0 0 0 0,-1 0 0 0 0,1 0 0 0 0,0 0 0 0 0,-5 3 0 0 0,0-1 78 0 0,6-2 0 0 0,-1-1 0 0 0,1 0 0 0 0,-1 0 0 0 0,0 0 0 0 0,0 0 0 0 0,0-1 0 0 0,0 1 0 0 0,-4 1 0 0 0,7-3 0 0 0,-1 0 0 0 0,1 0 0 0 0,0 0 0 0 0,-1 0 0 0 0,1 0 0 0 0,0 0 0 0 0,-1 0 0 0 0,1-1 0 0 0,0 1 0 0 0,0 0 0 0 0,-1 0 0 0 0,1 0 0 0 0,0 0 0 0 0,0 0 0 0 0,-1 0 0 0 0,1 0 0 0 0,0-1 0 0 0,0 1 0 0 0,-1 0 0 0 0,1 0 0 0 0,0 0 0 0 0,0-1 0 0 0,-1 1 0 0 0,1 0 0 0 0,0 0 0 0 0,0 0 0 0 0,0-1 0 0 0,0 1 0 0 0,0 0 0 0 0,-1-1 0 0 0,1 1 0 0 0,0 0 0 0 0,0 0 0 0 0,0-1 0 0 0,0 1 0 0 0,0-1 0 0 0,0-7 0 0 0,0 7 0 0 0,-2-6 0 0 0,0-1 0 0 0,-1 1 0 0 0,-3-8 0 0 0,4 10 0 0 0,-6-12 0 0 0,6 14 0 0 0,0-1 0 0 0,1 1 0 0 0,-1 0 0 0 0,1 0 0 0 0,0-1 0 0 0,0 1 0 0 0,0-1 0 0 0,0 1 0 0 0,1-1 0 0 0,-1 1 0 0 0,1-1 0 0 0,0 0 0 0 0,0-4 0 0 0,4-1 0 0 0,-4 7-114 0 0,1 0 1 0 0,0 0-1 0 0,1 0 0 0 0,-1 0 0 0 0,0 0 1 0 0,1 0-1 0 0,-1 0 0 0 0,3-2 0 0 0,-2 3 12 0 0,0 0-1 0 0,0 0 1 0 0,0 1 0 0 0,0-1-1 0 0,0 1 1 0 0,0-1-1 0 0,0 1 1 0 0,0 0 0 0 0,3-1-1 0 0,19 4-711 0 0,-21-3 698 0 0,-2 1-394 0 0,11-1-3731 0 0,-1 0 2209 0 0,-8 0-15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3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10135 0 0,'0'0'778'0'0,"0"0"-488"0"0,0 0-168 0 0,0 0-24 0 0,0 0-2 0 0,0 0-28 0 0,0 0-872 0 0,0 0-3068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0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21191 0 0,'1'2'480'0'0,"2"3"-250"0"0,-1-1 0 0 0,1 1-1 0 0,0-1 1 0 0,1 0 0 0 0,-1 0 0 0 0,1-1-1 0 0,5 6 1 0 0,12 11-421 0 0,-19-18-860 0 0,-2-2-385 0 0,0 0-78 0 0,0 0-20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2:0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10 2759 0 0,'0'0'126'0'0,"0"0"68"0"0,0 0 208 0 0,0 0 87 0 0,0 0 20 0 0,0 0 3 0 0,0 0 0 0 0,0 0 0 0 0,0 0 0 0 0,0 0 68 0 0,0 0 286 0 0,0 0 124 0 0,0 0 30 0 0,-9-1 600 0 0,7 0-1363 0 0,-1 1-1 0 0,0 0 0 0 0,0 0 0 0 0,0 0 1 0 0,1 1-1 0 0,-1-1 0 0 0,0 1 0 0 0,-2 0 1 0 0,2 0-102 0 0,0 0 1 0 0,1-1-1 0 0,-1 1 1 0 0,0-1 0 0 0,0 0-1 0 0,0 0 1 0 0,0 0-1 0 0,-3 0 1 0 0,-11-3-139 0 0,-22-6-17 0 0,39 9 42 0 0,-1 0 0 0 0,0-1-1 0 0,1 1 1 0 0,-1 0 0 0 0,0 0-1 0 0,0 0 1 0 0,1 0 0 0 0,-1-1 0 0 0,0 1-1 0 0,1 0 1 0 0,-1 0 0 0 0,0 1-1 0 0,0-1 1 0 0,1 0 0 0 0,-1 0-1 0 0,0 0 1 0 0,0 0 0 0 0,1 1-1 0 0,-1-1 1 0 0,0 0 0 0 0,1 1 0 0 0,-1-1-1 0 0,1 0 1 0 0,-1 1 0 0 0,0-1-1 0 0,1 1 1 0 0,-1-1 0 0 0,1 1-1 0 0,-1-1 1 0 0,1 1 0 0 0,-1-1-1 0 0,1 1 1 0 0,-1 0 0 0 0,1-1 0 0 0,0 1-1 0 0,-1 0 1 0 0,1-1 0 0 0,0 1-1 0 0,0 0 1 0 0,0-1 0 0 0,-1 1-1 0 0,1 0 1 0 0,0 1 0 0 0,-2 3 171 0 0,-1 4-213 0 0,2-1 0 0 0,0-1 0 0 0,0 0 0 0 0,1 13 0 0 0,0-12 0 0 0,0 1 0 0 0,-1 0 0 0 0,0-1 0 0 0,0 1 0 0 0,-1-1 0 0 0,0 1 0 0 0,-4 10 0 0 0,5-16-1 0 0,0-1 1 0 0,-1 1-1 0 0,1-1 0 0 0,-1 1 0 0 0,0-1 0 0 0,1 1 1 0 0,-1-1-1 0 0,-4 4 0 0 0,-3 3 80 0 0,8-7 292 0 0,1-2 117 0 0,0 0 21 0 0,0 0-66 0 0,-4 8-278 0 0,2-4-165 0 0,2-4 0 0 0,0 0 0 0 0,0 0 0 0 0,0 0 0 0 0,0 0 0 0 0,0 0 0 0 0,0 0 0 0 0,0 0 0 0 0,0 0 0 0 0,0 0 0 0 0,0 0 0 0 0,0 0 0 0 0,0 0 0 0 0,0 0 0 0 0,0 0 0 0 0,0 0 0 0 0,1 0 0 0 0,-1 0 0 0 0,12-9 0 0 0,-7 6 0 0 0,0 1 0 0 0,0 0 0 0 0,0 0 0 0 0,0 0 0 0 0,8-1 0 0 0,10-4 0 0 0,-20 5 0 0 0,1-1 0 0 0,13 2 0 0 0,-12 0 0 0 0,0 1 0 0 0,-1 0 0 0 0,1 0 0 0 0,-1 1 0 0 0,1-1 0 0 0,-1 1 0 0 0,1 0 0 0 0,-1 1 0 0 0,1-1 0 0 0,-1 1 0 0 0,0-1 0 0 0,1 1 0 0 0,-1 0 0 0 0,4 4 0 0 0,-7-6 0 0 0,3 2 0 0 0,0 1 0 0 0,0-1 0 0 0,-1 1 0 0 0,1-1 0 0 0,-1 1 0 0 0,0 0 0 0 0,0 0 0 0 0,0 0 0 0 0,0 1 0 0 0,0-1 0 0 0,-1 1 0 0 0,1 0 0 0 0,-1-1 0 0 0,2 7 0 0 0,-2-3 0 0 0,0 1 0 0 0,-1-1 0 0 0,0 0 0 0 0,-1 1 0 0 0,0-1 0 0 0,0 1 0 0 0,-2 11 0 0 0,2-16 0 0 0,-1 1 0 0 0,0 0 0 0 0,0-1 0 0 0,0 1 0 0 0,0-1 0 0 0,0 0 0 0 0,-1 1 0 0 0,0-1 0 0 0,0 0 0 0 0,0 0 0 0 0,-4 5 0 0 0,-3 3 0 0 0,-20 15 0 0 0,16-14 0 0 0,6-5 0 0 0,-1 0 0 0 0,0-1 0 0 0,-1 0 0 0 0,-8 5 0 0 0,13-9 0 0 0,0-1 0 0 0,0 1 0 0 0,0-1 0 0 0,0 1 0 0 0,0-1 0 0 0,0 0 0 0 0,0-1 0 0 0,0 1 0 0 0,0-1 0 0 0,0 0 0 0 0,0 0 0 0 0,-7-1 0 0 0,-10-1-465 0 0,10 1 710 0 0,0 0 0 0 0,0-1-1 0 0,-18-4 1 0 0,27 5-471 0 0,0 0 1 0 0,0 1 0 0 0,0-1-1 0 0,0 0 1 0 0,0 0 0 0 0,1 0 0 0 0,-1 0-1 0 0,0 0 1 0 0,1 0 0 0 0,-1-1 0 0 0,0 1-1 0 0,1-1 1 0 0,0 1 0 0 0,-1-1-1 0 0,1 1 1 0 0,0-1 0 0 0,0 0 0 0 0,0 1-1 0 0,0-1 1 0 0,0 0 0 0 0,0 0-1 0 0,0 0 1 0 0,1 0 0 0 0,-1 0 0 0 0,0-3-1 0 0,1-6-5822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2:07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10135 0 0,'0'0'231'0'0,"0"0"29"0"0,0 0 19 0 0,0 0 37 0 0,0 0 125 0 0,5 0 302 0 0,-2 1 5157 0 0,-1 6-5529 0 0,0 0 0 0 0,0 1 0 0 0,0-1 1 0 0,-1 0-1 0 0,0 1 0 0 0,0 8 0 0 0,2 14 181 0 0,-1-12-549 0 0,-1-1 1 0 0,0 0-1 0 0,-2 1 0 0 0,-2 20 0 0 0,2-37-3 0 0,1 1 0 0 0,0 0 0 0 0,0 0 0 0 0,0 0 0 0 0,0 0 0 0 0,0-1 0 0 0,0 1 0 0 0,0 0 0 0 0,1 0 0 0 0,0 2 0 0 0,2 10 0 0 0,-3-7-269 0 0,0-6-1135 0 0,0-1-511 0 0,0 0-107 0 0,0 0-24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2:0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11 13823 0 0,'0'0'315'0'0,"0"0"45"0"0,0 0 21 0 0,0 0-49 0 0,-2 0-220 0 0,-24 2 823 0 0,-61-8-116 0 0,28 0-521 0 0,57 6-294 0 0,-2-1-63 0 0,0 1-1 0 0,0 0 1 0 0,0 0-1 0 0,0 0 1 0 0,0 1-1 0 0,0-1 1 0 0,0 1-1 0 0,0 0 1 0 0,0 0-1 0 0,0 0 1 0 0,1 1-1 0 0,-8 3 1 0 0,9-4-3946 0 0,2-1-1405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2:08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80 10135 0 0,'-16'-10'231'0'0,"16"10"-222"0"0,0 0 1 0 0,0 0-1 0 0,0-1 0 0 0,0 1 0 0 0,-1 0 1 0 0,1 0-1 0 0,0 0 0 0 0,0 0 0 0 0,0 0 1 0 0,-1 0-1 0 0,1 0 0 0 0,0 0 0 0 0,0-1 1 0 0,0 1-1 0 0,-1 0 0 0 0,1 0 0 0 0,0 0 1 0 0,0 0-1 0 0,0 0 0 0 0,-1 0 1 0 0,1 0-1 0 0,0 0 0 0 0,0 0 0 0 0,-1 0 1 0 0,1 1-1 0 0,0-1 0 0 0,0 0 0 0 0,0 0 1 0 0,-1 0-1 0 0,1 0 0 0 0,0 0 0 0 0,0 0 1 0 0,0 0-1 0 0,-1 0 0 0 0,1 1 0 0 0,0-1 1 0 0,0 0-1 0 0,0 0 0 0 0,0 0 1 0 0,0 0-1 0 0,-1 1 0 0 0,1-1 0 0 0,0 0 1 0 0,0 0-2 0 0,0 0 1 0 0,0 1-1 0 0,0-1 1 0 0,0 0 0 0 0,0 0-1 0 0,0 0 1 0 0,0 0-1 0 0,0 0 1 0 0,0 0 0 0 0,-1 0-1 0 0,1 0 1 0 0,0 1-1 0 0,0-1 1 0 0,0 0 0 0 0,0 0-1 0 0,0 0 1 0 0,0 0-1 0 0,0 0 1 0 0,-1 0 0 0 0,1 0-1 0 0,0 0 1 0 0,0 0-1 0 0,0 0 1 0 0,0 0 0 0 0,0 0-1 0 0,0 0 1 0 0,0 0-1 0 0,-1 0 1 0 0,1 0 0 0 0,0 0-1 0 0,0 0 1 0 0,0 0-1 0 0,0 0 1 0 0,0 0 0 0 0,0 0-1 0 0,-1 0 1 0 0,1 0-1 0 0,0 0 1 0 0,0 0 0 0 0,0 0-1 0 0,0 0 1 0 0,0 0-1 0 0,-8-5-469 0 0,6 4 1113 0 0,1 0 0 0 0,-1 0 0 0 0,0 0 0 0 0,1 0 0 0 0,-1 0 1 0 0,1-1-1 0 0,0 1 0 0 0,-1-1 0 0 0,-1-2 0 0 0,4 2-635 0 0,0 1 1 0 0,-1-1-1 0 0,1 1 0 0 0,1-1 0 0 0,-1 1 0 0 0,0 0 1 0 0,0-1-1 0 0,0 1 0 0 0,3-2 0 0 0,-2 2-17 0 0,-1 0 0 0 0,0-1 0 0 0,1 1 0 0 0,-1 0 0 0 0,0-1 0 0 0,0 1 0 0 0,0-1 0 0 0,0 1 0 0 0,1-4 0 0 0,-1 4 0 0 0,-1 0 0 0 0,0 1 0 0 0,1-1 0 0 0,0 0 0 0 0,-1 0 0 0 0,1 0 0 0 0,0 1 0 0 0,-1-1 0 0 0,1 0 0 0 0,0 1 0 0 0,0-1 0 0 0,-1 0 0 0 0,1 1 0 0 0,0-1 0 0 0,0 1 0 0 0,0-1 0 0 0,0 1 0 0 0,0 0 0 0 0,0-1 0 0 0,2 1 0 0 0,-1-2 0 0 0,-1 1 0 0 0,-1 1 0 0 0,1-1 0 0 0,0 1 0 0 0,0-1 0 0 0,0 1 0 0 0,0 0 0 0 0,0-1 0 0 0,0 1 0 0 0,-1 0 0 0 0,1 0 0 0 0,0-1 0 0 0,0 1 0 0 0,0 0 0 0 0,0 0 0 0 0,0 0 0 0 0,0 0 0 0 0,2 1 0 0 0,3-1 0 0 0,1 0 0 0 0,-1 1 0 0 0,1 0 0 0 0,0 0 0 0 0,-1 1 0 0 0,0 0 0 0 0,10 3 0 0 0,-14-4 0 0 0,-1-1 0 0 0,1 1 0 0 0,0-1 0 0 0,-1 1 0 0 0,1 0 0 0 0,0 0 0 0 0,-1-1 0 0 0,1 1 0 0 0,-1 0 0 0 0,1 0 0 0 0,1 2 0 0 0,1 1 0 0 0,-3-3 0 0 0,0 0 0 0 0,0-1 0 0 0,0 1 0 0 0,0 0 0 0 0,0 0 0 0 0,0 0 0 0 0,0 0 0 0 0,0 0 0 0 0,-1 1 0 0 0,1-1 0 0 0,0 0 0 0 0,0 0 0 0 0,-1 0 0 0 0,1 1 0 0 0,-1-1 0 0 0,0 0 0 0 0,1 1 0 0 0,-1-1 0 0 0,1 2 0 0 0,-1 2 0 0 0,1-1 0 0 0,0-1 0 0 0,0 0 0 0 0,-1 0 0 0 0,1 1 0 0 0,-1-1 0 0 0,0 0 0 0 0,0 1 0 0 0,0-1 0 0 0,-1 0 0 0 0,1 1 0 0 0,-2 4 0 0 0,-1-1 0 0 0,0 0 0 0 0,0 0 0 0 0,-7 11 0 0 0,2-5 0 0 0,-1 4 0 0 0,-2 2 0 0 0,-19 27 0 0 0,5-18 0 0 0,21-23 0 0 0,5 1 0 0 0,5 1 0 0 0,-5-6 0 0 0,-1 0 0 0 0,1 1 0 0 0,0-1 0 0 0,0 0 0 0 0,0 0 0 0 0,0-1 0 0 0,0 1 0 0 0,0 0 0 0 0,0 0 0 0 0,1 0 0 0 0,-1-1 0 0 0,0 1 0 0 0,0 0 0 0 0,1-1 0 0 0,1 1 0 0 0,9 4 0 0 0,-4-2 52 0 0,-2 0 114 0 0,0-1 0 0 0,0 1 1 0 0,0-1-1 0 0,0-1 0 0 0,0 1 1 0 0,1-1-1 0 0,-1 0 1 0 0,1-1-1 0 0,-1 1 0 0 0,1-1 1 0 0,11-2-1 0 0,-7 2-225 0 0,-9 1 178 0 0,19-3-1040 0 0,-20 1-3562 0 0,-1 1-1565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2:11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2759 0 0,'0'0'0'0'0,"0"0"112"0"0,0 0-32 0 0,0 0 16 0 0,0 0-96 0 0,0 0 0 0 0,0 0 0 0 0,0 0 0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2:12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96 8287 0 0,'0'0'191'0'0,"0"0"26"0"0,0 0 9 0 0,0 0 42 0 0,0 0 158 0 0,0 0 72 0 0,0 0 12 0 0,0 0-67 0 0,0 0-222 0 0,0 0 166 0 0,-2-2 101 0 0,-1 0-327 0 0,2 2-98 0 0,0-1 0 0 0,0 0-1 0 0,1 1 1 0 0,-1-1 0 0 0,0 0-1 0 0,0 1 1 0 0,0-1 0 0 0,1 0-1 0 0,-1 0 1 0 0,0 0 0 0 0,1 0-1 0 0,-1 1 1 0 0,1-1 0 0 0,-1-2-1 0 0,-1-4-46 0 0,3-2-16 0 0,7 4 0 0 0,-2 4 0 0 0,0 0 0 0 0,1 0 0 0 0,-1 1 0 0 0,8 0 0 0 0,-10 0 4 0 0,-3 0 0 0 0,0 0-1 0 0,0 0 0 0 0,0 0 1 0 0,-1 0-1 0 0,1 1 1 0 0,0-1-1 0 0,0 0 0 0 0,0 1 1 0 0,0-1-1 0 0,0 1 1 0 0,0-1-1 0 0,0 1 0 0 0,-1-1 1 0 0,1 1-1 0 0,0-1 1 0 0,0 1-1 0 0,-1 0 0 0 0,1-1 1 0 0,0 2-1 0 0,1-1 368 0 0,-6 17 1069 0 0,4-14-1384 0 0,-1-2-42 0 0,1 1 1 0 0,-1 0-1 0 0,0 0 0 0 0,0 0 1 0 0,0 0-1 0 0,0-1 1 0 0,-2 4-1 0 0,1-3-7 0 0,0-1 1 0 0,-1 1-1 0 0,1 0 0 0 0,-1-1 1 0 0,0 0-1 0 0,1 1 1 0 0,-1-1-1 0 0,-5 2 0 0 0,-9 2 852 0 0,15-6-350 0 0,0 0-66 0 0,0 0-316 0 0,-16-2-89 0 0,12 1-38 0 0,4 1 0 0 0,1 0 0 0 0,-1-1 0 0 0,0 1 0 0 0,0-1 0 0 0,0 0 0 0 0,1 0 0 0 0,-1 1 0 0 0,0-1 0 0 0,1 0 0 0 0,-1 0 0 0 0,0-1 0 0 0,1 1 0 0 0,0 0 0 0 0,-1 0 0 0 0,-1-3 0 0 0,-2-1 0 0 0,3 4 0 0 0,0 0 0 0 0,1-1 0 0 0,-1 1 0 0 0,1-1 0 0 0,-1 1 0 0 0,1-1 0 0 0,0 0 0 0 0,0 0 0 0 0,0 1 0 0 0,0-1 0 0 0,0 0 0 0 0,0 0 0 0 0,0 0 0 0 0,0-4 0 0 0,-2 0 0 0 0,2 4 0 0 0,0 0 0 0 0,0 0 0 0 0,0-1 0 0 0,1 1 0 0 0,-1 0 0 0 0,1-1 0 0 0,0 1 0 0 0,-1 0 0 0 0,1-5 0 0 0,0 3 0 0 0,-1 3 0 0 0,1-1 0 0 0,0 1 0 0 0,0 0 0 0 0,0 0 0 0 0,0 0 0 0 0,0-1 0 0 0,0 1 0 0 0,0 0 0 0 0,1 0 0 0 0,-1 0 0 0 0,0-1 0 0 0,1 1 0 0 0,-1 0 0 0 0,1 0 0 0 0,-1 0 0 0 0,1 0 0 0 0,-1 0 0 0 0,1 0 0 0 0,0 0 0 0 0,1-2 0 0 0,9-11 0 0 0,-8 13 0 0 0,11-7 0 0 0,-9 8 0 0 0,-1 1 0 0 0,9-4 0 0 0,-2 3 0 0 0,-6 2 0 0 0,-2-1 0 0 0,-1 0 0 0 0,1 0 0 0 0,-1 0 0 0 0,1 0 0 0 0,-1 0 0 0 0,0 1 0 0 0,0-1 0 0 0,1 1 0 0 0,-1 0 0 0 0,2 2 0 0 0,7 4 0 0 0,-5-3 0 0 0,1 0 0 0 0,-2 0 0 0 0,1 0 0 0 0,0 1 0 0 0,4 7 0 0 0,-3-5 0 0 0,1 3-15 0 0,-9-6 35 0 0,0-3 47 0 0,1 6 118 0 0,0-7-119 0 0,0 0-1 0 0,0 0 1 0 0,0 1 0 0 0,0-1 0 0 0,0 0-1 0 0,-1 0 1 0 0,1 1 0 0 0,0-1 0 0 0,-1 0-1 0 0,1 0 1 0 0,-1 0 0 0 0,1 0 0 0 0,-1 1-1 0 0,1-1 1 0 0,-1 0 0 0 0,0 0-1 0 0,-1 1 1 0 0,-7 8 391 0 0,7-6-338 0 0,0-1 1 0 0,-1-1 0 0 0,1 1-1 0 0,-1 0 1 0 0,0-1 0 0 0,0 1-1 0 0,0-1 1 0 0,0 0 0 0 0,0 0-1 0 0,-1 0 1 0 0,1 0 0 0 0,0 0-1 0 0,-1-1 1 0 0,0 0 0 0 0,1 0-1 0 0,-5 1 1 0 0,3 0-216 0 0,0-1 0 0 0,-1-1-1 0 0,1 1 1 0 0,0-1 0 0 0,-1 0 0 0 0,1 0 0 0 0,-1 0 0 0 0,1-1 0 0 0,0 1-1 0 0,-1-2 1 0 0,1 1 0 0 0,0 0 0 0 0,0-1 0 0 0,0 0 0 0 0,0 0 0 0 0,0-1-1 0 0,0 1 1 0 0,-8-7 0 0 0,6 2 96 0 0,0-6 0 0 0,8 8 0 0 0,-1 4 0 0 0,0-2 99 0 0,0-1 0 0 0,1 1 0 0 0,-1 0-1 0 0,0 0 1 0 0,1 0 0 0 0,0 0 0 0 0,0 0 0 0 0,0 0-1 0 0,0 0 1 0 0,0 0 0 0 0,1 0 0 0 0,-1 0 0 0 0,1 1-1 0 0,0-1 1 0 0,0 1 0 0 0,0-1 0 0 0,0 1 0 0 0,0-1-1 0 0,4-2 1 0 0,1-2-83 0 0,-6 6-16 0 0,1-1 0 0 0,-1 1 0 0 0,0-1 0 0 0,1 1 0 0 0,-1 0 0 0 0,1-1 0 0 0,0 1 0 0 0,-1 0 0 0 0,1 0 0 0 0,3-1 0 0 0,-1 0 0 0 0,-2 1 0 0 0,-1 0 0 0 0,0 1 0 0 0,1-1 0 0 0,-1 0 0 0 0,0 1 0 0 0,1-1 0 0 0,-1 1 0 0 0,1-1 0 0 0,-1 1 0 0 0,1 0 0 0 0,-1 0 0 0 0,1 0 0 0 0,-1-1 0 0 0,1 1 0 0 0,-1 1 0 0 0,2-1 0 0 0,2 1 0 0 0,9 0 0 0 0,-10 3 0 0 0,-2-2 0 0 0,10 9 0 0 0,-12-6 0 0 0,0-2 0 0 0,9 18 0 0 0,-8-20 0 0 0,0 0 0 0 0,0 0 0 0 0,0 0 0 0 0,-1 0 0 0 0,1 0 0 0 0,-1 0 0 0 0,1 0 0 0 0,-1 1 0 0 0,1-1 0 0 0,-1 0 0 0 0,1 0 0 0 0,-1 1 0 0 0,0-1 0 0 0,0 0 0 0 0,0 0 0 0 0,0 1 0 0 0,0-1 0 0 0,0 0 0 0 0,0 3 0 0 0,-1 1 0 0 0,1-2 0 0 0,0-1 0 0 0,0 0 0 0 0,0 1 0 0 0,-1-1 0 0 0,1 0 0 0 0,-1 1 0 0 0,1-1 0 0 0,-1 0 0 0 0,0 0 0 0 0,0 1 0 0 0,0-1 0 0 0,0 0 0 0 0,0 0 0 0 0,0 0 0 0 0,-1 0 0 0 0,1 0 0 0 0,-1 0 0 0 0,1-1 0 0 0,-1 1 0 0 0,0 0 0 0 0,-2 1 0 0 0,-1 0 0 0 0,0 1 0 0 0,0-1 0 0 0,0-1 0 0 0,0 1 0 0 0,0-1 0 0 0,-1 0 0 0 0,-8 3 0 0 0,10-5 0 0 0,0 0 0 0 0,0 1 0 0 0,0-2 0 0 0,0 1 0 0 0,0 0 0 0 0,0-1 0 0 0,0 1 0 0 0,1-1 0 0 0,-1 0 0 0 0,-5-3 0 0 0,-6 0 0 0 0,2 0 0 0 0,10 0 0 0 0,2 2 0 0 0,-2 0 0 0 0,0 0 0 0 0,1 0 0 0 0,0-1 0 0 0,0 1 0 0 0,-1-1 0 0 0,1 0 0 0 0,1 0 0 0 0,-4-5 0 0 0,0-7 0 0 0,7 11 0 0 0,-1 2 0 0 0,1-3 0 0 0,0 0 0 0 0,0 0 0 0 0,0 0 0 0 0,1 0 0 0 0,-1 0 0 0 0,1 1 0 0 0,4-5 0 0 0,2-4 0 0 0,-8 11 0 0 0,5-4 0 0 0,11-2 0 0 0,-14 6 0 0 0,-3 1 0 0 0,1 1 0 0 0,0-1 0 0 0,0 0 0 0 0,0 1 0 0 0,0-1 0 0 0,0 1 0 0 0,0 0 0 0 0,0-1 0 0 0,0 1 0 0 0,0 0 0 0 0,0-1 0 0 0,0 1 0 0 0,0 0 0 0 0,0 0 0 0 0,0 0 0 0 0,0 0 0 0 0,1 0 0 0 0,4 0 0 0 0,1 0 0 0 0,-1 0 0 0 0,0 0 0 0 0,1 1 0 0 0,-1 0 0 0 0,1 0 0 0 0,-1 1 0 0 0,0-1 0 0 0,0 1 0 0 0,0 1 0 0 0,8 3 0 0 0,-8 0 0 0 0,-4-3 0 0 0,1 4 0 0 0,-5 13 0 0 0,-3 14 0 0 0,1-11 0 0 0,4-21 0 0 0,0-1 0 0 0,-1 0 0 0 0,1 0 0 0 0,0 0 0 0 0,0 0 0 0 0,-1 1 0 0 0,1-1 0 0 0,-1 0 0 0 0,1 0 0 0 0,-1 0 0 0 0,1 0 0 0 0,-1 0 0 0 0,0 0 0 0 0,0 0 0 0 0,-1 1 0 0 0,0 1 0 0 0,-1 0 0 0 0,1 0 0 0 0,-1-1 0 0 0,0 1 0 0 0,0-1 0 0 0,0 0 0 0 0,-1 1 0 0 0,1-1 0 0 0,0-1 0 0 0,-1 1 0 0 0,1 0 0 0 0,-1-1 0 0 0,0 0 0 0 0,0 0 0 0 0,1 0 0 0 0,-1 0 0 0 0,0-1 0 0 0,0 1 0 0 0,0-1 0 0 0,0 0 0 0 0,0 0 0 0 0,1 0 0 0 0,-1-1 0 0 0,0 1 0 0 0,0-1 0 0 0,0 0 0 0 0,1 0 0 0 0,-1-1 0 0 0,0 1 0 0 0,1-1 0 0 0,-1 1 0 0 0,1-1 0 0 0,0 0 0 0 0,-1-1 0 0 0,1 1 0 0 0,0 0 0 0 0,-4-6 0 0 0,5 7 0 0 0,1 0 0 0 0,0 0 0 0 0,0 0 0 0 0,0 0 0 0 0,0 0 0 0 0,0-1 0 0 0,0 1 0 0 0,0 0 0 0 0,0-1 0 0 0,1 1 0 0 0,-1 0 0 0 0,0-1 0 0 0,1 1 0 0 0,-1-1 0 0 0,0-2 0 0 0,0-1 0 0 0,1 3 0 0 0,0-1 0 0 0,0 0 0 0 0,0 0 0 0 0,1 0 0 0 0,-1 1 0 0 0,1-1 0 0 0,-1 0 0 0 0,1 0 0 0 0,0 1 0 0 0,0-1 0 0 0,0 0 0 0 0,2-2 0 0 0,-3 4-67 0 0,3-4 213 0 0,1-1 0 0 0,-1 1 1 0 0,6-7-1 0 0,4 3-1059 0 0,4 3-4598 0 0,-5 4-1175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2:1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81 919 0 0,'0'0'138'0'0,"0"0"240"0"0,0 0 109 0 0,0 0 22 0 0,0 0 3 0 0,0 0 0 0 0,0 0 0 0 0,0 0 0 0 0,2 3 0 0 0,1-1 244 0 0,5 3-1435 0 0,0-6 8718 0 0,-7 2-7884 0 0,4 2-138 0 0,1 5-17 0 0,-2 1 6 0 0,-4-8-6 0 0,1-1 0 0 0,-1 1 0 0 0,0-1 0 0 0,0 1 0 0 0,1-1 0 0 0,-1 1 0 0 0,0-1 0 0 0,0 0-1 0 0,0 1 1 0 0,0 0 0 0 0,1-1 0 0 0,-1 1 0 0 0,0-1 0 0 0,0 1 0 0 0,0-1 0 0 0,0 1 0 0 0,0-1-1 0 0,0 1 1 0 0,0-1 0 0 0,-1 1 0 0 0,1 0 0 0 0,-2 10 68 0 0,1-10 303 0 0,1-1 117 0 0,-1 4 16 0 0,1-1-81 0 0,-10 6-233 0 0,2-6-190 0 0,6-3 0 0 0,0 0 0 0 0,1 0 0 0 0,-1 0 0 0 0,0-1 0 0 0,0 1 0 0 0,0-1 0 0 0,0 1 0 0 0,0-1 0 0 0,1 0 0 0 0,-1 0 0 0 0,0 1 0 0 0,1-1 0 0 0,-1 0 0 0 0,0 0 0 0 0,1-1 0 0 0,-1 1 0 0 0,0-2 0 0 0,0 0 0 0 0,0-1 0 0 0,0 1 0 0 0,1-1 0 0 0,-1 0 0 0 0,1 0 0 0 0,0 0 0 0 0,0 0 0 0 0,1 0 0 0 0,-1 0 0 0 0,1 0 0 0 0,0-8 0 0 0,3-2 0 0 0,0 11 0 0 0,-1 1 0 0 0,0-1 0 0 0,9-9 0 0 0,2 2 215 0 0,-10 10 13 0 0,-2-1 260 0 0,1 1 21 0 0,2 0-254 0 0,-2 0-231 0 0,0 0-1 0 0,-1 0 1 0 0,1 0-1 0 0,0 0 1 0 0,-1 1-1 0 0,1-1 1 0 0,-1 0-1 0 0,1 1 1 0 0,0 0 0 0 0,-1-1-1 0 0,1 1 1 0 0,-1 0-1 0 0,0-1 1 0 0,3 3-1 0 0,-1-2-23 0 0,1 1 0 0 0,-1 1 0 0 0,0-1 0 0 0,0 0 0 0 0,0 1 0 0 0,0 0 0 0 0,0 0 0 0 0,0 0 0 0 0,-1 0 0 0 0,1 0 0 0 0,-1 0 0 0 0,3 5 0 0 0,-3-6 0 0 0,4 14 0 0 0,-4-11-8 0 0,-1-3 17 0 0,-1 0 0 0 0,1 1 0 0 0,-1-1-1 0 0,1 1 1 0 0,-1-1 0 0 0,0 1 0 0 0,0-1 0 0 0,-1 3 0 0 0,1 1 275 0 0,0-1 0 0 0,-1 1 0 0 0,0-1 0 0 0,0 0 0 0 0,0 1 0 0 0,-3 6 0 0 0,3-12-296 0 0,-3 9 12 0 0,-4 2 0 0 0,3-10 0 0 0,3 0 0 0 0,-7 2 0 0 0,8-3 0 0 0,0 1 0 0 0,0-1 0 0 0,0 0 0 0 0,0 0 0 0 0,0 0 0 0 0,-1 0 0 0 0,1 0 0 0 0,0 0 0 0 0,0 0 0 0 0,0-1 0 0 0,0 1 0 0 0,0 0 0 0 0,0-1 0 0 0,-1 1 0 0 0,1 0 0 0 0,0-1 0 0 0,-2-1 0 0 0,-4-4 0 0 0,1 0 0 0 0,0 0 0 0 0,-3-1 0 0 0,8 7 0 0 0,1-1 0 0 0,-1 1 0 0 0,0-1 0 0 0,1 0 0 0 0,-1 1 0 0 0,1-1 0 0 0,-1 1 0 0 0,1-1 0 0 0,-1 0 0 0 0,1 0 0 0 0,-1 1 0 0 0,1-1 0 0 0,0 0 0 0 0,-1 0 0 0 0,1 1 0 0 0,0-1 0 0 0,0 0 0 0 0,-1 0 0 0 0,1 0 0 0 0,0 0 0 0 0,0 1 0 0 0,0-1 0 0 0,0 0 0 0 0,0 0 0 0 0,0-1 0 0 0,0 0 0 0 0,0-1 0 0 0,0 1 0 0 0,0 0 0 0 0,0-1 0 0 0,1 1 0 0 0,-1 0 0 0 0,1 0 0 0 0,-1-1 0 0 0,1 1 0 0 0,0 0 0 0 0,0 0 0 0 0,0 0 0 0 0,0 0 0 0 0,0 0 0 0 0,0 0 0 0 0,3-4 0 0 0,-3 5 0 0 0,0 0 0 0 0,-1 0 0 0 0,1 0 0 0 0,-1 0 0 0 0,1 0 0 0 0,0 0 0 0 0,0 0 0 0 0,0 0 0 0 0,0 0 0 0 0,0 1 0 0 0,-1-1 0 0 0,1 0 0 0 0,1 0 0 0 0,0 0 0 0 0,12-7 0 0 0,-12 6 0 0 0,-2 2 0 0 0,1-1 0 0 0,0 0 0 0 0,-1 1 0 0 0,1-1 0 0 0,0 1 0 0 0,0-1 0 0 0,0 1 0 0 0,0 0 0 0 0,0-1 0 0 0,0 1 0 0 0,0 0 0 0 0,-1-1 0 0 0,1 1 0 0 0,0 0 0 0 0,2 0 0 0 0,-2-1 0 0 0,0 1 0 0 0,0 0 0 0 0,0-1 0 0 0,0 1 0 0 0,0 0 0 0 0,0-1 0 0 0,0 1 0 0 0,0 0 0 0 0,0 0 0 0 0,0 0 0 0 0,0 0 0 0 0,0 0 0 0 0,1 0 0 0 0,0 0 0 0 0,1 1 0 0 0,6 0 0 0 0,-3 6 0 0 0,-5 2 0 0 0,-2-4 0 0 0,0 0 0 0 0,0-1 0 0 0,-1 1 0 0 0,1-1 0 0 0,-1 0 0 0 0,0 1 0 0 0,0-1 0 0 0,0 0 0 0 0,-5 5 0 0 0,7-8 0 0 0,-1 0 0 0 0,0 0 0 0 0,1 0 0 0 0,-1 0 0 0 0,0 0 0 0 0,0 0 0 0 0,0-1 0 0 0,0 1 0 0 0,1 0 0 0 0,-1-1 0 0 0,0 1 0 0 0,0 0 0 0 0,-1-1 0 0 0,1 1 0 0 0,0-1 0 0 0,0 0 0 0 0,0 1 0 0 0,-2-1 0 0 0,-2 1 0 0 0,3 1 0 0 0,1-1 0 0 0,0-1 0 0 0,0 1 0 0 0,0-1 0 0 0,1 1 0 0 0,-1-1 0 0 0,0 0 0 0 0,0 1 0 0 0,0-1 0 0 0,0 0 0 0 0,0 1 0 0 0,0-1 0 0 0,0 0 0 0 0,0 0 0 0 0,0 0 0 0 0,-1 0 0 0 0,-1 0 0 0 0,0 1 0 0 0,-1-1 0 0 0,1 1 0 0 0,0-1 0 0 0,0 0 0 0 0,0-1 0 0 0,-1 1 0 0 0,1 0 0 0 0,0-1 0 0 0,0 0 0 0 0,0 0 0 0 0,0 0 0 0 0,0 0 0 0 0,0 0 0 0 0,0 0 0 0 0,0-1 0 0 0,0 1 0 0 0,1-1 0 0 0,-1 0 0 0 0,0 0 0 0 0,1 0 0 0 0,0 0 0 0 0,-1-1 0 0 0,1 1 0 0 0,-3-5 0 0 0,3 5 0 0 0,-1-1 0 0 0,1-11 0 0 0,3-3 36 0 0,5-26 0 0 0,2 19 1332 0 0,-5 16-925 0 0,-1 7-429 0 0,0-1-1 0 0,-1 1 1 0 0,1-1 0 0 0,0 1 0 0 0,-1 0-1 0 0,1-1 1 0 0,0 1 0 0 0,0 0 0 0 0,0 0-1 0 0,4-1 1 0 0,-3 1 0 0 0,0-1-14 0 0,1 0 0 0 0,-1 1 0 0 0,0-1 0 0 0,1 1 0 0 0,-1 0 0 0 0,1 0 0 0 0,-1 1 0 0 0,1-1 0 0 0,-1 1 0 0 0,8-1 0 0 0,-7 2 0 0 0,0 0 0 0 0,-1 0 0 0 0,1 0 0 0 0,0 0 0 0 0,0 1 0 0 0,-1 0 0 0 0,1 0 0 0 0,-1 0 0 0 0,1 0 0 0 0,-1 0 0 0 0,0 0 0 0 0,5 6 0 0 0,-6-6 0 0 0,0 0 0 0 0,1 0 0 0 0,-2 1 0 0 0,1-1 0 0 0,0 1 0 0 0,0-1 0 0 0,-1 1 0 0 0,0 0 0 0 0,1-1 0 0 0,-1 1 0 0 0,0 0 0 0 0,0 0 0 0 0,-1 0 0 0 0,1 0 0 0 0,0 3 0 0 0,-1-4 0 0 0,2 9 0 0 0,-1-8 0 0 0,-1 0 0 0 0,1 1 0 0 0,-1-1 0 0 0,0 0 0 0 0,0 1 0 0 0,0-1 0 0 0,0 1 0 0 0,0-1 0 0 0,-1 0 0 0 0,-1 5 0 0 0,1-2 0 0 0,-3 4 0 0 0,-2-1 0 0 0,4-7 0 0 0,0 0 0 0 0,1 0 0 0 0,-1 0 0 0 0,0 0 0 0 0,0-1 0 0 0,0 1 0 0 0,0 0 0 0 0,0-1 0 0 0,-1 1 0 0 0,1-1 0 0 0,-5 2 0 0 0,1-1 0 0 0,5-1 0 0 0,0 0 0 0 0,-1-1 0 0 0,1 1 0 0 0,0-1 0 0 0,0 1 0 0 0,-1-1 0 0 0,1 1 0 0 0,0-1 0 0 0,-1 0 0 0 0,1 0 0 0 0,0 0 0 0 0,-1 0 0 0 0,1 0 0 0 0,0 0 0 0 0,-1 0 0 0 0,1 0 0 0 0,0 0 0 0 0,-1-1 0 0 0,1 1 0 0 0,0 0 0 0 0,-3-2 0 0 0,0 0 0 0 0,1 1 0 0 0,0 0 0 0 0,-1-1 0 0 0,2 1 0 0 0,-1-1 0 0 0,0 0 0 0 0,0 0 0 0 0,0 0 0 0 0,1 0 0 0 0,-1-1 0 0 0,1 1 0 0 0,0-1 0 0 0,0 1 0 0 0,0-1 0 0 0,0 0 0 0 0,0 0 0 0 0,1 0 0 0 0,-1 0 0 0 0,1 0 0 0 0,0 0 0 0 0,-1 0 0 0 0,2-1 0 0 0,-2-5 0 0 0,1 6 0 0 0,1 1 0 0 0,1-1 0 0 0,-1 0 0 0 0,0 1 0 0 0,0-1 0 0 0,1 1 0 0 0,0-1 0 0 0,1-3 0 0 0,0-2 0 0 0,-1 6 0 0 0,-1 0 0 0 0,1-1 0 0 0,-1 1 0 0 0,1 0 0 0 0,0 0 0 0 0,0 0 0 0 0,0 0 0 0 0,0 0 0 0 0,0 0 0 0 0,1 0 0 0 0,-1 1 0 0 0,1-1 0 0 0,-1 0 0 0 0,4-2 0 0 0,6-8 0 0 0,-10 9 0 0 0,-1 3 0 0 0,1-1 0 0 0,-1 0 0 0 0,0 1 0 0 0,1-1 0 0 0,-1 1 0 0 0,1-1 0 0 0,-1 1 0 0 0,1-1 0 0 0,-1 1 0 0 0,1-1 0 0 0,-1 1 0 0 0,1-1 0 0 0,-1 1 0 0 0,1 0 0 0 0,0-1 0 0 0,-1 1 0 0 0,1 0 0 0 0,0 0 0 0 0,-1-1 0 0 0,1 1 0 0 0,0 0 0 0 0,0 0 0 0 0,34-14 72 0 0,-34 14-10 0 0,-1 0 0 0 0,1 0 0 0 0,0-1 0 0 0,0 1-1 0 0,-1 0 1 0 0,1 0 0 0 0,0 0 0 0 0,0 0 0 0 0,-1 0 0 0 0,1 0 0 0 0,0 0 0 0 0,0 0-1 0 0,-1 0 1 0 0,2 0 0 0 0,8 0 821 0 0,-9 0-878 0 0,-1 0 0 0 0,1 0 0 0 0,-1 0 0 0 0,0-1-1 0 0,1 1 1 0 0,-1 0 0 0 0,1 0 0 0 0,-1 0 0 0 0,1 0 0 0 0,-1 0 0 0 0,1 0 0 0 0,-1 0 0 0 0,1 0 0 0 0,-1 0 0 0 0,1 0 0 0 0,-1 0 0 0 0,1 0 0 0 0,-1 1 0 0 0,1-1-1 0 0,-1 0 1 0 0,1 0 0 0 0,-1 0 0 0 0,1 1 0 0 0,-1-1 0 0 0,1 0 0 0 0,-1 0 0 0 0,0 1 0 0 0,1-1 0 0 0,-1 0 0 0 0,1 1 0 0 0,0 1 7 0 0,0-2-12 0 0,-1 0 0 0 0,1 1 0 0 0,0-1 0 0 0,0 0 0 0 0,-1 1 0 0 0,1-1 0 0 0,0 1 0 0 0,-1-1 0 0 0,1 1 0 0 0,-1 0 0 0 0,1-1 0 0 0,-1 1 0 0 0,1 0 0 0 0,-1-1 0 0 0,1 1 0 0 0,-1 0 0 0 0,0 0 0 0 0,1-1 0 0 0,-1 1 0 0 0,0 0 0 0 0,1 1 0 0 0,-1 1 0 0 0,3-1 0 0 0,-3-1 0 0 0,1 0 0 0 0,0 0 0 0 0,-1 0 0 0 0,1 0 0 0 0,-1 0 0 0 0,1 0 0 0 0,-1 0 0 0 0,0 0 0 0 0,1 0 0 0 0,-1 0 0 0 0,0 0 0 0 0,0 0 0 0 0,1 0 0 0 0,-1 0 0 0 0,0 0 0 0 0,0 2 0 0 0,1 2 0 0 0,0-3 0 0 0,-1 0 0 0 0,1 0 0 0 0,-1 0 0 0 0,0 0 0 0 0,0-1 0 0 0,0 1 0 0 0,0 0 0 0 0,0 0 0 0 0,0 0 0 0 0,0 0 0 0 0,-2 4 0 0 0,1-2-3 0 0,0 1-1 0 0,0 0 0 0 0,-1 0 1 0 0,1-1-1 0 0,-1 1 1 0 0,0-1-1 0 0,-1 0 1 0 0,1 1-1 0 0,-1-1 1 0 0,0 0-1 0 0,0 0 0 0 0,0-1 1 0 0,0 1-1 0 0,-1-1 1 0 0,0 1-1 0 0,1-1 1 0 0,-9 5-1 0 0,9-7-83 0 0,0 0-1 0 0,0 1 0 0 0,1-1 1 0 0,-1 0-1 0 0,0 0 0 0 0,-1-1 1 0 0,1 1-1 0 0,0-1 0 0 0,0 1 1 0 0,0-1-1 0 0,0 0 1 0 0,0 0-1 0 0,0 0 0 0 0,-1-1 1 0 0,1 1-1 0 0,0-1 0 0 0,0 0 1 0 0,0 0-1 0 0,0 0 0 0 0,0 0 1 0 0,-5-3-1 0 0,2-1 88 0 0,5 3 0 0 0,0 1 0 0 0,0 0 0 0 0,1-1 0 0 0,-1 1 0 0 0,0-1 0 0 0,1 1 0 0 0,-1-1 0 0 0,1 1 0 0 0,0-1 0 0 0,0 1 0 0 0,-1-3 0 0 0,-2-16 0 0 0,3 14 0 0 0,0 0 0 0 0,0 0 0 0 0,0 0 0 0 0,1-1 0 0 0,0 1 0 0 0,0 0 0 0 0,1 0 0 0 0,0 0 0 0 0,0 1 0 0 0,0-1 0 0 0,0 0 0 0 0,1 1 0 0 0,0-1 0 0 0,0 1 0 0 0,5-6 0 0 0,-8 11 0 0 0,1-1 0 0 0,-1 0 0 0 0,1 1 0 0 0,-1-1 0 0 0,1 1 0 0 0,-1-1 0 0 0,1 1 0 0 0,-1-1 0 0 0,1 1 0 0 0,-1-1 0 0 0,1 1 0 0 0,0-1 0 0 0,-1 1 0 0 0,1 0 0 0 0,0-1 0 0 0,-1 1 0 0 0,1 0 0 0 0,0 0 0 0 0,1-1 0 0 0,1 1 0 0 0,5-4 0 0 0,2 3 0 0 0,-7 1 5 0 0,-2 0-1 0 0,1 0-1 0 0,-1 0 1 0 0,0 1-1 0 0,1-1 1 0 0,-1 0-1 0 0,0 1 1 0 0,0-1-1 0 0,0 1 0 0 0,1-1 1 0 0,-1 1-1 0 0,0-1 1 0 0,0 1-1 0 0,0 0 1 0 0,0-1-1 0 0,0 1 1 0 0,1 1-1 0 0,-1 0 119 0 0,1 0 1 0 0,-1 0-1 0 0,0 1 0 0 0,-1-1 0 0 0,1 0 0 0 0,0 0 1 0 0,-1 0-1 0 0,1 3 0 0 0,-1 1-6828 0 0,0-6-176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2:22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83 122 2759 0 0,'0'0'107'0'0,"-1"0"-19"0"0,-28-5 5 0 0,19 2-93 0 0,15 2 0 0 0,11 0 436 0 0,-14 0 51 0 0,-2 1 22 0 0,0 0 3 0 0,0 0 0 0 0,0 0 0 0 0,0 0 0 0 0,0 0 68 0 0,0 0 286 0 0,0 0 124 0 0,0 0 30 0 0,19-3 2331 0 0,-17 3-2963 0 0,-2 0-203 0 0,3-3 700 0 0,-2 3-849 0 0,0 0-1 0 0,-1 0 1 0 0,1 0 0 0 0,0 0-1 0 0,0 0 1 0 0,0 0 0 0 0,0 0-1 0 0,-1 1 1 0 0,1-1 0 0 0,0 0 0 0 0,0 0-1 0 0,-1 1 1 0 0,1-1 0 0 0,1 1-1 0 0,4 5-35 0 0,-7 3 0 0 0,-5 0 0 0 0,-3 0 0 0 0,5-9 0 0 0,2 0 0 0 0,0 2 0 0 0,1-2 0 0 0,0 1 0 0 0,1-1 0 0 0,-1 0 0 0 0,0 1 0 0 0,1-1 0 0 0,-1 0 0 0 0,0 1 0 0 0,1-1 0 0 0,-1 0 0 0 0,0 0 0 0 0,1 0 0 0 0,-1 0 0 0 0,0 0 0 0 0,0 0 0 0 0,1 0 0 0 0,-1 0 0 0 0,0 0 0 0 0,1 0 0 0 0,-1 0 0 0 0,-1 0 0 0 0,-15-4 0 0 0,11 0 0 0 0,7-5 0 0 0,-1 8 0 0 0,0 0 0 0 0,0-1 0 0 0,0 1 0 0 0,0 0 0 0 0,1 0 0 0 0,-1-1 0 0 0,0 1 0 0 0,1 0 0 0 0,-1 0 0 0 0,1 0 0 0 0,-1-1 0 0 0,1 1 0 0 0,0 0 0 0 0,-1 0 0 0 0,1 0 0 0 0,1-1 0 0 0,2-2 0 0 0,-4 4 0 0 0,1-1 0 0 0,-1 0 0 0 0,1 1 0 0 0,-1-1 0 0 0,1 0 0 0 0,-1 1 0 0 0,1-1 0 0 0,-1 1 0 0 0,1-1 0 0 0,0 1 0 0 0,-1-1 0 0 0,1 1 0 0 0,0-1 0 0 0,-1 1 0 0 0,1 0 0 0 0,0-1 0 0 0,-1 1 0 0 0,1 0 0 0 0,0 0 0 0 0,0 0 0 0 0,0-1 0 0 0,-1 1 0 0 0,1 0 0 0 0,0 0 0 0 0,0 0 0 0 0,0 0 0 0 0,-1 0 0 0 0,1 0 0 0 0,1 1 0 0 0,1 0 0 0 0,16-3 0 0 0,1 4 0 0 0,-1 4 72 0 0,-18-5 26 0 0,1-1 0 0 0,-1 1 0 0 0,0 0 0 0 0,1 0 0 0 0,-1 0 0 0 0,0 0 0 0 0,0 0 0 0 0,0 0 0 0 0,0 1 0 0 0,0-1 0 0 0,0 0 0 0 0,0 0 0 0 0,0 1 0 0 0,-1-1 0 0 0,1 0 0 0 0,0 1 0 0 0,-1-1 0 0 0,1 1 0 0 0,0 1 0 0 0,0 2-33 0 0,0 0 0 0 0,-1 1 0 0 0,1-1-1 0 0,-1 0 1 0 0,0 0 0 0 0,0 1 0 0 0,-1-1-1 0 0,1 0 1 0 0,-1 0 0 0 0,-3 10 0 0 0,2-12 47 0 0,0 1 1 0 0,0 0 0 0 0,-1-1-1 0 0,1 1 1 0 0,-1-1-1 0 0,0 0 1 0 0,0 0 0 0 0,0 0-1 0 0,0 0 1 0 0,0-1 0 0 0,-6 4-1 0 0,0-1-112 0 0,7-4 0 0 0,0 0 0 0 0,0 0 0 0 0,0 0 0 0 0,0 0 0 0 0,0-1 0 0 0,-1 1 0 0 0,1-1 0 0 0,0 0 0 0 0,0 1 0 0 0,-1-1 0 0 0,1 0 0 0 0,0 0 0 0 0,-1-1 0 0 0,1 1 0 0 0,0 0 0 0 0,0-1 0 0 0,0 1 0 0 0,-1-1 0 0 0,1 0 0 0 0,0 0 0 0 0,0 0 0 0 0,0 0 0 0 0,0 0 0 0 0,0 0 0 0 0,0 0 0 0 0,0-1 0 0 0,1 1 0 0 0,-1-1 0 0 0,0 1 0 0 0,-1-3 0 0 0,-2-1 0 0 0,2 3 0 0 0,1 0 0 0 0,1-1 0 0 0,-1 1 0 0 0,0 0 0 0 0,0-1 0 0 0,1 1 0 0 0,0-1 0 0 0,-1 1 0 0 0,0-4 0 0 0,0 1 0 0 0,0 0 0 0 0,1 0 0 0 0,-1 0 0 0 0,1 0 0 0 0,0 0 0 0 0,1 0 0 0 0,-1 0 0 0 0,1 0 0 0 0,0-1 0 0 0,0 1 0 0 0,1 0 0 0 0,0 0 0 0 0,-1 0 0 0 0,2-1 0 0 0,-1 1 0 0 0,3-5 0 0 0,3-3 0 0 0,-3 11 0 0 0,-1 1 0 0 0,1-2 0 0 0,0 1 0 0 0,-1 0 0 0 0,1 1 0 0 0,-1-1 0 0 0,1 1 0 0 0,7-2 0 0 0,-7 2 0 0 0,0 0 0 0 0,0 0 0 0 0,0 1 0 0 0,0-1 0 0 0,0 1 0 0 0,5 0 0 0 0,10 0 0 0 0,-17 0 0 0 0,-1-1 0 0 0,1 1 0 0 0,0 0 0 0 0,-1 0 0 0 0,1 0 0 0 0,0 0 0 0 0,-1 0 0 0 0,1 0 0 0 0,-1 0 0 0 0,1 1 0 0 0,0-1 0 0 0,-1 1 0 0 0,1-1 0 0 0,-1 1 0 0 0,1-1 0 0 0,1 2 0 0 0,2 1 0 0 0,5 1 0 0 0,-4 2 0 0 0,-1 2 0 0 0,-4-6 59 0 0,-1 0-1 0 0,0 0 1 0 0,0 1 0 0 0,1-1-1 0 0,-1 0 1 0 0,-1 0-1 0 0,1 0 1 0 0,0 1-1 0 0,0-1 1 0 0,-1 0 0 0 0,1 0-1 0 0,-1 0 1 0 0,0 0-1 0 0,0 0 1 0 0,0 0 0 0 0,0 0-1 0 0,0 0 1 0 0,0 0-1 0 0,0-1 1 0 0,-1 1 0 0 0,1 0-1 0 0,0-1 1 0 0,-1 1-1 0 0,0-1 1 0 0,1 1-1 0 0,-1-1 1 0 0,0 0 0 0 0,0 1-1 0 0,-3 0 1 0 0,-3 3-11 0 0,0-1 1 0 0,-1 0-1 0 0,0-1 0 0 0,0 0 1 0 0,-14 3-1 0 0,21-6-48 0 0,0 1 0 0 0,0-1 0 0 0,-1 0 0 0 0,1 0 0 0 0,0 0 0 0 0,0 0 0 0 0,-1 0 0 0 0,1 0 0 0 0,0-1 0 0 0,-4 0 0 0 0,2-1 0 0 0,0 0 0 0 0,1 0 0 0 0,-1 0 0 0 0,0 0 0 0 0,0 0 0 0 0,1-1 0 0 0,-5-4 0 0 0,1 0 0 0 0,0-1 0 0 0,5 2 0 0 0,0-7 0 0 0,1 3 0 0 0,3 0 0 0 0,-2 9 0 0 0,0 0 0 0 0,1-1 0 0 0,-1 1 0 0 0,1 0 0 0 0,-1 0 0 0 0,1-1 0 0 0,-1 1 0 0 0,1 0 0 0 0,0 0 0 0 0,0 0 0 0 0,0 0 0 0 0,-1 0 0 0 0,1 0 0 0 0,0 0 0 0 0,0 0 0 0 0,0 0 0 0 0,1 0 0 0 0,1-1 0 0 0,1 0 0 0 0,-2-1 0 0 0,-2 2 4 0 0,1 0 1 0 0,-1 0-1 0 0,1 1 0 0 0,-1-1 0 0 0,1 0 1 0 0,-1 1-1 0 0,1-1 0 0 0,-1 0 0 0 0,1 1 1 0 0,0-1-1 0 0,-1 1 0 0 0,1-1 0 0 0,0 1 0 0 0,0-1 1 0 0,-1 1-1 0 0,2-1 0 0 0,1-1 128 0 0,0 0 0 0 0,1 1-1 0 0,-1-1 1 0 0,0 1 0 0 0,0 0 0 0 0,1 0-1 0 0,-1 0 1 0 0,1 0 0 0 0,-1 1-1 0 0,1-1 1 0 0,-1 1 0 0 0,1 0 0 0 0,-1 0-1 0 0,8 1 1 0 0,-1 1-132 0 0,-1 4 0 0 0,-5-3-5 0 0,-3-1 0 0 0,1 0 0 0 0,-1-1-1 0 0,1 1 1 0 0,-1 0-1 0 0,0 0 1 0 0,0 0 0 0 0,0 0-1 0 0,0 0 1 0 0,0 0 0 0 0,1 3-1 0 0,-2-3-120 0 0,1 1-1 0 0,-1-1 1 0 0,1 1-1 0 0,-1 0 0 0 0,0-1 1 0 0,0 1-1 0 0,0 0 1 0 0,-1-1-1 0 0,1 1 1 0 0,0 0-1 0 0,-1-1 1 0 0,0 1-1 0 0,0 0 1 0 0,-1 2-1 0 0,1-3 113 0 0,1-1 13 0 0,0 0 1 0 0,0 0-1 0 0,0 0 0 0 0,0 0 0 0 0,-1-1 1 0 0,1 1-1 0 0,0 0 0 0 0,0 0 0 0 0,-1 0 0 0 0,1 0 1 0 0,-1-1-1 0 0,1 1 0 0 0,-1 0 0 0 0,1-1 1 0 0,-1 1-1 0 0,0 0 0 0 0,1-1 0 0 0,-1 1 0 0 0,-1 0 1 0 0,-1 2-1 0 0,-1 2 4 0 0,-13 12 58 0 0,16-15-62 0 0,-1-1-1 0 0,0 0 1 0 0,1 1-1 0 0,-1-1 1 0 0,0 0 0 0 0,0 0-1 0 0,0 0 1 0 0,0 0-1 0 0,0-1 1 0 0,0 1 0 0 0,0 0-1 0 0,0-1 1 0 0,0 0-1 0 0,0 1 1 0 0,0-1-1 0 0,0 0 1 0 0,0 0 0 0 0,0 0-1 0 0,0 0 1 0 0,-1 0-1 0 0,1-1 1 0 0,0 1-1 0 0,0-1 1 0 0,0 1 0 0 0,0-1-1 0 0,0 0 1 0 0,0 0-1 0 0,0 0 1 0 0,1 0 0 0 0,-1 0-1 0 0,0 0 1 0 0,0 0-1 0 0,1 0 1 0 0,-1-1-1 0 0,1 1 1 0 0,-1-1 0 0 0,1 1-1 0 0,-1-1 1 0 0,1 0-1 0 0,0 0 1 0 0,0 1-1 0 0,0-1 1 0 0,0 0 0 0 0,-1-4-1 0 0,0 3-7 0 0,1-1 1 0 0,-1 0-1 0 0,1 1 0 0 0,0-1 0 0 0,0 0 1 0 0,0 0-1 0 0,1 0 0 0 0,-1 0 0 0 0,1 0 1 0 0,0 0-1 0 0,0 0 0 0 0,1 0 0 0 0,-1 0 0 0 0,1 0 1 0 0,0 0-1 0 0,2-7 0 0 0,0 5 204 0 0,0 0-1 0 0,1 0 1 0 0,0 0 0 0 0,0 0-1 0 0,0 1 1 0 0,0-1 0 0 0,1 1-1 0 0,0 0 1 0 0,0 0 0 0 0,9-5-1 0 0,-12 9-194 0 0,0-1 0 0 0,1 1 0 0 0,-1 0 0 0 0,0 0 0 0 0,1 0 0 0 0,0 1 0 0 0,-1-1 0 0 0,1 0 0 0 0,-1 1 0 0 0,1 0 0 0 0,0-1 0 0 0,-1 1 0 0 0,1 0 0 0 0,4 1 0 0 0,-2-1 0 0 0,0 1 0 0 0,0 0 0 0 0,0 0 0 0 0,0 1 0 0 0,-1-1 0 0 0,10 5 0 0 0,-12-5 0 0 0,1 1 0 0 0,-1-1 0 0 0,0 0 0 0 0,1 1 0 0 0,-1 0 0 0 0,0-1 0 0 0,0 1 0 0 0,0 0 0 0 0,0 0 0 0 0,3 4 0 0 0,-1 0 0 0 0,1 2 0 0 0,-4-8 0 0 0,-1 0 0 0 0,1 1 0 0 0,-1-1 0 0 0,1 1 0 0 0,-1-1 0 0 0,0 1 0 0 0,1-1 0 0 0,-1 1 0 0 0,0 0 0 0 0,0-1 0 0 0,0 1 0 0 0,1-1 0 0 0,-1 1 0 0 0,0 0 0 0 0,0-1 0 0 0,0 1 0 0 0,0-1 0 0 0,0 1 0 0 0,0 0 0 0 0,0-1 0 0 0,0 1 0 0 0,0-1 0 0 0,0 1 0 0 0,0 0 0 0 0,0-1 0 0 0,-1 1 0 0 0,1-1 0 0 0,-1 2 0 0 0,1 0 0 0 0,-1 2 0 0 0,-1 1 0 0 0,1 0 0 0 0,-1 0 0 0 0,1-1 0 0 0,-1 1 0 0 0,0-1 0 0 0,-4 5 0 0 0,2-1 0 0 0,0-1 0 0 0,3-4 0 0 0,0 0 0 0 0,-1 0 0 0 0,1-1 0 0 0,-1 1 0 0 0,0-1 0 0 0,0 1 0 0 0,0-1 0 0 0,0 0 0 0 0,0 1 0 0 0,0-1 0 0 0,0 0 0 0 0,-1-1 0 0 0,1 1 0 0 0,-1 0 0 0 0,0-1 0 0 0,1 1 0 0 0,-6 1 0 0 0,4-3 0 0 0,0 1 0 0 0,0-1 0 0 0,0 0 0 0 0,0-1 0 0 0,0 1 0 0 0,0-1 0 0 0,-6-1 0 0 0,3-1 0 0 0,0 0 0 0 0,0 0 0 0 0,0 0 0 0 0,0-1 0 0 0,1 0 0 0 0,-11-10 0 0 0,12 8 0 0 0,3 4 0 0 0,1 0 0 0 0,-1 0 0 0 0,1 0 0 0 0,-1 0 0 0 0,1 0 0 0 0,0-1 0 0 0,0 1 0 0 0,0 0 0 0 0,1 0 0 0 0,-1-1 0 0 0,0-3 0 0 0,-1-1 0 0 0,2 6 0 0 0,-1-1 0 0 0,1 1 0 0 0,-1-1 0 0 0,1 0 0 0 0,0 1 0 0 0,-1-1 0 0 0,1 0 0 0 0,0 0 0 0 0,0 1 0 0 0,0-1 0 0 0,0 0 0 0 0,1-2 0 0 0,0 3 0 0 0,0-1 0 0 0,1 1 0 0 0,-1-1 0 0 0,0 1 0 0 0,0-1 0 0 0,1 1 0 0 0,-1 0 0 0 0,1 0 0 0 0,-1 0 0 0 0,4-2 0 0 0,-1 0 0 0 0,1 1 0 0 0,-1-1 0 0 0,1 1 0 0 0,-1 0 0 0 0,1 1 0 0 0,0-1 0 0 0,0 1 0 0 0,-1 0 0 0 0,1 0 0 0 0,0 0 0 0 0,0 1 0 0 0,0 0 0 0 0,7 0 0 0 0,-9 0 0 0 0,-1 0 0 0 0,0 0 0 0 0,1 1 0 0 0,-1-1 0 0 0,0 0 0 0 0,0 1 0 0 0,1 0 0 0 0,-1 0 0 0 0,0-1 0 0 0,3 3 0 0 0,2 0 0 0 0,-5-2 0 0 0,0 0 0 0 0,0 0 0 0 0,0 0 0 0 0,0 0 0 0 0,0 0 0 0 0,0 0 0 0 0,0 0 0 0 0,0 1 0 0 0,0-1 0 0 0,-1 1 0 0 0,1 0 0 0 0,0-1 0 0 0,-1 1 0 0 0,0 0 0 0 0,1 0 0 0 0,0 2 0 0 0,-1-3 0 0 0,-1 0 0 0 0,1 0 0 0 0,-1 0 0 0 0,1 0 0 0 0,-1-1 0 0 0,1 1 0 0 0,-1 0 0 0 0,0 0 0 0 0,0 0 0 0 0,1 1 0 0 0,-1-1 0 0 0,0 0 0 0 0,0 0 0 0 0,0 0 0 0 0,0 0 0 0 0,0 0 0 0 0,0 0 0 0 0,-1 0 0 0 0,1 2 0 0 0,-1 3 0 0 0,3 2 0 0 0,-1 3 0 0 0,-12 13 0 0 0,8-19 0 0 0,-1 1 0 0 0,1-1 0 0 0,-1 0 0 0 0,-1 0 0 0 0,1 0 0 0 0,-1-1 0 0 0,1 1 0 0 0,-1-1 0 0 0,0 0 0 0 0,-9 5 0 0 0,13-8 0 0 0,-1 0 0 0 0,0 0 0 0 0,0 0 0 0 0,0-1 0 0 0,0 1 0 0 0,0 0 0 0 0,0-1 0 0 0,0 1 0 0 0,0-1 0 0 0,0 0 0 0 0,0 1 0 0 0,0-1 0 0 0,0 0 0 0 0,0 0 0 0 0,-2-1 0 0 0,-1 1 0 0 0,3 0 0 0 0,-12-7 0 0 0,10 5 0 0 0,2 1 0 0 0,1 0 0 0 0,0 0 0 0 0,-1 0 0 0 0,1-1 0 0 0,0 1 0 0 0,-1 0 0 0 0,1 0 0 0 0,0-1 0 0 0,0 1 0 0 0,0-1 0 0 0,0 1 0 0 0,-1-3 0 0 0,0 0-4 0 0,-1-1 1 0 0,1 1-1 0 0,0 0 0 0 0,0-1 0 0 0,1 0 1 0 0,0 1-1 0 0,-1-1 0 0 0,1 0 0 0 0,1 1 0 0 0,-1-1 1 0 0,1 0-1 0 0,0 0 0 0 0,0 0 0 0 0,0 0 1 0 0,1 1-1 0 0,1-8 0 0 0,-2 11-333 0 0,6-11-1020 0 0,0 4 1345 0 0,-1 0 1 0 0,1 0 0 0 0,0 1-1 0 0,1 0 1 0 0,8-7 0 0 0,-13 13-132 0 0,0 1 0 0 0,-1 0 1 0 0,1 0-1 0 0,0 0 1 0 0,-1 0-1 0 0,1 0 0 0 0,-1 0 1 0 0,1 0-1 0 0,0 0 1 0 0,-1 0-1 0 0,1 1 0 0 0,-1-1 1 0 0,1 1-1 0 0,-1-1 1 0 0,1 1-1 0 0,2 1 1 0 0,5 3-4628 0 0,3 1-1474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0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2759 0 0,'0'0'0'0'0,"0"0"112"0"0,0 0-32 0 0,0 0 16 0 0,0 0-96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0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128 130 8287 0 0,'0'0'191'0'0,"0"0"26"0"0,0 0 9 0 0,0 0 42 0 0,0 0 158 0 0,0 0 72 0 0,0 0 12 0 0,0 0 2 0 0,0 0 0 0 0,0 0 0 0 0,0 0 0 0 0,0 0-69 0 0,6 6 165 0 0,-5-8-407 0 0,0 0-1 0 0,0 0 1 0 0,0 0 0 0 0,-1 0-1 0 0,1 0 1 0 0,-1 0 0 0 0,1-4-1 0 0,-1 6-200 0 0,0-1 0 0 0,0 1 0 0 0,0 0 0 0 0,0 0 0 0 0,0 0 0 0 0,0-1 0 0 0,0 1 0 0 0,1 0 0 0 0,-1 0 0 0 0,-1-1 0 0 0,1 1 0 0 0,0 0 0 0 0,0 0 0 0 0,0-1 0 0 0,0 1 0 0 0,0 0 0 0 0,0 0 0 0 0,0 0 0 0 0,0-1 0 0 0,0 1 0 0 0,0 0 0 0 0,0 0 0 0 0,0 0 0 0 0,-1-1 0 0 0,1 1 0 0 0,0 0 0 0 0,0 0 0 0 0,0 0 0 0 0,0 0 0 0 0,-1-1 0 0 0,1 1 0 0 0,0 0 0 0 0,0 0 0 0 0,0 0 0 0 0,-1 0 0 0 0,1 0 0 0 0,0 0 0 0 0,0 0 0 0 0,0-1 0 0 0,-1 1 0 0 0,1 0 0 0 0,0 0 0 0 0,0 0 0 0 0,-1 0 0 0 0,1 0 0 0 0,0 0 0 0 0,0 0 0 0 0,-1 0 0 0 0,1 0 0 0 0,0 0 0 0 0,0 0 0 0 0,0 1 0 0 0,-1-1 0 0 0,1 0 0 0 0,0 0 0 0 0,0 0 0 0 0,-1 0 0 0 0,1 0 0 0 0,0 0 0 0 0,0 0 0 0 0,0 1 0 0 0,0-1 0 0 0,-1 0 0 0 0,1 0 0 0 0,0 0 0 0 0,0 0 0 0 0,0 1 0 0 0,-1-1 0 0 0,-6 5 0 0 0,0 0 0 0 0,-16 6 0 0 0,14-8 0 0 0,3-6 0 0 0,7-4 0 0 0,1 0 0 0 0,6-2 0 0 0,-6 8 0 0 0,4-4 0 0 0,2 5 0 0 0,-2 1 72 0 0,-5-1 299 0 0,3 3 335 0 0,-2-2-604 0 0,4 11 679 0 0,-4 0-761 0 0,0 7-24 0 0,-3-10 4 0 0,-2 0 0 0 0,-12 7 0 0 0,8-10 0 0 0,-2-4 0 0 0,2-5 0 0 0,6 3 23 0 0,0 0-1 0 0,1-1 0 0 0,-1 1 0 0 0,0 0 1 0 0,1-1-1 0 0,-1 1 0 0 0,0 0 1 0 0,1-1-1 0 0,-1 1 0 0 0,1-1 1 0 0,-1 1-1 0 0,0-1 0 0 0,1 1 1 0 0,-1-1-1 0 0,1 1 0 0 0,-1-1 0 0 0,1 1 1 0 0,0-1-1 0 0,-1 0 0 0 0,1 1 1 0 0,0-1-1 0 0,-1 0 0 0 0,1 1 1 0 0,0-1-1 0 0,0 0 0 0 0,-1 1 1 0 0,1-1-1 0 0,0 0 0 0 0,0 0 0 0 0,0 1 1 0 0,0-2-1 0 0,0-1 195 0 0,0 0-243 0 0,-1-1 0 0 0,1 1 0 0 0,0 0 0 0 0,0 0 0 0 0,0-1 0 0 0,0 1 0 0 0,0 0 0 0 0,1 0 0 0 0,-1 0 0 0 0,1-1 1 0 0,2-5-1 0 0,0 4-68 0 0,0 0 0 0 0,0-1 0 0 0,0 1 0 0 0,1 0 0 0 0,6-7 0 0 0,2-6 94 0 0,-5 11 0 0 0,11 3 0 0 0,-17 4 0 0 0,0-1 0 0 0,0 1 0 0 0,0 0 0 0 0,0 0 0 0 0,0-1 0 0 0,0 1 0 0 0,0 0 0 0 0,0 0 0 0 0,0 0 0 0 0,1 0 0 0 0,-1 0 0 0 0,0 1 0 0 0,0-1 0 0 0,0 0 0 0 0,0 0 0 0 0,0 1 0 0 0,0-1 0 0 0,0 1 0 0 0,0-1 0 0 0,0 1 0 0 0,0-1 0 0 0,0 1 0 0 0,0 0 0 0 0,1 0 0 0 0,0 1 0 0 0,0-1 0 0 0,-1 0 0 0 0,1 0 0 0 0,-1 1 0 0 0,1-1 0 0 0,-1 0 0 0 0,0 0 0 0 0,1 1 0 0 0,-1-1 0 0 0,0 1 0 0 0,0-1 0 0 0,0 1 0 0 0,0 0 0 0 0,1 1 0 0 0,0 2 0 0 0,-2-5 0 0 0,1 1 0 0 0,-1 0 0 0 0,1-1 0 0 0,-1 1 0 0 0,1-1 0 0 0,-1 1 0 0 0,0 0 0 0 0,1-1 0 0 0,-1 1 0 0 0,0 0 0 0 0,0 0 0 0 0,1-1 0 0 0,-1 1 0 0 0,0 0 0 0 0,0 0 0 0 0,0-1 0 0 0,0 1 0 0 0,0 0 0 0 0,0 0 0 0 0,0-1 0 0 0,0 2 0 0 0,-1 1 0 0 0,2 2 147 0 0,0 0-1 0 0,-1-1 1 0 0,0 1-1 0 0,0 0 1 0 0,0-1 0 0 0,0 1-1 0 0,-1-1 1 0 0,0 1-1 0 0,0 0 1 0 0,0-1-1 0 0,-2 5 1 0 0,2-7-284 0 0,-1 0 1 0 0,1 0-1 0 0,-1 0 1 0 0,1 0-1 0 0,-1-1 1 0 0,0 1-1 0 0,0-1 1 0 0,0 1-1 0 0,0-1 0 0 0,-3 2 1 0 0,0 1 314 0 0,4-4-97 0 0,0 0-1 0 0,0 1 1 0 0,0-1 0 0 0,0 0 0 0 0,0 0-1 0 0,1 1 1 0 0,-1-1 0 0 0,0 0 0 0 0,0 0-1 0 0,0 0 1 0 0,0 0 0 0 0,-1 0 0 0 0,-6 0 261 0 0,4 1-336 0 0,0 0 1 0 0,0 0 0 0 0,0 0-1 0 0,0-1 1 0 0,-1 0 0 0 0,1 0-1 0 0,0 0 1 0 0,0-1-1 0 0,0 1 1 0 0,-1-1 0 0 0,1 0-1 0 0,0 0 1 0 0,0-1-1 0 0,0 1 1 0 0,0-1 0 0 0,1 0-1 0 0,-1 0 1 0 0,0 0 0 0 0,1 0-1 0 0,-1 0 1 0 0,1-1-1 0 0,0 0 1 0 0,0 0 0 0 0,-3-3-1 0 0,4 3-6 0 0,2 1 0 0 0,-16-12 0 0 0,14 13 0 0 0,1 0 0 0 0,0 1 0 0 0,1-1 0 0 0,-1 1 0 0 0,0-1 0 0 0,1 0 0 0 0,-1 1 0 0 0,0-1 0 0 0,1 0 0 0 0,-1 1 0 0 0,1-1 0 0 0,-1 0 0 0 0,1 0 0 0 0,0 1 0 0 0,-1-1 0 0 0,1 0 0 0 0,-1-1 0 0 0,0-1 0 0 0,-1 0 0 0 0,1 0 0 0 0,0 0 0 0 0,0 0 0 0 0,0 0 0 0 0,0 0 0 0 0,0 0 0 0 0,0-6 0 0 0,1 8 0 0 0,0-1 0 0 0,0 1 0 0 0,0-1 0 0 0,0 1 0 0 0,0-1 0 0 0,0 1 0 0 0,0 0 0 0 0,1-1 0 0 0,-1 1 0 0 0,1-1 0 0 0,-1 1 0 0 0,1 0 0 0 0,-1 0 0 0 0,1-1 0 0 0,0 0 0 0 0,2-3 0 0 0,1-3 0 0 0,-4 7 0 0 0,1 1 0 0 0,-1-1 0 0 0,0 1 0 0 0,0-1 0 0 0,1 1 0 0 0,-1-1 0 0 0,0 1 0 0 0,1-1 0 0 0,-1 1 0 0 0,0-1 0 0 0,1 1 0 0 0,-1 0 0 0 0,1-1 0 0 0,-1 1 0 0 0,1 0 0 0 0,-1-1 0 0 0,1 1 0 0 0,-1 0 0 0 0,1 0 0 0 0,-1-1 0 0 0,1 1 0 0 0,-1 0 0 0 0,1 0 0 0 0,0 0 0 0 0,2-1 0 0 0,11-9 0 0 0,-7 7 0 0 0,5-2 0 0 0,-1 4 0 0 0,-6 2 0 0 0,1-1 0 0 0,-5 0 0 0 0,-1 0 0 0 0,1 0 0 0 0,-1 0 0 0 0,1 0 0 0 0,-1 0 0 0 0,0 0 0 0 0,1 0 0 0 0,-1 0 0 0 0,1 0 0 0 0,-1 0 0 0 0,1 1 0 0 0,-1-1 0 0 0,0 0 0 0 0,1 0 0 0 0,-1 0 0 0 0,1 1 0 0 0,-1-1 0 0 0,0 0 0 0 0,1 0 0 0 0,-1 1 0 0 0,1-1 0 0 0,8 9 0 0 0,-3-4 0 0 0,-4-3 2 0 0,0 0 1 0 0,-1 0-1 0 0,1 1 0 0 0,-1-1 1 0 0,1 1-1 0 0,-1-1 0 0 0,0 0 0 0 0,0 1 1 0 0,0 0-1 0 0,0-1 0 0 0,0 1 1 0 0,0 5-1 0 0,-1-5 40 0 0,0 0 137 0 0,0 0 0 0 0,0-1 1 0 0,0 1-1 0 0,0 0 0 0 0,-1 0 0 0 0,1 0 0 0 0,-1-1 0 0 0,0 1 0 0 0,-1 4 0 0 0,-1 3-10 0 0,2-8-168 0 0,1 1 1 0 0,-1-1-1 0 0,0 0 0 0 0,0 1 0 0 0,0-1 0 0 0,0 0 1 0 0,0 0-1 0 0,0 0 0 0 0,0 1 0 0 0,-1-1 1 0 0,-2 3-1 0 0,1-2 0 0 0,-4 4-1 0 0,-7 5 0 0 0,6-9 0 0 0,6-2 0 0 0,1 0 0 0 0,0-1 0 0 0,1 0 0 0 0,-1 1 0 0 0,0-1 0 0 0,1 0 0 0 0,-1 0 0 0 0,0 0 0 0 0,1 0 0 0 0,-1 0 0 0 0,0 0 0 0 0,1 0 0 0 0,-1 0 0 0 0,0 0 0 0 0,0 0 0 0 0,1 0 0 0 0,-1 0 0 0 0,0 0 0 0 0,1 0 0 0 0,-1-1 0 0 0,-1 0 0 0 0,-6-3 0 0 0,6 1 0 0 0,-1 1 0 0 0,1-1 0 0 0,0 0 0 0 0,0 0 0 0 0,0 0 0 0 0,0 0 0 0 0,1-1 0 0 0,-1 1 0 0 0,1 0 0 0 0,0-1 0 0 0,0 1 0 0 0,0-1 0 0 0,0 1 0 0 0,0-1 0 0 0,1 1 0 0 0,0-1 0 0 0,0-4 0 0 0,-1-2 0 0 0,1 8 0 0 0,0 0 0 0 0,0 0 0 0 0,0 0 0 0 0,0-1 0 0 0,0 1 0 0 0,0 0 0 0 0,1-4 0 0 0,1 2 0 0 0,0-1 0 0 0,1 1 0 0 0,-1-1 0 0 0,6-5 0 0 0,-5 5 0 0 0,3-3 0 0 0,0 0 0 0 0,11-12 0 0 0,-15 18 0 0 0,-1 0 0 0 0,1 1 0 0 0,0-1 0 0 0,0 1 0 0 0,0-1 0 0 0,1 1 0 0 0,-1 0 0 0 0,0 0 0 0 0,0 0 0 0 0,1 0 0 0 0,-1 0 0 0 0,1 0 0 0 0,-1 1 0 0 0,0-1 0 0 0,5 1 0 0 0,7-2 0 0 0,-12 1 0 0 0,-1 1 0 0 0,1-1 0 0 0,1 1 0 0 0,-1 0 0 0 0,0 0 0 0 0,0 0 0 0 0,0 0 0 0 0,0 0 0 0 0,0 0 0 0 0,0 0 0 0 0,0 1 0 0 0,0-1 0 0 0,0 1 0 0 0,0 0 0 0 0,-1-1 0 0 0,1 1 0 0 0,4 2 0 0 0,6 5 0 0 0,-10-3 0 0 0,-1-2 0 0 0,2 2 0 0 0,0-1 0 0 0,0 1 0 0 0,-1 0 0 0 0,1 1 0 0 0,-1-1 0 0 0,0 0 0 0 0,-1 1 0 0 0,1-1 0 0 0,-1 1 0 0 0,0-1 0 0 0,-1 1 0 0 0,1 0 0 0 0,-1-1 0 0 0,0 1 0 0 0,-1 0 0 0 0,0 6 0 0 0,1 5 0 0 0,0-15 0 0 0,0 0 0 0 0,0 0 0 0 0,0 0 0 0 0,0 0 0 0 0,0 0 0 0 0,-1 0 0 0 0,1 0 0 0 0,-1 3 0 0 0,-1-2 0 0 0,0 1 0 0 0,0-1 0 0 0,0 0 0 0 0,0 0 0 0 0,0 0 0 0 0,-1 0 0 0 0,-3 3 0 0 0,5-5 0 0 0,0 0 0 0 0,0 0 0 0 0,0 0 0 0 0,1 0 0 0 0,-1 0 0 0 0,0-1 0 0 0,0 1 0 0 0,0 0 0 0 0,0-1 0 0 0,0 1 0 0 0,0 0 0 0 0,0-1 0 0 0,0 1 0 0 0,-1-1 0 0 0,1 0 0 0 0,0 1 0 0 0,0-1 0 0 0,0 0 0 0 0,-1 0 0 0 0,1 0 0 0 0,0 0 0 0 0,-2 0 0 0 0,-1 0 0 0 0,-2 0 0 0 0,1 0 0 0 0,0 0 0 0 0,0 0 0 0 0,0-1 0 0 0,0 0 0 0 0,0 0 0 0 0,0-1 0 0 0,0 1 0 0 0,0-1 0 0 0,0 0 0 0 0,1 0 0 0 0,-1 0 0 0 0,1-1 0 0 0,-1 0 0 0 0,1 0 0 0 0,0 0 0 0 0,0 0 0 0 0,0-1 0 0 0,1 1 0 0 0,-1-1 0 0 0,1 0 0 0 0,0 0 0 0 0,0-1 0 0 0,0 1 0 0 0,1 0 0 0 0,-1-1 0 0 0,1 0 0 0 0,0 1 0 0 0,1-1 0 0 0,-2-5 0 0 0,2 8 0 0 0,1 1 0 0 0,-1 0 0 0 0,1 0 0 0 0,0-1 0 0 0,0 1 0 0 0,0 0 0 0 0,-1-1 0 0 0,1 1 0 0 0,0 0 0 0 0,1-1 0 0 0,-1 1 0 0 0,0 0 0 0 0,0-1 0 0 0,1 1 0 0 0,-1 0 0 0 0,0-1 0 0 0,1 1 0 0 0,-1 0 0 0 0,1 0 0 0 0,0 0 0 0 0,0-2 0 0 0,2-3 0 0 0,0 0 0 0 0,0-1 0 0 0,0 1 0 0 0,0 0 0 0 0,0 0 0 0 0,6-7 0 0 0,-8 11 0 0 0,0 0 0 0 0,1 1 0 0 0,-1 0 0 0 0,0-1 0 0 0,1 1 0 0 0,-1 0 0 0 0,1-1 0 0 0,-1 1 0 0 0,1 0 0 0 0,-1 0 0 0 0,1 0 0 0 0,0 0 0 0 0,0 1 0 0 0,-1-1 0 0 0,1 0 0 0 0,0 1 0 0 0,0-1 0 0 0,0 1 0 0 0,0 0 0 0 0,0 0 0 0 0,0-1 0 0 0,-1 1 0 0 0,5 1 0 0 0,0-1 0 0 0,-1 0 0 0 0,0 0 0 0 0,-1 1 0 0 0,1-1 0 0 0,7 3 0 0 0,-1 4 0 0 0,-10-2 0 0 0,-1-3 0 0 0,1 1 0 0 0,1 4 0 0 0,-5 11 0 0 0,1-14-115 0 0,0 1 0 0 0,1 0-1 0 0,-1-1 1 0 0,-1 1 0 0 0,1-1-1 0 0,-1 0 1 0 0,0 0 0 0 0,0 0-1 0 0,0 0 1 0 0,0 0 0 0 0,-7 5-1 0 0,1-3-396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0.4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506 0 19351 0 0,'0'3'119'0'0,"1"-1"0"0"0,-1 1 0 0 0,0-1 0 0 0,0 1-1 0 0,0-1 1 0 0,0 1 0 0 0,0 0 0 0 0,0-1 0 0 0,-1 1 0 0 0,1-1-1 0 0,-1 1 1 0 0,1-1 0 0 0,-1 0 0 0 0,0 1 0 0 0,-2 2 0 0 0,2-3-95 0 0,-1 1 0 0 0,0-1 0 0 0,0 1 0 0 0,-1-1 1 0 0,1 0-1 0 0,0 0 0 0 0,-1 0 0 0 0,0 0 1 0 0,1 0-1 0 0,-1-1 0 0 0,-5 3 0 0 0,-3 1 257 0 0,0-1-1 0 0,0 0 1 0 0,0-1-1 0 0,-1-1 0 0 0,-16 3 1 0 0,-59-1 58 0 0,31-3-385 0 0,-78 0 87 0 0,70-2-911 0 0,52 1 84 0 0,-1-1-1385 0 0,5 3-2653 0 0,-1 3-1614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07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82 8287 0 0,'0'0'382'0'0,"0"0"-8"0"0,0 0-170 0 0,0 0 176 0 0,0 0 107 0 0,0 0 22 0 0,0 0 71 0 0,0 0 286 0 0,0 0 124 0 0,0 0 30 0 0,0 0-65 0 0,0 0-290 0 0,0 0-121 0 0,0 0-28 0 0,0 0-72 0 0,0 0-217 0 0,0 0 161 0 0,-10-10 1217 0 0,9 8-1605 0 0,1 1 0 0 0,-1-1 0 0 0,1 1 0 0 0,0 0 0 0 0,-1-1 0 0 0,1 1 0 0 0,0-1 0 0 0,0 1 0 0 0,0-1 0 0 0,0 1 0 0 0,1-1 0 0 0,-1 1 0 0 0,0-1 0 0 0,1 1 0 0 0,-1 0 0 0 0,1-1 0 0 0,-1 1 0 0 0,1 0 0 0 0,-1-1 0 0 0,2-1 0 0 0,-2 3 0 0 0,10-13 0 0 0,-7 10 0 0 0,0 0 0 0 0,0 1 0 0 0,0-1 0 0 0,1 1 0 0 0,-1 0 0 0 0,1 0 0 0 0,-1 0 0 0 0,1 1 0 0 0,0 0 0 0 0,0-1 0 0 0,0 1 0 0 0,0 0 0 0 0,0 1 0 0 0,0-1 0 0 0,0 1 0 0 0,0 0 0 0 0,0 0 0 0 0,0 0 0 0 0,0 0 0 0 0,0 1 0 0 0,0-1 0 0 0,0 1 0 0 0,0 0 0 0 0,0 0 0 0 0,0 1 0 0 0,5 2 0 0 0,-8-4 0 0 0,1 1 0 0 0,-1-1 0 0 0,0 1 0 0 0,0-1 0 0 0,0 1 0 0 0,0 0 0 0 0,0-1 0 0 0,0 1 0 0 0,0 0 0 0 0,0 0 0 0 0,0-1 0 0 0,0 1 0 0 0,-1 0 0 0 0,1 0 0 0 0,0 0 0 0 0,0 0 0 0 0,-1 0 0 0 0,1 0 0 0 0,-1 1 0 0 0,1 1 0 0 0,1 1 0 0 0,0 0 0 0 0,0 1 0 0 0,-1 0 0 0 0,1-1 0 0 0,-1 1 0 0 0,0 0 0 0 0,-1 0 0 0 0,1 0 0 0 0,-1 0 0 0 0,0 0 0 0 0,0 0 0 0 0,0 0 0 0 0,-2 5 0 0 0,-1 8 0 0 0,-12 33 0 0 0,11-38 0 0 0,-4 9 0 0 0,-1 0 0 0 0,-1-1 0 0 0,-1 0 0 0 0,0-1 0 0 0,-20 26 0 0 0,29-43 0 0 0,-8 7 0 0 0,5-6 0 0 0,-1 1-311 0 0,7-6-374 0 0,11-4-311 0 0,11 0 1247 0 0,-10 2 97 0 0,0 1 1 0 0,0 0-1 0 0,1 1 0 0 0,16 0 0 0 0,-21 2-398 0 0,10 0 467 0 0,1 0-1 0 0,-1-1 0 0 0,0-1 1 0 0,19-3-1 0 0,-36 4-573 0 0,1-1 1 0 0,-1 0-1 0 0,1 1 0 0 0,-1-1 1 0 0,0 0-1 0 0,1 0 0 0 0,-1 0 1 0 0,0-1-1 0 0,0 1 0 0 0,4-3 0 0 0,-1 0-511 0 0,-4 4 156 0 0,0-1 0 0 0,5-4 0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0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17503 0 0,'0'0'399'0'0,"2"16"961"0"0,1 2-996 0 0,0 2-2081 0 0,0-41-329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0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11975 0 0,'0'0'267'0'0,"0"0"42"0"0,0 0 17 0 0,0 0-28 0 0,0 0-126 0 0,0 0 204 0 0,0 0 111 0 0,0 0 22 0 0,0 0 3 0 0,0 0 0 0 0,0 0 0 0 0,0 0 0 0 0,0 0-69 0 0,3-16-278 0 0,-2 13-165 0 0,0 1 0 0 0,0-1 0 0 0,0 0 0 0 0,1 1 0 0 0,-1-1 0 0 0,1 1 0 0 0,0-1 0 0 0,0 1 0 0 0,0 0 0 0 0,0 0 0 0 0,0 0 0 0 0,0 0 0 0 0,1 0 0 0 0,2-1 0 0 0,3-3 0 0 0,0 1 0 0 0,14-6 0 0 0,-19 10 0 0 0,-1 0 0 0 0,1 0 0 0 0,0 0 0 0 0,-1 0 0 0 0,1 1 0 0 0,0-1 0 0 0,-1 1 0 0 0,1-1 0 0 0,0 1 0 0 0,0 0 0 0 0,-1 0 0 0 0,1 0 0 0 0,0 1 0 0 0,3 0 0 0 0,-6-1 0 0 0,2 0 32 0 0,0 1 1 0 0,0 0-1 0 0,0-1 0 0 0,0 1 0 0 0,0 0 0 0 0,0 0 0 0 0,-1 0 1 0 0,1 0-1 0 0,0 1 0 0 0,0-1 0 0 0,-1 0 0 0 0,1 1 0 0 0,-1-1 0 0 0,1 1 1 0 0,-1-1-1 0 0,0 1 0 0 0,0 0 0 0 0,0 0 0 0 0,0 0 0 0 0,0-1 1 0 0,0 1-1 0 0,0 0 0 0 0,0 0 0 0 0,-1 0 0 0 0,1 0 0 0 0,-1 0 1 0 0,1 0-1 0 0,-1 1 0 0 0,0-1 0 0 0,0 4 0 0 0,0 3 143 0 0,-1 0 0 0 0,0 0 0 0 0,-1 0 0 0 0,0-1-1 0 0,-3 11 1 0 0,4-18-173 0 0,-9 28-203 0 0,-1 0-1 0 0,-2-2 1 0 0,-24 41 0 0 0,21-39-970 0 0,13-20 1155 0 0,2-9 16 0 0,1 0 0 0 0,0 1 0 0 0,0-1 0 0 0,0 0 0 0 0,0 0 0 0 0,0 1 0 0 0,0-1 0 0 0,0 0 0 0 0,0 0 0 0 0,0 1 0 0 0,-1-1 0 0 0,1 0 0 0 0,0 0 0 0 0,0 1 0 0 0,1-1 0 0 0,-1 0 0 0 0,0 1 0 0 0,0-1 0 0 0,0 0 0 0 0,0 0 0 0 0,0 1 0 0 0,0-1 0 0 0,0 0 0 0 0,0 0 0 0 0,0 1 0 0 0,1-1 0 0 0,-1 0 0 0 0,0 0 0 0 0,0 0 0 0 0,0 1 0 0 0,0-1 0 0 0,1 0 0 0 0,-1 0 0 0 0,0 0 0 0 0,0 1 0 0 0,1-1 0 0 0,-1 0 0 0 0,0 0 0 0 0,0 0 0 0 0,1 0 0 0 0,-1 0 0 0 0,0 0 0 0 0,0 0 0 0 0,1 0 0 0 0,-1 1 0 0 0,0-1 0 0 0,0 0 0 0 0,1 0 0 0 0,-1 0 0 0 0,0 0 0 0 0,0 0 0 0 0,1-1 0 0 0,-1 1 0 0 0,0 0 0 0 0,1 0 0 0 0,-1 0 0 0 0,0 0 0 0 0,1 0 0 0 0,2 0 0 0 0,0 0 0 0 0,0 0 0 0 0,1 0 0 0 0,-1 0 0 0 0,0 0 0 0 0,0-1 0 0 0,1 0 0 0 0,-1 1 0 0 0,0-1 0 0 0,0 0 0 0 0,4-3 0 0 0,-5 4 0 0 0,0-1 0 0 0,-1 0 0 0 0,1 0 0 0 0,0 1 0 0 0,0-1 0 0 0,0 1 0 0 0,0-1 0 0 0,0 1 0 0 0,0 0 0 0 0,0 0 0 0 0,0 0 0 0 0,0 0 0 0 0,3 0 0 0 0,33 2 0 0 0,-8-2 0 0 0,-27 0 0 0 0,-1 0 0 0 0,12-3 0 0 0,6 4 0 0 0,-16-2-460 0 0,0 0-1 0 0,1 0 1 0 0,-1 0 0 0 0,0 0-1 0 0,8-4 1 0 0,-12 4 373 0 0,3 0-936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08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 10135 0 0,'0'0'464'0'0,"0"0"-9"0"0,-6 12 1009 0 0,5-10-1150 0 0,-1 0 0 0 0,1 0 1 0 0,0 0-1 0 0,0 0 0 0 0,-1-1 0 0 0,1 1 0 0 0,-1 0 1 0 0,1-1-1 0 0,-1 1 0 0 0,0-1 0 0 0,0 1 0 0 0,0-1 0 0 0,1 0 1 0 0,-1 0-1 0 0,0 0 0 0 0,-1 0 0 0 0,1 0 0 0 0,0 0 1 0 0,0-1-1 0 0,-3 1 0 0 0,-3 0-254 0 0,0 0 0 0 0,0-1 0 0 0,0 0 0 0 0,-12-2 0 0 0,19 2-53 0 0,-4-1-7 0 0,-1 0 0 0 0,0 0 0 0 0,1-1 0 0 0,-8-3 0 0 0,7 3 0 0 0,0 0 0 0 0,0 0 0 0 0,-10-2 0 0 0,9 5 0 0 0,3 5 0 0 0,3-2 0 0 0,0 0 0 0 0,0 1 0 0 0,0-1 0 0 0,0 1 0 0 0,1 0 0 0 0,0-1 0 0 0,0 10 0 0 0,1 1 0 0 0,-4 29 0 0 0,3-37 0 0 0,6-1 0 0 0,-1-4 0 0 0,1 0 0 0 0,-1 0 0 0 0,1 0 0 0 0,-1-1 0 0 0,1 0 0 0 0,-1 0 0 0 0,1 0 0 0 0,8-1 0 0 0,13 3 0 0 0,3-2 0 0 0,-24-1 0 0 0,0 0 0 0 0,0 1 0 0 0,11 1 0 0 0,-10 0 0 0 0,0-1 0 0 0,0 2 0 0 0,-1-1 0 0 0,1 1 0 0 0,-1 0 0 0 0,0 0 0 0 0,1 1 0 0 0,7 6 0 0 0,-12-8 0 0 0,1 0 0 0 0,-1 0 0 0 0,0 0 0 0 0,0 0 0 0 0,0 1 0 0 0,-1-1 0 0 0,1 1 0 0 0,-1-1 0 0 0,1 1 0 0 0,-1-1 0 0 0,0 1 0 0 0,0 0 0 0 0,0 0 0 0 0,0 0 0 0 0,0 0 0 0 0,-1-1 0 0 0,1 1 0 0 0,-1 0 0 0 0,0 0 0 0 0,0 0 0 0 0,0 0 0 0 0,-1 5 0 0 0,0 0 0 0 0,0 0 0 0 0,-1 0 0 0 0,0-1 0 0 0,-1 1 0 0 0,0-1 0 0 0,0 1 0 0 0,0-1 0 0 0,-1 0 0 0 0,0 0 0 0 0,-1-1 0 0 0,1 1 0 0 0,-1-1 0 0 0,-1 0 0 0 0,1 0 0 0 0,-1-1 0 0 0,0 0 0 0 0,0 0 0 0 0,0 0 0 0 0,-1-1 0 0 0,0 1 0 0 0,0-2 0 0 0,0 1 0 0 0,0-1 0 0 0,0 0 0 0 0,-1 0 0 0 0,-8 1 0 0 0,9-3 0 0 0,1-1 0 0 0,0 0 0 0 0,0 0 0 0 0,-1 0 0 0 0,1-1 0 0 0,0 0 0 0 0,0 0 0 0 0,0-1 0 0 0,-7-2 0 0 0,2-3 0 0 0,4-5-1293 0 0,3 0-5174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1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10135 0 0,'0'0'231'0'0,"0"0"29"0"0,0 0 19 0 0,0 0 105 0 0,0 16 2406 0 0,0-10-2386 0 0,1 1 1 0 0,0 0-1 0 0,0-1 0 0 0,0 1 0 0 0,1-1 0 0 0,4 12 1 0 0,3 11 61 0 0,28 86 1582 0 0,-32-104-1566 0 0,1 1 0 0 0,-1-2 0 0 0,15 20 1 0 0,-3-3 79 0 0,-16-26-74 0 0,-1-1 21 0 0,1 2-66 0 0,4 5-294 0 0,0-1-197 0 0,-4-5-289 0 0,2-2 168 0 0,-1-1 1 0 0,0 1 0 0 0,0-1 0 0 0,0 0-1 0 0,0 0 1 0 0,0 0 0 0 0,0 0-1 0 0,2-3 1 0 0,-2 3 108 0 0,2-3 58 0 0,-1 0 0 0 0,1 0 0 0 0,-1-1 0 0 0,-1 1 0 0 0,1-1 0 0 0,-1 0 1 0 0,1 0-1 0 0,1-9 0 0 0,7-52 5 0 0,-8 46-5 0 0,2-15 2 0 0,-1 0 0 0 0,-3-1 0 0 0,0 0 0 0 0,-2 1 0 0 0,-9-51 0 0 0,10 86-2 0 0,-2-10-290 0 0,0 1 0 0 0,0 0-1 0 0,1-1 1 0 0,1 1 0 0 0,0-1-1 0 0,2-18 1 0 0,0 22 292 0 0,-1 7 0 0 0,-1-1 0 0 0,0 0 0 0 0,1 1 0 0 0,-1-1 0 0 0,0 1 0 0 0,1-1 0 0 0,-1 0 0 0 0,1 1 0 0 0,-1-1 0 0 0,1 1 0 0 0,0-1 0 0 0,-1 1 0 0 0,1 0 0 0 0,-1-1 0 0 0,1 1 0 0 0,0-1 0 0 0,-1 1 0 0 0,1 0 0 0 0,0 0 0 0 0,0-1 0 0 0,-1 1 0 0 0,1 0 0 0 0,0 0 0 0 0,-1 0 0 0 0,1 0 0 0 0,1 0 0 0 0,0 0 0 0 0,23-5 370 0 0,0 2 0 0 0,1 0 0 0 0,29 2 1 0 0,-14 0-25 0 0,95-15-181 0 0,-26 2-165 0 0,-90 13 0 0 0,0-1 0 0 0,-1 0 0 0 0,25-7 0 0 0,-25 6 0 0 0,-12 0-64 0 0,-5 3-273 0 0,-2 0-138 0 0,0 0-1295 0 0,0 0-5056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11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68 10135 0 0,'0'0'231'0'0,"0"0"29"0"0,0 0 19 0 0,0-2-41 0 0,-1-5-190 0 0,0 0 98 0 0,0 4 148 0 0,1 0 0 0 0,-1 1 0 0 0,-1-1 1 0 0,1 1-1 0 0,0-1 0 0 0,-1 1 0 0 0,1-1 1 0 0,-1 1-1 0 0,0 0 0 0 0,1-1 0 0 0,-1 1 1 0 0,0 0-1 0 0,0 0 0 0 0,-1 1 0 0 0,1-1 1 0 0,0 0-1 0 0,-1 1 0 0 0,1-1 0 0 0,-1 1 0 0 0,1 0 1 0 0,-5-2-1 0 0,4 2-217 0 0,0 0 0 0 0,0 1-1 0 0,0-1 1 0 0,0 0 0 0 0,-1 1 0 0 0,1 0 0 0 0,0 0 0 0 0,0 0-1 0 0,-1 0 1 0 0,1 0 0 0 0,0 1 0 0 0,0-1 0 0 0,0 1-1 0 0,0 0 1 0 0,-1 0 0 0 0,1 0 0 0 0,0 1 0 0 0,1-1 0 0 0,-1 1-1 0 0,-5 2 1 0 0,1 0-77 0 0,6-4 0 0 0,0 0 0 0 0,0 1 0 0 0,0-1 0 0 0,0 1 0 0 0,0 0 0 0 0,0-1 0 0 0,0 1 0 0 0,0 0 0 0 0,0 0 0 0 0,0 0 0 0 0,0-1 0 0 0,0 1 0 0 0,0 0 0 0 0,0 0 0 0 0,1 0 0 0 0,-1 1 0 0 0,0-1 0 0 0,1 0 0 0 0,-1 0 0 0 0,0 2 0 0 0,-3 6 0 0 0,4-7 96 0 0,-1 0 0 0 0,0 1 0 0 0,0-1 0 0 0,1 0 0 0 0,-1 0 0 0 0,1 0 0 0 0,0 1 0 0 0,-1-1 0 0 0,1 0 0 0 0,0 1 0 0 0,0-1 0 0 0,1 0 0 0 0,-1 0 0 0 0,0 1 0 0 0,1-1 0 0 0,-1 0 0 0 0,1 0 0 0 0,0 0 0 0 0,0 0 0 0 0,2 4 0 0 0,-2-4-80 0 0,18 25 0 0 0,-17-25-16 0 0,-2-1 0 0 0,0 0 0 0 0,1-1 0 0 0,-1 1 0 0 0,1-1 0 0 0,-1 1 0 0 0,1-1 0 0 0,-1 1 0 0 0,1-1 0 0 0,-1 1 0 0 0,1-1 0 0 0,0 1 0 0 0,-1-1 0 0 0,1 1 0 0 0,-1-1 0 0 0,1 0 0 0 0,0 0 0 0 0,0 1 0 0 0,-1-1 0 0 0,1 0 0 0 0,0 0 0 0 0,32 17 0 0 0,-21-11 0 0 0,0 0 0 0 0,13 5 0 0 0,-22-10 0 0 0,0 1 0 0 0,0-1 0 0 0,-1 1 0 0 0,1 0 0 0 0,-1 0 0 0 0,1 0 0 0 0,-1 0 0 0 0,4 5 0 0 0,17 22 0 0 0,-19-24 0 0 0,1 2 0 0 0,0 0 0 0 0,0 0 0 0 0,6 13 0 0 0,-10-16 0 0 0,1 1 0 0 0,-1-1 0 0 0,0 0 0 0 0,-1 1 0 0 0,1 6 0 0 0,0-10 0 0 0,-1 0 1 0 0,0 0-1 0 0,0 0 0 0 0,0 0 1 0 0,0 0-1 0 0,0 0 0 0 0,0 0 1 0 0,0 0-1 0 0,0 0 0 0 0,0 0 1 0 0,0 0-1 0 0,-1 0 0 0 0,1 0 0 0 0,0 0 1 0 0,-1 0-1 0 0,1 0 0 0 0,-1-1 1 0 0,1 1-1 0 0,-1 0 0 0 0,1 0 1 0 0,-1 0-1 0 0,0 0 0 0 0,-1 1 1 0 0,-1 2 63 0 0,1-1-64 0 0,1-1-1 0 0,-1 1 1 0 0,0 0-1 0 0,0-1 1 0 0,0 1-1 0 0,0-1 1 0 0,-1 0-1 0 0,1 1 1 0 0,-1-1-1 0 0,1 0 1 0 0,-1 0 0 0 0,0-1-1 0 0,1 1 1 0 0,-1-1-1 0 0,0 1 1 0 0,0-1-1 0 0,0 0 1 0 0,0 0-1 0 0,-1 0 1 0 0,1 0-1 0 0,0-1 1 0 0,0 1-1 0 0,0-1 1 0 0,-1 0-1 0 0,1 0 1 0 0,0 0-1 0 0,0-1 1 0 0,-1 1 0 0 0,1-1-1 0 0,0 1 1 0 0,0-1-1 0 0,0 0 1 0 0,-4-2-1 0 0,4 2 1 0 0,-1-1 0 0 0,1 0 0 0 0,0 1 0 0 0,0-1 0 0 0,0 0 0 0 0,1-1 0 0 0,-1 1 0 0 0,0-1 0 0 0,1 1 0 0 0,-1-1 0 0 0,1 0 0 0 0,0 1 0 0 0,0-1 0 0 0,0 0 0 0 0,0-1 0 0 0,1 1 0 0 0,-1 0 0 0 0,1 0 0 0 0,0-1 0 0 0,0 1 0 0 0,0-1 0 0 0,0 1 0 0 0,1-1 0 0 0,-1-3 0 0 0,2-7 289 0 0,0 1-1 0 0,1 0 1 0 0,0 0-1 0 0,1 1 1 0 0,1-1 0 0 0,0 0-1 0 0,0 1 1 0 0,2 0-1 0 0,-1 0 1 0 0,2 1-1 0 0,-1-1 1 0 0,1 1 0 0 0,14-16-1 0 0,-17 23-288 0 0,-2 2 0 0 0,-1 0 0 0 0,0 1 0 0 0,1-1 0 0 0,-1 0 0 0 0,0 0 0 0 0,0 0 0 0 0,0 0 0 0 0,0 0 0 0 0,0-3 0 0 0,2 0 0 0 0,3-17 0 0 0,-5 4-1644 0 0,-5-9-3750 0 0,3 25-2568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14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8287 0 0,'0'0'382'0'0,"0"0"-8"0"0,0 0-102 0 0,0 0 463 0 0,0 0 234 0 0,0 0 45 0 0,0 0 8 0 0,0 0 2 0 0,0 0 0 0 0,0 0 0 0 0,0 0-69 0 0,0 0-290 0 0,0 0-121 0 0,0 0-28 0 0,0 0-4 0 0,5 9 2048 0 0,8-4-2326 0 0,1 0 1 0 0,0-1-1 0 0,0 0 0 0 0,0-1 1 0 0,0-1-1 0 0,21 1 0 0 0,-18-2-234 0 0,-6 0 0 0 0,-1 0 0 0 0,0-1 0 0 0,0 0 0 0 0,19-3 0 0 0,-20 0-133 0 0,-5 1-1106 0 0,0 1 1160 0 0,-2 2-7080 0 0,-2-1 721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15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 10135 0 0,'0'0'231'0'0,"0"0"29"0"0,0 0 19 0 0,0 0 37 0 0,0 0 125 0 0,0 0 58 0 0,0 0 11 0 0,0 0 70 0 0,0 0 286 0 0,0 0 124 0 0,0 0 30 0 0,0 0-65 0 0,0 1-832 0 0,1-1 0 0 0,-1 1 1 0 0,0 0-1 0 0,0 0 0 0 0,1 0 0 0 0,-1-1 1 0 0,0 1-1 0 0,0 0 0 0 0,0 0 0 0 0,0 0 1 0 0,0 0-1 0 0,0-1 0 0 0,-1 2 0 0 0,-26 76 1133 0 0,19-58-904 0 0,0 1 0 0 0,1 0 0 0 0,-5 32 0 0 0,10-38-95 0 0,1-1-1 0 0,1 1 1 0 0,0 0-1 0 0,1-1 1 0 0,0 1-1 0 0,1 0 1 0 0,6 22-1 0 0,-5-29-256 0 0,-1 0 0 0 0,1 0 0 0 0,1-1-1 0 0,-1 1 1 0 0,1-1 0 0 0,1 0-1 0 0,-1 0 1 0 0,1 0 0 0 0,0 0 0 0 0,1-1-1 0 0,0 0 1 0 0,0 0 0 0 0,0-1-1 0 0,12 9 1 0 0,-12-11-109 0 0,0 1-1 0 0,0 0 1 0 0,1-1-1 0 0,-1-1 1 0 0,1 1-1 0 0,-1-1 1 0 0,1 0 0 0 0,0 0-1 0 0,0-1 1 0 0,0 0-1 0 0,0 0 1 0 0,0-1-1 0 0,0 0 1 0 0,0 0-1 0 0,0 0 1 0 0,0-1-1 0 0,0 0 1 0 0,0-1 0 0 0,0 1-1 0 0,0-1 1 0 0,10-5-1 0 0,-14 6 24 0 0,-1 0 0 0 0,0 0 0 0 0,1-1 1 0 0,-1 1-1 0 0,0 0 0 0 0,1-1 0 0 0,-1 0 0 0 0,0 0 0 0 0,0 1 0 0 0,-1-1 0 0 0,1 0 0 0 0,0-1 1 0 0,-1 1-1 0 0,1 0 0 0 0,-1 0 0 0 0,1-1 0 0 0,-1 1 0 0 0,1-4 0 0 0,2 0 86 0 0,-4 5 0 0 0,1 0 0 0 0,0 0 0 0 0,0 0 0 0 0,-1-1 0 0 0,1 1 0 0 0,-1 0 0 0 0,1-1 0 0 0,-1 1 0 0 0,0 0 0 0 0,1-1 0 0 0,-1 1 0 0 0,0-1 0 0 0,0 1 0 0 0,0 0 0 0 0,0-1 0 0 0,0 1 0 0 0,0 0 0 0 0,0-1 0 0 0,-1 1 0 0 0,1-1 0 0 0,0 1 0 0 0,-1 0 0 0 0,1-1 0 0 0,-2-1 0 0 0,-1-2 0 0 0,0 0 0 0 0,0-1 0 0 0,0 1 0 0 0,-1 0 0 0 0,0 0 0 0 0,0 1 0 0 0,-1-1 0 0 0,1 1 0 0 0,-1 0 0 0 0,-9-6 0 0 0,12 9 46 0 0,0 1 0 0 0,0-1 0 0 0,-1 1 0 0 0,1 0 0 0 0,0 0 0 0 0,0 0 0 0 0,-1 0-1 0 0,1 0 1 0 0,0 0 0 0 0,-1 0 0 0 0,1 1 0 0 0,0-1 0 0 0,0 1 0 0 0,0 0 0 0 0,0 0 0 0 0,-3 1 0 0 0,-34 18 965 0 0,36-18-976 0 0,-9 4 115 0 0,-27 19-135 0 0,37-23 164 0 0,0-1 0 0 0,0 1 0 0 0,0-1 0 0 0,0 1 0 0 0,0 0 0 0 0,0 0 0 0 0,0 0-1 0 0,1 0 1 0 0,-1 0 0 0 0,-1 4 0 0 0,4-4-355 0 0,0-1 0 0 0,1 0 0 0 0,-1 0 1 0 0,0 0-1 0 0,1 0 0 0 0,-1 0 0 0 0,1 0 0 0 0,-1 0 0 0 0,1-1 0 0 0,2 2 0 0 0,-3-2-591 0 0,11 6-6739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1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10135 0 0,'0'0'231'0'0,"0"0"29"0"0,0 0 19 0 0,0 0 105 0 0,0 0 410 0 0,0 0 184 0 0,0 0 40 0 0,0 0-131 0 0,0 0-439 0 0,0 0 327 0 0,0 0 199 0 0,0 0 40 0 0,0 0-129 0 0,-1 2-581 0 0,-7 12 25 0 0,7-11-183 0 0,-1-1 0 0 0,1 0 0 0 0,-1 1 0 0 0,1-1 0 0 0,0 1 0 0 0,0-1 0 0 0,-1 5 0 0 0,0 5 428 0 0,1-9-427 0 0,1 0 1 0 0,-1-1-1 0 0,1 1 0 0 0,-1-1 1 0 0,1 1-1 0 0,0 0 1 0 0,0-1-1 0 0,1 1 1 0 0,-1 3-1 0 0,3 24 461 0 0,-1-20-955 0 0,1-1-1 0 0,5 14 0 0 0,-7-21-5077 0 0,-1-2-1891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16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0 15663 0 0,'-3'11'1572'0'0,"2"-9"-1556"0"0,-1-1-1 0 0,1 1 0 0 0,-1-1 1 0 0,1 1-1 0 0,-1-1 0 0 0,1 0 1 0 0,-1 0-1 0 0,0 0 0 0 0,0 1 1 0 0,1-2-1 0 0,-1 1 1 0 0,0 0-1 0 0,0 0 0 0 0,0-1 1 0 0,0 1-1 0 0,0-1 0 0 0,0 1 1 0 0,0-1-1 0 0,0 0 0 0 0,-4 0 1 0 0,-7 1 551 0 0,-26-3 1 0 0,36 1-446 0 0,-60-5 514 0 0,-65-4-664 0 0,121 10 29 0 0,6 1-2791 0 0,1-1 2786 0 0,0 0-1019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0.7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1 105 21191 0 0,'0'0'480'0'0,"0"0"67"0"0,0 0 31 0 0,0 0-56 0 0,0-16-321 0 0,6-17-127 0 0,-6 28-359 0 0,0 1-1 0 0,1 0 0 0 0,0-1 1 0 0,0 1-1 0 0,0 0 0 0 0,0 0 1 0 0,0-1-1 0 0,1 1 0 0 0,3-6 1 0 0,0 3-7221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3:1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17 11975 0 0,'0'0'267'0'0,"0"0"42"0"0,0 0 17 0 0,0 0-28 0 0,0 0-58 0 0,0 0 491 0 0,0 0 238 0 0,0 0 45 0 0,0 0-129 0 0,1-1-581 0 0,23-9-271 0 0,-1 7-33 0 0,-17 2 0 0 0,0 0 0 0 0,0 1 0 0 0,0-1 0 0 0,0 1 0 0 0,0 0 0 0 0,0 1 0 0 0,0-1 0 0 0,0 1 0 0 0,-1 0 0 0 0,9 3 0 0 0,5 2 0 0 0,-15-5 0 0 0,1 0 0 0 0,0 0 0 0 0,-1 1 0 0 0,0 0 0 0 0,1 0 0 0 0,5 4 0 0 0,-8-5 0 0 0,0 1 0 0 0,0 0 0 0 0,0 0 0 0 0,-1 0 0 0 0,1 0 0 0 0,0 0 0 0 0,-1 0 0 0 0,1 1 0 0 0,-1-1 0 0 0,0 0 0 0 0,0 1 0 0 0,0-1 0 0 0,0 1 0 0 0,0-1 0 0 0,-1 1 0 0 0,1 3 0 0 0,0-4 0 0 0,-1 10 0 0 0,-9 9 0 0 0,7-18 129 0 0,0 0-1 0 0,0 0 1 0 0,0-1-1 0 0,-1 1 1 0 0,1-1 0 0 0,-1 0-1 0 0,1 0 1 0 0,-1 0-1 0 0,0 0 1 0 0,0 0-1 0 0,0-1 1 0 0,-6 3-1 0 0,-7 5 273 0 0,7-3-406 0 0,4-4 16 0 0,-8-1-81 0 0,11-1-267 0 0,2 0-138 0 0,0 0-33 0 0,0 0 134 0 0,0 0 575 0 0,0 0 250 0 0,0 0 49 0 0,2 0-460 0 0,0-1 1 0 0,0 0 0 0 0,-1 1 0 0 0,1-1 0 0 0,0 1 0 0 0,0 0-1 0 0,0-1 1 0 0,0 1 0 0 0,-1 0 0 0 0,1 0 0 0 0,0 0 0 0 0,0 0 0 0 0,3 1-1 0 0,-4-1-5 0 0,12 2-35 0 0,-1 1 0 0 0,0 0 0 0 0,0 1 0 0 0,0 0 0 0 0,0 1 0 0 0,0 0 0 0 0,-1 1 0 0 0,0 0 0 0 0,13 10 0 0 0,-23-16 0 0 0,-1 1 0 0 0,1-1 0 0 0,0 0 0 0 0,-1 1 0 0 0,1-1 0 0 0,0 1 0 0 0,-1-1 0 0 0,1 0 0 0 0,-1 1 0 0 0,1-1 0 0 0,-1 1 0 0 0,1 0 0 0 0,-1-1 0 0 0,1 1 0 0 0,-1-1 0 0 0,1 1 0 0 0,-1 0 0 0 0,0-1 0 0 0,1 1 0 0 0,-1 0 0 0 0,0 0 0 0 0,0-1 0 0 0,1 1 0 0 0,-1 1 0 0 0,0 1 0 0 0,1-1 63 0 0,0 0-1 0 0,0 0 0 0 0,0 0 1 0 0,-1 0-1 0 0,1 0 1 0 0,-1 0-1 0 0,1 0 1 0 0,-1 1-1 0 0,0-1 0 0 0,0 0 1 0 0,0 0-1 0 0,0 0 1 0 0,-1 0-1 0 0,1 1 0 0 0,0-1 1 0 0,-1 0-1 0 0,-1 3 1 0 0,1-3-2 0 0,0 1 1 0 0,-1-1 0 0 0,1 0-1 0 0,-1 0 1 0 0,0 0-1 0 0,1 0 1 0 0,-1-1 0 0 0,0 1-1 0 0,0 0 1 0 0,0-1 0 0 0,0 1-1 0 0,-1-1 1 0 0,1 0 0 0 0,-5 2-1 0 0,-1 1-61 0 0,0-1 0 0 0,0 1 0 0 0,0-2 0 0 0,-1 1 0 0 0,1-1 0 0 0,-1-1 0 0 0,1 1 0 0 0,-1-2 0 0 0,0 1 0 0 0,1-1 0 0 0,-1 0 0 0 0,-12-3 0 0 0,-2-1-698 0 0,0-1 0 0 0,1-2-1 0 0,-34-13 1 0 0,40 11-325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6:17:49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16583 0 0,'54'-11'1472'0'0,"-2"4"-1176"0"0,-6 2-232 0 0,-6 5-64 0 0,-7 3-248 0 0,-5 4-56 0 0,-2 2-16 0 0,-6-4 0 0 0,-5-1 224 0 0,-2-1 96 0 0,-13-3-96 0 0,0 0 96 0 0,0 0-312 0 0,0 0 0 0 0,0 0 0 0 0,-9-8-6160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6.6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380 87 10135 0 0,'0'0'464'0'0,"0"-2"-9"0"0,3-13-138 0 0,-3 14-90 0 0,-1-1 0 0 0,1 1 0 0 0,0-1 0 0 0,-1 0-1 0 0,0 1 1 0 0,1-1 0 0 0,-1 1 0 0 0,0-1 0 0 0,0 1 0 0 0,0-1-1 0 0,0 1 1 0 0,0 0 0 0 0,0-1 0 0 0,0 1 0 0 0,0 0 0 0 0,0 0-1 0 0,-3-1 1 0 0,2-1 18 0 0,-3-1-144 0 0,1 0 0 0 0,-1 0 0 0 0,0 1 0 0 0,-1-1 0 0 0,1 1 0 0 0,-1 0 0 0 0,0 0-1 0 0,1 1 1 0 0,-1 0 0 0 0,0 0 0 0 0,0 0 0 0 0,-1 1 0 0 0,1 0 0 0 0,0 0 0 0 0,0 0 0 0 0,-1 1-1 0 0,-8 0 1 0 0,-5 2-118 0 0,-1 1 0 0 0,0 1 0 0 0,-37 12 0 0 0,49-13 158 0 0,-1 1 1 0 0,1 0-1 0 0,0 0 0 0 0,0 1 0 0 0,1 0 0 0 0,0 1 0 0 0,-1 0 0 0 0,2 0 0 0 0,-1 1 1 0 0,1 0-1 0 0,0 0 0 0 0,0 1 0 0 0,-7 11 0 0 0,13-17-87 0 0,0 0 0 0 0,-1 0-1 0 0,1 1 1 0 0,0-1 0 0 0,0 1 0 0 0,1-1-1 0 0,-1 1 1 0 0,0-1 0 0 0,1 1 0 0 0,-1-1-1 0 0,1 1 1 0 0,0 0 0 0 0,0-1 0 0 0,0 1-1 0 0,0 0 1 0 0,1-1 0 0 0,-1 1-1 0 0,0-1 1 0 0,1 1 0 0 0,0-1 0 0 0,0 1-1 0 0,0-1 1 0 0,0 1 0 0 0,0-1 0 0 0,0 0-1 0 0,1 1 1 0 0,-1-1 0 0 0,1 0 0 0 0,3 3-1 0 0,4 6 69 0 0,1-2 0 0 0,1 1 0 0 0,0-1 0 0 0,16 10 0 0 0,-14-10-296 0 0,53 37-298 0 0,76 57-1048 0 0,-131-95 1520 0 0,-1 1 0 0 0,0 0 0 0 0,0 1 0 0 0,-1 0 0 0 0,-1 1 0 0 0,1-1 0 0 0,-2 1 0 0 0,1 1 0 0 0,6 14 0 0 0,-12-20 0 0 0,1 0 0 0 0,-1 0 0 0 0,0 0 0 0 0,0 0 0 0 0,-1 1 0 0 0,0-1 0 0 0,0 0 0 0 0,-1 1 0 0 0,1-1 0 0 0,-1 1 0 0 0,-1-1 0 0 0,1 1 0 0 0,-1-1 0 0 0,0 0 0 0 0,-1 0 0 0 0,0 1 0 0 0,0-1 0 0 0,0 0 0 0 0,0 0 0 0 0,-1 0 0 0 0,-4 7 0 0 0,2-6 0 0 0,0 0 0 0 0,0 0 0 0 0,-1-1 0 0 0,0 1 0 0 0,0-1 0 0 0,0 0 0 0 0,-1-1 0 0 0,0 0 0 0 0,0 0 0 0 0,-11 6 0 0 0,12-8 0 0 0,-1 0 0 0 0,1-1 0 0 0,-1 0 0 0 0,0 0 0 0 0,1 0 0 0 0,-1-1 0 0 0,0 0 0 0 0,0 0 0 0 0,0-1 0 0 0,0 0 0 0 0,0 0 0 0 0,0-1 0 0 0,-9-1 0 0 0,10 1 0 0 0,1 0 0 0 0,-1-1 0 0 0,1 1 0 0 0,-1-1 0 0 0,1 0 0 0 0,0-1 0 0 0,0 1 0 0 0,0-1 0 0 0,0 0 0 0 0,1 0 0 0 0,-1 0 0 0 0,1-1 0 0 0,-1 0 0 0 0,1 0 0 0 0,1 0 0 0 0,-1 0 0 0 0,0-1 0 0 0,1 1 0 0 0,0-1 0 0 0,0 0 0 0 0,0 0 0 0 0,1 0 0 0 0,0 0 0 0 0,0 0 0 0 0,0-1 0 0 0,0 1 0 0 0,0-7 0 0 0,1 0 60 0 0,0 1 0 0 0,1-1 0 0 0,0 1-1 0 0,1 0 1 0 0,0-1 0 0 0,1 1 0 0 0,0 0 0 0 0,1 0-1 0 0,0 0 1 0 0,1 0 0 0 0,0 0 0 0 0,0 1 0 0 0,11-17 0 0 0,-2 7 104 0 0,2 0 1 0 0,0 0 0 0 0,2 2 0 0 0,0 0 0 0 0,24-19 0 0 0,2 2 573 0 0,2 3-1 0 0,63-36 1 0 0,-73 49-738 0 0,-19 14-2793 0 0,-16 5 1770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7.0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158 1 17503 0 0,'0'0'399'0'0,"0"0"-305"0"0,1 0 0 0 0,-1 0 0 0 0,1 0 0 0 0,0 0 0 0 0,-1 0 0 0 0,1 0 0 0 0,-1 0 1 0 0,1 0-1 0 0,0 0 0 0 0,-1 0 0 0 0,1 0 0 0 0,-1 1 0 0 0,1-1 0 0 0,0 0 0 0 0,0 1 0 0 0,0 0-49 0 0,0 0-1 0 0,0 0 1 0 0,0 0 0 0 0,0 1-1 0 0,0-1 1 0 0,0 0-1 0 0,-1 1 1 0 0,1-1 0 0 0,0 1-1 0 0,-1-1 1 0 0,1 1-1 0 0,-1-1 1 0 0,0 1-1 0 0,1-1 1 0 0,-1 1 0 0 0,0 2-1 0 0,0 0 107 0 0,-1-1 1 0 0,1 0-1 0 0,-1 1 0 0 0,0-1 0 0 0,1 0 1 0 0,-2 0-1 0 0,-1 6 0 0 0,-5 5 329 0 0,0 0 1 0 0,-1-1-1 0 0,-11 15 0 0 0,2-5-273 0 0,-2 5-198 0 0,-19 38 0 0 0,31-51-10 0 0,1 0 1 0 0,1 1 0 0 0,0 0-1 0 0,-5 26 1 0 0,7-28 0 0 0,2 1 0 0 0,0-1 0 0 0,1 1 0 0 0,0 0 0 0 0,1-1 0 0 0,1 1 0 0 0,0 0 0 0 0,5 23 0 0 0,-2-24 0 0 0,0-1 0 0 0,1 1 0 0 0,0-1 0 0 0,1-1 0 0 0,0 1 0 0 0,1-1 0 0 0,0 0 0 0 0,1 0 0 0 0,1-1 0 0 0,0 0 0 0 0,0-1 0 0 0,1 0 0 0 0,15 12 0 0 0,-15-14 0 0 0,1 0 0 0 0,0 0 0 0 0,0-1 0 0 0,1-1 0 0 0,0 1 0 0 0,1-2 0 0 0,-1 0 0 0 0,1 0 0 0 0,0-2 0 0 0,0 1 0 0 0,0-2 0 0 0,0 1 0 0 0,15-1 0 0 0,-18-2-365 0 0,1 1 231 0 0,0-2 1 0 0,20-2 0 0 0,-27 2-834 0 0,0 0 0 0 0,0 0 0 0 0,0-1 0 0 0,0 1 0 0 0,0-1 0 0 0,5-3 0 0 0,9-8-5915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7.4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17503 0 0,'2'12'1338'0'0,"1"8"-788"0"0,1 23 0 0 0,-4-34-137 0 0,28 220 2752 0 0,2-102-3165 0 0,-28-113 0 0 0,0-2 0 0 0,1 1 0 0 0,0-1 0 0 0,7 19 0 0 0,-8-24-269 0 0,6-23-3050 0 0,4-16 1297 0 0,-2 0-24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7.8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11975 0 0,'0'0'547'0'0,"0"0"-11"0"0,0 0-203 0 0,0 0 419 0 0,0 0 220 0 0,0 0 42 0 0,0 0 8 0 0,0 0 2 0 0,2 1 0 0 0,82 72 3308 0 0,-82-72-4344 0 0,22 21-12 0 0,-1 0-1 0 0,-2 2 1 0 0,0 0 0 0 0,31 49-1 0 0,-42-58 181 0 0,-1 1 1 0 0,-2 1-1 0 0,1-1 0 0 0,-2 1 0 0 0,0 1 0 0 0,-1-1 1 0 0,-1 1-1 0 0,0 0 0 0 0,2 36 0 0 0,-6-26-88 0 0,-1 1-1 0 0,0 0 1 0 0,-3-1-1 0 0,0 1 1 0 0,-2-1-1 0 0,0-1 1 0 0,-2 1 0 0 0,-18 41-1 0 0,21-61-67 0 0,1-1 0 0 0,-1 1 0 0 0,0-1 0 0 0,0 0 0 0 0,-1 0 0 0 0,0 0 0 0 0,0-1 0 0 0,-13 10 0 0 0,5-7 0 0 0,10-8 0 0 0,1-2 0 0 0,2 2-52 0 0,-1-1-1 0 0,1 1 1 0 0,0-1-1 0 0,0 0 1 0 0,0 0 0 0 0,0 1-1 0 0,0-1 1 0 0,-1 0-1 0 0,1 0 1 0 0,0 0-1 0 0,0 0 1 0 0,0-1 0 0 0,-1 1-1 0 0,1 0 1 0 0,0 0-1 0 0,0-1 1 0 0,0 1 0 0 0,-2-1-1 0 0,3 0 12 0 0,-1 0-1 0 0,1 1 1 0 0,0-1-1 0 0,-1 0 1 0 0,1 1-1 0 0,0-1 1 0 0,0 0-1 0 0,-1 0 1 0 0,1 1-1 0 0,0-1 1 0 0,0 0-1 0 0,0 0 1 0 0,0 0-1 0 0,0 1 1 0 0,0-1-1 0 0,0 0 1 0 0,0 0-1 0 0,1 1 1 0 0,-1-1-1 0 0,0 0 1 0 0,0 0-1 0 0,1 1 1 0 0,0-2-1 0 0,0-3-274 0 0,1 1-1 0 0,0 0 0 0 0,0 0 1 0 0,0 0-1 0 0,1 1 1 0 0,-1-1-1 0 0,1 1 0 0 0,5-6 1 0 0,3-2-707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8.1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15663 0 0,'0'0'356'0'0,"0"0"50"0"0,0 0 20 0 0,1 2-42 0 0,1 0-288 0 0,3 3-62 0 0,13 1 123 0 0,-11-5 312 0 0,1 0 0 0 0,-1 0 0 0 0,1 0 0 0 0,-1-1 0 0 0,1 0 0 0 0,-1-1 0 0 0,9-1 0 0 0,53-14 964 0 0,-53 11-1271 0 0,0 1 1 0 0,0 1-1 0 0,0 0 1 0 0,21-1-1 0 0,-2 4-162 0 0,-18 0-201 0 0,-15 0-850 0 0,-2 0-385 0 0,0 0-78 0 0,0 0-20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8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 15663 0 0,'0'0'356'0'0,"5"6"476"0"0,-3-4-698 0 0,9 6 320 0 0,-10-8-74 0 0,-1 0 107 0 0,0 0 22 0 0,0 0 3 0 0,19 1 1467 0 0,-1-7-1814 0 0,4-1-190 0 0,0 1 0 0 0,1 1-1 0 0,-1 1 1 0 0,24-2 0 0 0,-35 6 155 0 0,-1-1 1 0 0,0 1-1 0 0,1 1 1 0 0,-1 0-1 0 0,1 1 1 0 0,-1 0 0 0 0,0 0-1 0 0,0 1 1 0 0,0 1-1 0 0,0-1 1 0 0,10 7-1 0 0,-17-9-108 0 0,0 1 0 0 0,0 0 0 0 0,-1 0 0 0 0,1 0 0 0 0,-1 1 0 0 0,1-1 0 0 0,-1 0 1 0 0,0 1-1 0 0,0 0 0 0 0,0-1 0 0 0,0 1 0 0 0,-1 0 0 0 0,1 0 0 0 0,-1 0 0 0 0,1 0 0 0 0,-1 0 0 0 0,0 1 0 0 0,0-1 0 0 0,-1 0 0 0 0,1 0 0 0 0,-1 1 0 0 0,0-1 0 0 0,1 0 0 0 0,-1 1 0 0 0,-1-1 0 0 0,1 0 0 0 0,0 1 0 0 0,-1-1 0 0 0,-1 5 0 0 0,0 1-27 0 0,-1 0-1 0 0,-1 0 0 0 0,1 0 0 0 0,-2 0 0 0 0,1-1 0 0 0,-1 1 0 0 0,0-1 0 0 0,-13 14 0 0 0,1-3 6 0 0,0-2 0 0 0,-2 0 0 0 0,0-1 0 0 0,-22 14 0 0 0,34-25 0 0 0,7-5 0 0 0,-1 0 0 0 0,1 0 0 0 0,0 1 0 0 0,0-1 0 0 0,-1 0 0 0 0,1 0 0 0 0,0 1 0 0 0,0-1 0 0 0,0 0 0 0 0,0 0 0 0 0,0 1 0 0 0,-1-1 0 0 0,1 0 0 0 0,0 1 0 0 0,0-1 0 0 0,0 0 0 0 0,0 0 0 0 0,0 1 0 0 0,0-1 0 0 0,0 0 0 0 0,0 1 0 0 0,0-1 0 0 0,0 0 0 0 0,0 1 0 0 0,0-1 0 0 0,0 0 0 0 0,0 1 0 0 0,0-1 0 0 0,0 0 0 0 0,1 0 0 0 0,-1 1 0 0 0,0-1 0 0 0,0 0 0 0 0,0 0 0 0 0,0 1 0 0 0,1-1 0 0 0,-1 0 0 0 0,0 0 0 0 0,0 1 0 0 0,0-1 0 0 0,1 0 0 0 0,-1 0 0 0 0,0 0 0 0 0,0 1 0 0 0,1-1 0 0 0,-1 0 0 0 0,1 0 0 0 0,5 5 0 0 0,0-1 0 0 0,1 0 0 0 0,0 0 0 0 0,0-1 0 0 0,0 1 0 0 0,1-2 0 0 0,-1 1 0 0 0,0-1 0 0 0,11 2 0 0 0,15 5 0 0 0,13 6 0 0 0,-28-10 0 0 0,0 0 0 0 0,0 1 0 0 0,-1 1 0 0 0,0 1 0 0 0,0 1 0 0 0,15 10 0 0 0,-27-15 0 0 0,1 1 0 0 0,-1 0 0 0 0,0 1 0 0 0,0-1 0 0 0,-1 1 0 0 0,0 0 0 0 0,0 0 0 0 0,0 0 0 0 0,-1 1 0 0 0,0-1 0 0 0,0 1 0 0 0,-1 0 0 0 0,1 0 0 0 0,-1 0 0 0 0,-1 0 0 0 0,0 0 0 0 0,0 0 0 0 0,0 1 0 0 0,-1-1 0 0 0,0 0 0 0 0,0 0 0 0 0,-1 1 0 0 0,1-1 0 0 0,-2 0 0 0 0,-3 14 0 0 0,-1-9 16 0 0,1 0 1 0 0,-2 0-1 0 0,0-1 0 0 0,0 0 1 0 0,-1 0-1 0 0,0 0 0 0 0,-1-1 1 0 0,0 0-1 0 0,-1-1 0 0 0,0 0 1 0 0,-1-1-1 0 0,1 0 0 0 0,-1 0 1 0 0,-17 8-1 0 0,19-12-161 0 0,0 1 1 0 0,0-2-1 0 0,-1 1 0 0 0,1-1 1 0 0,-1-1-1 0 0,0 1 0 0 0,1-2 1 0 0,-1 1-1 0 0,0-1 0 0 0,0-1 1 0 0,0 0-1 0 0,0 0 0 0 0,0-1 1 0 0,0 0-1 0 0,0-1 0 0 0,1 0 1 0 0,-1-1-1 0 0,1 0 0 0 0,-1 0 1 0 0,-9-6-1 0 0,0-1-878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14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63 8287 0 0,'0'0'382'0'0,"0"0"-8"0"0,0 0-102 0 0,0 0 463 0 0,0 0 234 0 0,8 0 998 0 0,4-3-1672 0 0,1 1 1 0 0,0-2-1 0 0,-1 0 1 0 0,20-9-1 0 0,-18 7-7 0 0,0 0 0 0 0,30-6 0 0 0,-7 6-422 0 0,0 2 1 0 0,44 2-1 0 0,-78 2-70 0 0,0 0 0 0 0,1 0 0 0 0,-1 1 0 0 0,1 0 0 0 0,-1-1 0 0 0,0 1 0 0 0,1 0 0 0 0,4 3 0 0 0,6 3-4575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15.2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70 15663 0 0,'2'-2'356'0'0,"0"0"-303"0"0,0 0 0 0 0,0 0 0 0 0,1 0 0 0 0,-1 0 0 0 0,1 1 0 0 0,0-1 0 0 0,0 1 0 0 0,-1 0 0 0 0,7-2 0 0 0,33-8 586 0 0,-14 5-444 0 0,-3-1-159 0 0,48-7-1 0 0,-37 10 488 0 0,-9 0-485 0 0,-1 2 1 0 0,1 0-1 0 0,35 4 0 0 0,-39 1-6505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1.3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492 72 13823 0 0,'0'0'315'0'0,"0"0"45"0"0,10-1 465 0 0,-9 1-808 0 0,0-1-1 0 0,0 0 1 0 0,0 0-1 0 0,0 0 1 0 0,0 0-1 0 0,0 0 1 0 0,0 0 0 0 0,0 0-1 0 0,-1 0 1 0 0,1 0-1 0 0,0 0 1 0 0,-1 0-1 0 0,1 0 1 0 0,-1 0-1 0 0,1-1 1 0 0,-1 1-1 0 0,1 0 1 0 0,-1 0-1 0 0,0-2 1 0 0,0 2 24 0 0,0 0 1 0 0,0-1-1 0 0,0 1 1 0 0,0 0-1 0 0,-1 0 1 0 0,1 0-1 0 0,-1 0 0 0 0,1 0 1 0 0,-1 0-1 0 0,1 0 1 0 0,-1 0-1 0 0,1 0 1 0 0,-1 0-1 0 0,0 0 0 0 0,0 0 1 0 0,-1-1-1 0 0,-1-1 72 0 0,-1 0 0 0 0,1 1 0 0 0,-1-1 0 0 0,1 1 0 0 0,-1 0 0 0 0,0 0 0 0 0,0 0 0 0 0,-8-1 0 0 0,-3 0-113 0 0,0 1 0 0 0,0 0 0 0 0,0 2 0 0 0,0-1 0 0 0,-1 2 0 0 0,-27 4 0 0 0,6 2 0 0 0,-58 20 0 0 0,77-21 0 0 0,0 0 0 0 0,1 1 0 0 0,0 1 0 0 0,0 0 0 0 0,1 2 0 0 0,0-1 0 0 0,0 2 0 0 0,-25 23 0 0 0,39-32 71 0 0,-1 0-1 0 0,1 0 1 0 0,1 1 0 0 0,-1-1-1 0 0,0 0 1 0 0,0 1 0 0 0,1 0-1 0 0,0 0 1 0 0,-1-1-1 0 0,1 1 1 0 0,0 0 0 0 0,0 0-1 0 0,1 0 1 0 0,-1 0 0 0 0,0 0-1 0 0,1 0 1 0 0,0 0-1 0 0,0 0 1 0 0,0 0 0 0 0,0 0-1 0 0,0 0 1 0 0,1 0-1 0 0,-1 0 1 0 0,1 0 0 0 0,0 0-1 0 0,0 0 1 0 0,0 0 0 0 0,3 5-1 0 0,-1-2 116 0 0,1 1 1 0 0,1-1-1 0 0,-1 0 0 0 0,1 0 0 0 0,0-1 0 0 0,1 1 0 0 0,-1-1 1 0 0,1 0-1 0 0,0-1 0 0 0,11 8 0 0 0,-6-6-186 0 0,19 12 0 0 0,41 17 0 0 0,37 18 0 0 0,-90-45 0 0 0,0 1 0 0 0,-1 1 0 0 0,0 1 0 0 0,0 0 0 0 0,20 19 0 0 0,-29-23 0 0 0,0 1 0 0 0,-1 0 0 0 0,0 0 0 0 0,0 0 0 0 0,-1 1 0 0 0,0 0 0 0 0,0 0 0 0 0,-1 0 0 0 0,-1 1 0 0 0,1-1 0 0 0,4 20 0 0 0,-8-24-47 0 0,0 0-1 0 0,-1 0 1 0 0,0 0-1 0 0,0 0 1 0 0,0 0 0 0 0,-1 0-1 0 0,0 0 1 0 0,1 0-1 0 0,-2-1 1 0 0,1 1-1 0 0,-1 0 1 0 0,1 0 0 0 0,-1-1-1 0 0,-1 1 1 0 0,1-1-1 0 0,0 0 1 0 0,-1 0-1 0 0,0 1 1 0 0,0-2 0 0 0,-6 7-1 0 0,3-4-35 0 0,0 0 0 0 0,-1-1 0 0 0,1 0 0 0 0,-1 0 0 0 0,0 0 0 0 0,0-1 0 0 0,-1 0 0 0 0,1 0 0 0 0,-1-1 0 0 0,0 0 0 0 0,-12 3 0 0 0,12-5 83 0 0,0 0 0 0 0,0-1 0 0 0,0 0 0 0 0,0 0 0 0 0,0-1 0 0 0,0 0 0 0 0,0 0 0 0 0,0-1 0 0 0,0 1 0 0 0,1-2 0 0 0,-1 1 0 0 0,-12-7 0 0 0,15 6 0 0 0,0 1 0 0 0,-1-1 0 0 0,1 0 0 0 0,1-1 0 0 0,-1 1 0 0 0,0-1 0 0 0,1 0 0 0 0,0 0 0 0 0,0-1 0 0 0,0 1 0 0 0,1-1 0 0 0,-1 1 0 0 0,1-1 0 0 0,0 0 0 0 0,0-1 0 0 0,1 1 0 0 0,-4-11 0 0 0,5 10 44 0 0,0 0-1 0 0,1 1 0 0 0,0-1 1 0 0,0 0-1 0 0,0 0 1 0 0,1 0-1 0 0,-1 1 0 0 0,1-1 1 0 0,1 0-1 0 0,-1 1 0 0 0,1-1 1 0 0,3-6-1 0 0,2-2 162 0 0,0 1 0 0 0,0-1 0 0 0,14-16 0 0 0,124-139 390 0 0,-142 166-582 0 0,81-74 114 0 0,-2 2-1683 0 0,-71 63-5591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3.5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193 21 10135 0 0,'0'0'231'0'0,"0"0"29"0"0,0 0 19 0 0,-2-2-41 0 0,-1 0-162 0 0,1 0 0 0 0,-1 0 0 0 0,-1 0 0 0 0,1 1 0 0 0,0-1 0 0 0,0 1 0 0 0,0 0 0 0 0,-1 0 0 0 0,1 0 0 0 0,-1 0 0 0 0,1 0 0 0 0,-7 1 0 0 0,-10-2 582 0 0,-20 2-1 0 0,21 0-824 0 0,-31 5-577 0 0,49-4 604 0 0,-11 0-4280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4.6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4106 30 6447 0 0,'-9'1'586'0'0,"-10"-1"-274"0"0,0 0 0 0 0,0-1-1 0 0,0-1 1 0 0,-30-7 0 0 0,-20-2 279 0 0,-40 3 1409 0 0,-208 14 0 0 0,249-3-1073 0 0,-55 6 274 0 0,-49 10-338 0 0,-46 6 338 0 0,-188 17-1201 0 0,244-30 0 0 0,-217 14 931 0 0,74 0 258 0 0,90-16 925 0 0,-164 14-2252 0 0,28 2 138 0 0,267-21 0 0 0,-70 2 0 0 0,63-6 6 0 0,-96-2 431 0 0,162-1-116 0 0,1 0 0 0 0,0-2 0 0 0,0-1 0 0 0,-24-8 0 0 0,18 2-321 0 0,24 9-64 0 0,5 1-273 0 0,1 1-138 0 0,0 0-33 0 0,0 0-208 0 0,34-2-3801 0 0,-15 1 3477 0 0,13-1-1007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2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 8287 0 0,'0'0'191'0'0,"0"0"26"0"0,0 0 9 0 0,0 0 110 0 0,0 0 444 0 0,0 0 196 0 0,6 5 3114 0 0,-4 2-3655 0 0,-1 0-1 0 0,0 1 0 0 0,0-1 0 0 0,0 1 1 0 0,-1-1-1 0 0,0 0 0 0 0,-1 1 1 0 0,0-1-1 0 0,-1 9 0 0 0,-2 28-457 0 0,0-19 23 0 0,4-21 0 0 0,-1-1 0 0 0,0 1 0 0 0,1-1 0 0 0,-1 1 0 0 0,1-1 0 0 0,0 1 0 0 0,0-1 0 0 0,1 1 0 0 0,-1-1 0 0 0,1 0 0 0 0,0 1 0 0 0,1 4 0 0 0,6 4 0 0 0,-4-10 0 0 0,-2-2 0 0 0,3 3 0 0 0,0-1 0 0 0,1-1 0 0 0,-1 1 0 0 0,0-1 0 0 0,0 1 0 0 0,1-1 0 0 0,-1-1 0 0 0,1 1 0 0 0,-1-1 0 0 0,1 0 0 0 0,-1 0 0 0 0,1-1 0 0 0,-1 0 0 0 0,1 0 0 0 0,-1 0 0 0 0,0 0 0 0 0,0-1 0 0 0,1 0 0 0 0,5-3 0 0 0,0 0-30 0 0,4-1-44 0 0,0-1-1 0 0,0-1 1 0 0,0 0 0 0 0,21-16 0 0 0,-34 22-216 0 0,1 1-1 0 0,-1-1 1 0 0,0 0 0 0 0,0 0 0 0 0,0 0 0 0 0,0 0-1 0 0,0 0 1 0 0,-1-1 0 0 0,1 1 0 0 0,0-1-1 0 0,-1 1 1 0 0,0-1 0 0 0,0 1 0 0 0,1-1 0 0 0,-2 0-1 0 0,1 0 1 0 0,1-4 0 0 0,3-18-1742 0 0,-1 1-15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3.2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13823 0 0,'0'0'315'0'0,"0"0"45"0"0,0 0 21 0 0,0 0-49 0 0,0 1-220 0 0,-1 150 5932 0 0,19 24-3892 0 0,-9-121-2353 0 0,26 89 1 0 0,-32-135-802 0 0,0-1-5129 0 0,-2-6-751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5.4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364 1 13823 0 0,'0'0'315'0'0,"0"0"45"0"0,0 0 21 0 0,0 0-49 0 0,0 0-149 0 0,0 0 194 0 0,0 0 110 0 0,-9 0 465 0 0,6 1-919 0 0,-1 1-1 0 0,0 0 1 0 0,1 0 0 0 0,-7 5-1 0 0,-10 5-30 0 0,-70 36 929 0 0,85-45-686 0 0,-1-1 0 0 0,1 0 0 0 0,-12 2 1 0 0,12-3-219 0 0,0 1 0 0 0,-1-1 1 0 0,1 1-1 0 0,-6 3 0 0 0,-13 6-27 0 0,11-3 0 0 0,11-4 0 0 0,0-1 0 0 0,-4 4 0 0 0,1-1 0 0 0,-1 2 0 0 0,1-1 0 0 0,0 0 0 0 0,0 1 0 0 0,1 0 0 0 0,-4 11 0 0 0,0 3 0 0 0,-8 36 0 0 0,12-46 0 0 0,2-8 0 0 0,0 0 0 0 0,1 0 0 0 0,-1 0 0 0 0,1 0 0 0 0,0 1 0 0 0,-1 8 0 0 0,1-4 0 0 0,6 0 0 0 0,5-2 0 0 0,0-3 0 0 0,1-4 0 0 0,0 0 0 0 0,12-2 0 0 0,11-1 0 0 0,2 2 0 0 0,-24 0 0 0 0,-1 1 0 0 0,1 0 0 0 0,0 0 0 0 0,-1 1 0 0 0,1 1 0 0 0,-1 0 0 0 0,0 0 0 0 0,18 7 0 0 0,-22-6 0 0 0,-1 0 0 0 0,0 0 0 0 0,1 0 0 0 0,-1 1 0 0 0,0 0 0 0 0,-1 0 0 0 0,1 0 0 0 0,4 6 0 0 0,-7-7 0 0 0,-1 0 0 0 0,0 0 0 0 0,0 0 0 0 0,0 1 0 0 0,0-1 0 0 0,-1 0 0 0 0,1 1 0 0 0,-1-1 0 0 0,0 1 0 0 0,0 0 0 0 0,0-1 0 0 0,0 1 0 0 0,-1 0 0 0 0,1 0 0 0 0,-1 0 0 0 0,0 6 0 0 0,-1-2 0 0 0,0 0 0 0 0,-1 0 0 0 0,0 0 0 0 0,0 0 0 0 0,0-1 0 0 0,-1 1 0 0 0,-1-1 0 0 0,1 1 0 0 0,-1-1 0 0 0,0 0 0 0 0,0 0 0 0 0,-1 0 0 0 0,0-1 0 0 0,0 0 0 0 0,-1 0 0 0 0,0 0 0 0 0,0-1 0 0 0,0 0 0 0 0,-8 5 0 0 0,4-3 0 0 0,0-1 0 0 0,-1 0 0 0 0,1-1 0 0 0,-1 0 0 0 0,0-1 0 0 0,-1 0 0 0 0,1 0 0 0 0,-1-2 0 0 0,0 1 0 0 0,1-1 0 0 0,-1-1 0 0 0,-19 0 0 0 0,7-1-405 0 0,9 0 702 0 0,-26-4 0 0 0,36 4-1403 0 0,0-2-1 0 0,0 1 1 0 0,0-1-1 0 0,-9-3 0 0 0,4-1-4941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9.2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86 13823 0 0,'0'0'315'0'0,"0"0"45"0"0,0 0 21 0 0,0 0-49 0 0,-2-2-220 0 0,2 2-111 0 0,-1 0-1 0 0,1 0 1 0 0,0 0 0 0 0,-1 0-1 0 0,1-1 1 0 0,0 1-1 0 0,0 0 1 0 0,-1 0 0 0 0,1 0-1 0 0,0-1 1 0 0,-1 1-1 0 0,1 0 1 0 0,0-1 0 0 0,0 1-1 0 0,0 0 1 0 0,-1 0-1 0 0,1-1 1 0 0,0 1 0 0 0,0 0-1 0 0,0-1 1 0 0,0 1-1 0 0,-1 0 1 0 0,1-1 0 0 0,0 1-1 0 0,0 0 1 0 0,0-1-1 0 0,0 1 1 0 0,0 0 0 0 0,0-1-1 0 0,0 1 1 0 0,0 0-1 0 0,0-1 1 0 0,0 1 0 0 0,0-1-1 0 0,0 1 1 0 0,1 0-1 0 0,-1-1 1 0 0,0 1 0 0 0,14-10 428 0 0,-3 5 53 0 0,-1 0 11 0 0,1 0 0 0 0,0 1 0 0 0,14-4 0 0 0,4-1 92 0 0,-14 3-524 0 0,1 1 0 0 0,0 1 0 0 0,0 0-1 0 0,1 1 1 0 0,-1 1 0 0 0,1 0 0 0 0,-1 1 0 0 0,1 1-1 0 0,29 4 1 0 0,-44-4-188 0 0,1 0 0 0 0,-1 1 0 0 0,0-1 0 0 0,1 1 0 0 0,-1 0 0 0 0,0-1 0 0 0,1 1 0 0 0,-1 0 1 0 0,0 0-1 0 0,0 0 0 0 0,0 1 0 0 0,0-1 0 0 0,0 0 0 0 0,0 1 0 0 0,0 0 0 0 0,0-1 0 0 0,-1 1 0 0 0,1 0 0 0 0,0 0 0 0 0,-1 0 0 0 0,2 3 0 0 0,0 4-896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29.6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48 15663 0 0,'0'0'356'0'0,"0"0"50"0"0,0 0 20 0 0,0 0-42 0 0,7 1-236 0 0,12 0 305 0 0,0-2 0 0 0,0 0 1 0 0,0-1-1 0 0,0-1 0 0 0,35-10 0 0 0,-25 5 232 0 0,36-3-1 0 0,-30 6-899 0 0,19-1 216 0 0,-16 8-5693 0 0,-17 2-994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30.1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 13823 0 0,'6'-3'-92'0'0,"-4"2"227"0"0,1-1-1 0 0,0 1 0 0 0,0 0 0 0 0,0 0 0 0 0,0 0 0 0 0,0 0 0 0 0,0 1 0 0 0,1-1 0 0 0,-1 1 0 0 0,0 0 0 0 0,0 0 0 0 0,4 0 0 0 0,-5 0 586 0 0,7 9 1263 0 0,-8-7-1830 0 0,0 0 0 0 0,1-1 0 0 0,-2 1 0 0 0,1 0 0 0 0,0 0 0 0 0,0 0 0 0 0,-1 0 0 0 0,1 0 0 0 0,-1 0 0 0 0,1 0 0 0 0,-1 1 1 0 0,0-1-1 0 0,0 0 0 0 0,0 0 0 0 0,0 3 0 0 0,-8 34 1090 0 0,5-24-721 0 0,0-5-243 0 0,0 0 0 0 0,-1-1-1 0 0,-7 17 1 0 0,6-17-276 0 0,1 0 1 0 0,0 1-1 0 0,-4 17 0 0 0,3-6-3 0 0,5-10 0 0 0,1-9 0 0 0,0 1 0 0 0,0 0 0 0 0,1-1 0 0 0,-1 1 0 0 0,1-1 0 0 0,-1 1 0 0 0,1-1 0 0 0,0 0 0 0 0,0 1 0 0 0,0-1 0 0 0,0 0 0 0 0,0 0 0 0 0,0-1 0 0 0,1 1 0 0 0,-1 0 0 0 0,1-1 0 0 0,-1 1 0 0 0,1-1 0 0 0,4 2 0 0 0,1 0 0 0 0,1 0 0 0 0,-1-1 0 0 0,1 0 0 0 0,0 0 0 0 0,9 0 0 0 0,11-1 0 0 0,-1-1 0 0 0,0-1 0 0 0,46-8 0 0 0,-65 8-96 0 0,0-1-1 0 0,0 0 0 0 0,-1-1 1 0 0,0 1-1 0 0,1-2 1 0 0,-1 1-1 0 0,13-9 1 0 0,-16 9-221 0 0,-1 0 0 0 0,0-1 1 0 0,0 1-1 0 0,0-1 0 0 0,-1 0 1 0 0,1 0-1 0 0,-1 0 0 0 0,0 0 1 0 0,0-1-1 0 0,0 1 0 0 0,-1-1 1 0 0,0 0-1 0 0,0 0 0 0 0,2-6 1 0 0,2-10-4258 0 0,-1 0-1226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30.4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 1 15663 0 0,'0'1'356'0'0,"-5"72"1010"0"0,1-22-1229 0 0,6 192 5637 0 0,2-148-5551 0 0,-2-58-223 0 0,12 61 0 0 0,-8-70 0 0 0,1 1 0 0 0,18 41 0 0 0,-25-69-54 0 0,0 0 0 0 0,0 0 0 0 0,1 0 0 0 0,-1-1 0 0 0,0 1-1 0 0,1 0 1 0 0,-1 0 0 0 0,1-1 0 0 0,-1 1 0 0 0,1 0 0 0 0,-1-1 0 0 0,1 1 0 0 0,-1 0 0 0 0,1-1-1 0 0,-1 1 1 0 0,1-1 0 0 0,0 1 0 0 0,0-1 0 0 0,-1 1 0 0 0,1-1 0 0 0,0 1 0 0 0,0-1-1 0 0,1 1 1 0 0,-2-1-121 0 0,1-1-1 0 0,0 1 1 0 0,-1 0-1 0 0,1 0 1 0 0,0 0-1 0 0,0 0 1 0 0,-1-1-1 0 0,1 1 0 0 0,0 0 1 0 0,-1-1-1 0 0,1 1 1 0 0,0 0-1 0 0,-1-1 1 0 0,1 0-1 0 0,1 0-94 0 0,0 0-1264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30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281 1 13823 0 0,'0'0'630'0'0,"0"0"-13"0"0,2 0-393 0 0,4 4-57 0 0,-5-3 563 0 0,0-1-601 0 0,-1 1-1 0 0,1-1 0 0 0,0 1 1 0 0,-1-1-1 0 0,1 1 0 0 0,-1-1 1 0 0,1 1-1 0 0,0 0 0 0 0,-1-1 1 0 0,0 1-1 0 0,1 0 1 0 0,-1-1-1 0 0,1 1 0 0 0,-1 0 1 0 0,0-1-1 0 0,0 1 0 0 0,1 0 1 0 0,-1 0-1 0 0,0-1 0 0 0,0 1 1 0 0,0 0-1 0 0,0 0 0 0 0,0 0 1 0 0,0-1-1 0 0,0 1 0 0 0,0 0 1 0 0,0 0-1 0 0,0 0 1 0 0,0-1-1 0 0,-1 1 0 0 0,1 0 1 0 0,0 0-1 0 0,0-1 0 0 0,-1 1 1 0 0,1 0-1 0 0,-1 0 0 0 0,1-1 1 0 0,0 1-1 0 0,-1-1 0 0 0,0 2 1 0 0,-5 1-128 0 0,1 1 1 0 0,-1-1-1 0 0,0 0 0 0 0,-1 0 1 0 0,1 0-1 0 0,0-1 0 0 0,-1 0 1 0 0,1-1-1 0 0,-1 1 0 0 0,0-1 1 0 0,1 0-1 0 0,-11-1 0 0 0,1-1-1 0 0,-15-1 0 0 0,-61 4 0 0 0,90-1-2 0 0,-1 0-1 0 0,1 0 0 0 0,-1 0 1 0 0,1 0-1 0 0,0 1 1 0 0,-1-1-1 0 0,1 0 0 0 0,0 1 1 0 0,0 0-1 0 0,0-1 1 0 0,0 1-1 0 0,0 0 1 0 0,1 0-1 0 0,-3 3 0 0 0,1-1 84 0 0,-1 1-1 0 0,1 0 0 0 0,0 0 0 0 0,0 0 1 0 0,-3 9-1 0 0,4-4 125 0 0,0-1 0 0 0,1 1 1 0 0,0 0-1 0 0,1-1 0 0 0,0 1 1 0 0,0 0-1 0 0,3 15 0 0 0,-1-9-223 0 0,-1 30-1 0 0,1-2 19 0 0,1-34 0 0 0,-3-9 0 0 0,3 4 0 0 0,10-1 0 0 0,-12-3-1 0 0,0-1 0 0 0,0 1-1 0 0,0-1 1 0 0,1 0 0 0 0,-1 0 0 0 0,0 0-1 0 0,0 1 1 0 0,0-1 0 0 0,0 0 0 0 0,0 0-1 0 0,1-1 1 0 0,-1 1 0 0 0,0 0 0 0 0,0 0-1 0 0,0 0 1 0 0,1-1 0 0 0,3-1-42 0 0,21 1-606 0 0,-19 1 508 0 0,0-1 0 0 0,0 1 1 0 0,0-1-1 0 0,0-1 0 0 0,9-1 1 0 0,-10 1 289 0 0,0 1 0 0 0,0-1 0 0 0,0 2 0 0 0,0-1 0 0 0,0 1 0 0 0,0 0 0 0 0,0 0 0 0 0,1 1 0 0 0,8 1 1 0 0,-4 0-137 0 0,-1 1 0 0 0,1 0 1 0 0,-1 1-1 0 0,17 8 0 0 0,-23-10-13 0 0,0 0 0 0 0,0 0 0 0 0,0 1 0 0 0,-1-1 0 0 0,1 1 0 0 0,-1 0 0 0 0,1 0 0 0 0,-1 1 0 0 0,0-1 0 0 0,0 1 0 0 0,-1-1 0 0 0,4 7 0 0 0,-4-7 0 0 0,-1 1 0 0 0,0 0 0 0 0,0 0 0 0 0,0-1 0 0 0,0 1 0 0 0,-1 0 0 0 0,1 0 0 0 0,-1 0 0 0 0,0 0 0 0 0,0 0 0 0 0,0 0 0 0 0,-1 0 0 0 0,0 0 0 0 0,-1 6 0 0 0,-1-2 2 0 0,0 0 1 0 0,-1 0-1 0 0,1 0 0 0 0,-2-1 0 0 0,1 1 0 0 0,-1-1 1 0 0,0 0-1 0 0,0 0 0 0 0,-1-1 0 0 0,0 0 0 0 0,0 0 1 0 0,0 0-1 0 0,-1-1 0 0 0,0 0 0 0 0,-13 8 0 0 0,7-6-50 0 0,0-1-1 0 0,0 1 1 0 0,-1-2-1 0 0,0 0 1 0 0,0-1-1 0 0,0 0 1 0 0,-1-1-1 0 0,-20 1 1 0 0,0-5-1447 0 0,34 1 983 0 0,-2-1 0 0 0,-1-1 397 0 0,-20-7-5870 0 0,13 7-259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4.8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17503 0 0,'0'0'399'0'0,"0"0"60"0"0,1 2 21 0 0,26 265 6229 0 0,-17-190-6772 0 0,22 147-1241 0 0,-32-223 520 0 0,0-1-1144 0 0,0 0-506 0 0,2-1-102 0 0,3-8-22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31.2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1382 0 13823 0 0,'0'0'630'0'0,"0"0"-13"0"0,-6 4-368 0 0,-5 4 354 0 0,-1-1 1 0 0,0-1-1 0 0,0 0 0 0 0,0-1 0 0 0,0 0 0 0 0,-1-1 1 0 0,-15 4-1 0 0,-95 12 651 0 0,108-18-1199 0 0,-537 54-38 0 0,469-50-17 0 0,-60 6 0 0 0,136-11-2 0 0,-79 11-29 0 0,-103 1 0 0 0,136-15-2551 0 0,40 0-4244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31.9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303 0 15663 0 0,'0'0'356'0'0,"3"9"994"0"0,-6-6-1181 0 0,1 1 0 0 0,-1 0 0 0 0,0-1 1 0 0,1 0-1 0 0,-1 1 0 0 0,-1-1 0 0 0,1 0 1 0 0,0-1-1 0 0,-1 1 0 0 0,0-1 1 0 0,1 1-1 0 0,-1-1 0 0 0,0 0 0 0 0,0 0 1 0 0,0-1-1 0 0,-1 1 0 0 0,1-1 0 0 0,0 0 1 0 0,-1 0-1 0 0,-4 0 0 0 0,-5 1-78 0 0,-1-2 1 0 0,1 1-1 0 0,0-2 1 0 0,0 1-1 0 0,-17-5 0 0 0,0-1-91 0 0,22 7 0 0 0,7 1 0 0 0,0-1 0 0 0,1 1 0 0 0,-1 0 0 0 0,0 0 0 0 0,0 0 0 0 0,-2 4 0 0 0,3-5 0 0 0,1 0 0 0 0,-1 0 0 0 0,0 0 0 0 0,1 0 0 0 0,-1 0 0 0 0,0 0 0 0 0,1 0 0 0 0,-1 0 0 0 0,1 0 0 0 0,0 0 0 0 0,-1 0 0 0 0,1 0 0 0 0,0 1 0 0 0,-1 1 0 0 0,1 1 0 0 0,-12 33 0 0 0,3 0 0 0 0,1 1 0 0 0,-7 68 0 0 0,14-96 0 0 0,1-9 0 0 0,0-1 0 0 0,-1 0 0 0 0,1 1 0 0 0,0-1 0 0 0,0 1 0 0 0,0-1 0 0 0,0 0 0 0 0,0 1 0 0 0,0-1 0 0 0,0 1 0 0 0,0-1 0 0 0,0 0 0 0 0,0 1 0 0 0,0-1 0 0 0,0 1 0 0 0,0-1 0 0 0,0 0 0 0 0,0 1 0 0 0,0-1 0 0 0,0 1 0 0 0,1-1 0 0 0,-1 0 0 0 0,0 1 0 0 0,0-1 0 0 0,0 0 0 0 0,1 1 0 0 0,-1-1 0 0 0,0 0 0 0 0,0 1 0 0 0,1-1 0 0 0,-1 0 0 0 0,0 0 0 0 0,1 1 0 0 0,-1-1 0 0 0,0 0 0 0 0,1 0 0 0 0,-1 0 0 0 0,0 1 0 0 0,1-1 0 0 0,-1 0 0 0 0,1 0 0 0 0,-1 0 0 0 0,0 0 0 0 0,1 0 0 0 0,-1 0 0 0 0,1 0 0 0 0,0 0 0 0 0,3 2 0 0 0,0-1 0 0 0,1-1 0 0 0,-1 1 0 0 0,0 0 0 0 0,1-1 0 0 0,-1 0 0 0 0,1 0 0 0 0,-1-1 0 0 0,1 1 0 0 0,-1-1 0 0 0,0 0 0 0 0,7-2 0 0 0,8-1 0 0 0,96-13 0 0 0,-106 17 0 0 0,1 0 0 0 0,-1 0 0 0 0,0 1 0 0 0,0 0 0 0 0,1 1 0 0 0,-1 0 0 0 0,11 3 0 0 0,-14-3 0 0 0,1 1 0 0 0,-1-1 0 0 0,0 1 0 0 0,0 1 0 0 0,0-1 0 0 0,0 1 0 0 0,-1 0 0 0 0,1 0 0 0 0,-1 0 0 0 0,7 8 0 0 0,-4-2-10 0 0,0 0 1 0 0,0 1-1 0 0,10 20 0 0 0,-16-27 40 0 0,0 0 1 0 0,-1 0-1 0 0,1 0 0 0 0,-1 1 0 0 0,0-1 0 0 0,-1 0 0 0 0,1 0 0 0 0,-1 1 0 0 0,1-1 0 0 0,-1 1 0 0 0,0-1 0 0 0,-1 0 1 0 0,1 1-1 0 0,-1-1 0 0 0,-1 5 0 0 0,-2 3 183 0 0,0-1 0 0 0,-1 0 0 0 0,0 0 0 0 0,-1 0 0 0 0,0-1 0 0 0,-1 0 0 0 0,-10 13 0 0 0,7-12-420 0 0,-1 0-1 0 0,1-1 1 0 0,-2-1-1 0 0,1 1 1 0 0,-1-2-1 0 0,-1 1 1 0 0,1-2-1 0 0,-1 0 1 0 0,-22 8-1 0 0,28-12 206 0 0,0-2 0 0 0,0 1 0 0 0,0-1 0 0 0,0 0 1 0 0,0-1-1 0 0,0 1 0 0 0,0-1 0 0 0,-12-2 0 0 0,9 0 2 0 0,-1 1 0 0 0,1-2 0 0 0,0 1 1 0 0,0-2-1 0 0,-12-4 0 0 0,14 3-316 0 0,-1 0-1 0 0,1 0 0 0 0,1-1 1 0 0,-1 0-1 0 0,1 0 1 0 0,0-1-1 0 0,0 0 0 0 0,-9-12 1 0 0,7 6-707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39.1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6447 0 0,'0'0'298'0'0,"0"0"-10"0"0,0 0-50 0 0,0 0 493 0 0,0 0 238 0 0,8-2 998 0 0,-3 1-1527 0 0,1 0 0 0 0,0 1 0 0 0,0 0 0 0 0,0 0 1 0 0,-1 1-1 0 0,1-1 0 0 0,0 1 0 0 0,-1 1 0 0 0,10 2 0 0 0,13 2 980 0 0,-10-3-1317 0 0,1-1 0 0 0,-1-1-1 0 0,0 0 1 0 0,1-2 0 0 0,24-3-1 0 0,17-4-102 0 0,40-8 0 0 0,-75 14-2688 0 0,-25 4 1174 0 0,-2 12-20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39.4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67 11975 0 0,'0'0'267'0'0,"2"2"42"0"0,2 4 17 0 0,-3-5-28 0 0,1 0-196 0 0,-1 2 8 0 0,0-2 65 0 0,0 1 0 0 0,-1-1 0 0 0,1 0 0 0 0,0 0 0 0 0,0 0 0 0 0,0 0 0 0 0,0 0 0 0 0,0 0-1 0 0,0 0 1 0 0,1 1 0 0 0,0-2-83 0 0,1 1 0 0 0,-1-1-1 0 0,1 1 1 0 0,-1-1 0 0 0,1 0-1 0 0,-1 1 1 0 0,0-1 0 0 0,1-1-1 0 0,-1 1 1 0 0,1 0 0 0 0,-1-1-1 0 0,1 1 1 0 0,-1-1 0 0 0,0 1-1 0 0,1-1 1 0 0,-1 0 0 0 0,0 0-1 0 0,0 0 1 0 0,1-1 0 0 0,-1 1-1 0 0,3-3 1 0 0,2 0-61 0 0,23-14-3 0 0,-19 10 198 0 0,0 2 0 0 0,0-1 1 0 0,0 1-1 0 0,1 1 0 0 0,0 0 0 0 0,0 1 1 0 0,0 0-1 0 0,21-3 0 0 0,-10 4-242 0 0,-11 1-212 0 0,-1 1 0 0 0,1 0 0 0 0,0 1 0 0 0,0 0 0 0 0,21 3 0 0 0,-26-2-1593 0 0,2 1-6729 0 0,-4 1 7012 0 0,4 9-2553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40.2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369 138 10135 0 0,'0'0'231'0'0,"9"-2"308"0"0,-7 1-466 0 0,0 0 0 0 0,0 0 0 0 0,0 0 1 0 0,0 0-1 0 0,0 0 0 0 0,0 0 0 0 0,-1 0 1 0 0,1 0-1 0 0,0-1 0 0 0,-1 1 0 0 0,1-1 0 0 0,-1 1 1 0 0,1-1-1 0 0,-1 0 0 0 0,0 0 0 0 0,1 1 1 0 0,-1-1-1 0 0,0 0 0 0 0,0 0 0 0 0,-1 0 1 0 0,1 0-1 0 0,0 0 0 0 0,-1-1 0 0 0,1 1 1 0 0,-1 0-1 0 0,1 0 0 0 0,-1 0 0 0 0,0 0 0 0 0,0 0 1 0 0,0-3-1 0 0,-1 1 28 0 0,1 1 1 0 0,-1 0-1 0 0,1 0 0 0 0,-1 0 1 0 0,0 0-1 0 0,0 0 0 0 0,0 0 1 0 0,0 0-1 0 0,-1 0 0 0 0,1 0 1 0 0,-1 0-1 0 0,0 0 0 0 0,0 1 1 0 0,0-1-1 0 0,0 1 1 0 0,0 0-1 0 0,0-1 0 0 0,-1 1 1 0 0,1 0-1 0 0,-4-2 0 0 0,-2 0-101 0 0,1 1 0 0 0,-1 0 0 0 0,0 0 0 0 0,-1 1 0 0 0,1 0 0 0 0,0 0 0 0 0,0 1 0 0 0,-1 0 0 0 0,1 1 0 0 0,-1 0 0 0 0,1 0 0 0 0,-14 2 0 0 0,1 1 0 0 0,1 2 0 0 0,0 0 0 0 0,0 1 0 0 0,-20 8 0 0 0,25-7 202 0 0,0 0-1 0 0,-26 18 0 0 0,34-20-93 0 0,0 0-1 0 0,1 0 1 0 0,-1 1-1 0 0,1-1 1 0 0,1 2-1 0 0,-1-1 1 0 0,-7 13-1 0 0,11-16 19 0 0,1 0 0 0 0,-1 1-1 0 0,1-1 1 0 0,0 1 0 0 0,0 0 0 0 0,1-1-1 0 0,-1 1 1 0 0,1 6 0 0 0,1 30 966 0 0,-1-32-893 0 0,1-4-267 0 0,0 1 1 0 0,0-1-1 0 0,0 0 0 0 0,1 0 1 0 0,0 0-1 0 0,-1 0 0 0 0,1 0 1 0 0,1 0-1 0 0,-1-1 0 0 0,0 1 1 0 0,1-1-1 0 0,0 0 1 0 0,0 1-1 0 0,0-1 0 0 0,0 0 1 0 0,0-1-1 0 0,1 1 0 0 0,-1-1 1 0 0,1 1-1 0 0,0-1 0 0 0,0 0 1 0 0,0 0-1 0 0,0-1 1 0 0,0 1-1 0 0,4 0 0 0 0,-2 0 68 0 0,-1-1 0 0 0,1 1 0 0 0,-1-1 0 0 0,1 0 0 0 0,0-1 0 0 0,0 0 0 0 0,-1 0 0 0 0,1 0 0 0 0,0 0 0 0 0,0-1 0 0 0,-1 0 0 0 0,1 0 0 0 0,0-1 0 0 0,-1 1 0 0 0,1-1 0 0 0,-1 0 0 0 0,6-4 0 0 0,9-5 0 0 0,-1-1 0 0 0,0-1 0 0 0,0-1 0 0 0,-2 0 0 0 0,25-26 0 0 0,12-7 0 0 0,-39 32 0 0 0,-10 11 0 0 0,-1 0 0 0 0,0 0 0 0 0,0-1 0 0 0,4-6 0 0 0,-9 21 313 0 0,-5 9 250 0 0,0-3-387 0 0,1 0 0 0 0,1 0 0 0 0,0 0-1 0 0,1 1 1 0 0,-1 27 0 0 0,1-12-115 0 0,-4 29 761 0 0,4 1-1 0 0,6 96 0 0 0,0-102 184 0 0,-3-30-796 0 0,2-1 0 0 0,9 42 0 0 0,-8-54-209 0 0,-3-13 0 0 0,0 0 0 0 0,0-1 0 0 0,0 1 0 0 0,1 0 0 0 0,-1 0 0 0 0,0-1 0 0 0,0 1 0 0 0,0 0 0 0 0,0 0 0 0 0,0-1 0 0 0,1 1 0 0 0,-1 0 0 0 0,0 0 0 0 0,0 0 0 0 0,0 0 0 0 0,0-1 0 0 0,1 1 0 0 0,-1 0 0 0 0,0 0 0 0 0,0 0 0 0 0,1 0 0 0 0,-1 0 0 0 0,0 0 0 0 0,0 0 0 0 0,1 0 0 0 0,-1-1 0 0 0,0 1 0 0 0,0 0 0 0 0,1 0 0 0 0,-1 0 0 0 0,0 0 0 0 0,0 0 0 0 0,1 0 0 0 0,-1 0 0 0 0,0 1 0 0 0,0-1 0 0 0,1 0 0 0 0,-1 0 0 0 0,0 0 0 0 0,0 0 0 0 0,1 0 0 0 0,-1 0 0 0 0,0 0 0 0 0,0 0 0 0 0,0 1 0 0 0,1-1 0 0 0,-1 0 0 0 0,0 0 0 0 0,0 0 0 0 0,0 1 0 0 0,1-1 0 0 0,-1 0 0 0 0,0 0 0 0 0,0 0 0 0 0,0 1 0 0 0,0-1 0 0 0,0 0 0 0 0,0 0 0 0 0,0 1 0 0 0,1-1 0 0 0,-1 0 0 0 0,0 0 0 0 0,0 1 0 0 0,0-1 0 0 0,0 0 0 0 0,3-5-254 0 0,-1 0 0 0 0,0-1 0 0 0,1 1 0 0 0,-2-1 0 0 0,3-8 0 0 0,2-9-1015 0 0,0 6 246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55.2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1807 4 10135 0 0,'0'0'464'0'0,"2"-1"-9"0"0,22-2 588 0 0,-22 3-73 0 0,-2 0 44 0 0,0 0-129 0 0,-2 2-581 0 0,-13 7-180 0 0,-1-1 1 0 0,1 0-1 0 0,-1-1 0 0 0,0-1 1 0 0,-31 8-1 0 0,-21 8 627 0 0,-602 272-143 0 0,423-159-608 0 0,20-10 0 0 0,54-36 443 0 0,-5 12 1162 0 0,175-99-1605 0 0,-3 3 0 0 0,2 9 0 0 0,2-5 0 0 0,-2 13 0 0 0,6-13 0 0 0,0-7 0 0 0,0 0 0 0 0,1 0 0 0 0,-1 0 0 0 0,1-1 0 0 0,-1 1 0 0 0,1-1 0 0 0,-1 1 0 0 0,1-1 0 0 0,0 0 0 0 0,0 0 0 0 0,4 1 0 0 0,36 6 0 0 0,-36-7 0 0 0,20 2 0 0 0,35 0 0 0 0,-5-2 0 0 0,25 0 0 0 0,-59-2 0 0 0,-1 1 0 0 0,0 1 0 0 0,43 7 0 0 0,-53-3 0 0 0,-12-5 0 0 0,0 0 0 0 0,1 1 0 0 0,-1-1 0 0 0,0 0 0 0 0,0 1 0 0 0,0-1 0 0 0,0 0 0 0 0,1 1 0 0 0,-1-1 0 0 0,0 0 0 0 0,0 1 0 0 0,0-1 0 0 0,0 1 0 0 0,0-1 0 0 0,0 0 0 0 0,0 1 0 0 0,0-1 0 0 0,0 1 0 0 0,0-1 0 0 0,0 0 0 0 0,0 1 0 0 0,0-1 0 0 0,0 1 0 0 0,-1 1 0 0 0,0 0 0 0 0,0-1 0 0 0,0 1 0 0 0,-1 0 0 0 0,1-1 0 0 0,0 1 0 0 0,-1-1 0 0 0,1 1 0 0 0,-1-1 0 0 0,1 0 0 0 0,-3 2 0 0 0,-23 14 0 0 0,17-12 0 0 0,-10 6 0 0 0,0-1 0 0 0,-1-1 0 0 0,-40 11 0 0 0,-68 8 0 0 0,91-21 0 0 0,-48 1 0 0 0,69-7 0 0 0,1-1 0 0 0,-1-1 0 0 0,0-1 0 0 0,0 0 0 0 0,-22-7 0 0 0,37 9-5 0 0,1-1-1 0 0,-1 1 0 0 0,0-1 1 0 0,0 0-1 0 0,1 1 0 0 0,-1-1 1 0 0,0 0-1 0 0,1 0 0 0 0,-1 0 1 0 0,1-1-1 0 0,-1 1 0 0 0,1 0 1 0 0,0 0-1 0 0,-1-1 0 0 0,1 1 1 0 0,0-1-1 0 0,0 1 0 0 0,0-1 1 0 0,0 1-1 0 0,-1-3 1 0 0,1 1 29 0 0,1 1 0 0 0,-1-1 0 0 0,1 1 0 0 0,0-1 0 0 0,0 0 0 0 0,0 1 0 0 0,0-1 0 0 0,0 1 1 0 0,0-1-1 0 0,1 1 0 0 0,-1-1 0 0 0,1 1 0 0 0,1-3 0 0 0,1-5 214 0 0,2 1 0 0 0,-1 0-1 0 0,1 0 1 0 0,1 0 0 0 0,-1 1-1 0 0,10-11 1 0 0,5-2-181 0 0,1 0 0 0 0,35-27 0 0 0,52-29-53 0 0,-30 24 429 0 0,-72 48-213 0 0,1 0 1 0 0,-1 0 0 0 0,1-1-1 0 0,4-6 1 0 0,-9 10-612 0 0,0-1 0 0 0,0 0 0 0 0,0 0 0 0 0,-1 0 0 0 0,1 0 0 0 0,-1 0 0 0 0,0 0 0 0 0,1-3 0 0 0,0-9-6772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56.4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144 44 2759 0 0,'0'0'107'0'0,"0"0"-19"0"0,-1-2-11 0 0,0-5 10 0 0,1 5 278 0 0,0 2 122 0 0,0 0 22 0 0,0 0-66 0 0,0 0-154 0 0,0 0 453 0 0,0 1-651 0 0,0-1 0 0 0,0 0 0 0 0,0 0 0 0 0,0 1 0 0 0,0-1 0 0 0,0 0 0 0 0,0 0 0 0 0,0 1 0 0 0,0-1 0 0 0,0 0 0 0 0,0 0 0 0 0,0 1 0 0 0,0-1 0 0 0,0 0 0 0 0,0 0 0 0 0,0 0 0 0 0,0 1 0 0 0,0-1 0 0 0,0 0 0 0 0,0 0 0 0 0,0 1 0 0 0,-1-1 0 0 0,1 0 0 0 0,0 0 0 0 0,0 0 1 0 0,0 0-1 0 0,0 1 0 0 0,-1-1 0 0 0,1 0 0 0 0,0 0 0 0 0,0 0 0 0 0,0 0 0 0 0,-1 0 0 0 0,1 1 0 0 0,0-1 0 0 0,0 0 0 0 0,0 0 0 0 0,-1 0 0 0 0,1 0 0 0 0,0 0 0 0 0,0 0 0 0 0,-1 0 0 0 0,1 0 0 0 0,0 0 0 0 0,0 0 0 0 0,-1 0 0 0 0,1 0 0 0 0,0 0 0 0 0,0 0 0 0 0,-1 0 0 0 0,1 0 0 0 0,0 0 0 0 0,0 0 0 0 0,0 0 0 0 0,-1-1 0 0 0,1 1 0 0 0,0 0 0 0 0,0 0 0 0 0,0 0 1 0 0,-1 0-1 0 0,1 0 0 0 0,0-1 0 0 0,0 1 0 0 0,0 0 0 0 0,0 0 0 0 0,-1 0 0 0 0,1 0 0 0 0,0-1 0 0 0,0 1 0 0 0,-13-16 4343 0 0,11 15-4126 0 0,-5-20 0 0 0,7 21-308 0 0,0 0 0 0 0,0 1 0 0 0,0-1 0 0 0,0 0 0 0 0,0 0 0 0 0,0 0 0 0 0,0 0 0 0 0,0 0 0 0 0,0 0 0 0 0,0 0 0 0 0,0 0 0 0 0,0 1 0 0 0,0-1 0 0 0,0 0 0 0 0,0 0 0 0 0,0 0 0 0 0,0 0 0 0 0,0 0 0 0 0,0 0 0 0 0,0 0 0 0 0,0 0 0 0 0,0 0 0 0 0,0 1 0 0 0,0-1 0 0 0,-1 0 0 0 0,1 0 0 0 0,0 0 0 0 0,0 0 0 0 0,0 0 0 0 0,0 0 0 0 0,0 0 0 0 0,0 0 0 0 0,0 0 0 0 0,0 0 0 0 0,-1 0 0 0 0,1 0 0 0 0,0 0 0 0 0,0 0 0 0 0,0 0 0 0 0,0 0 0 0 0,0 0 0 0 0,0 0 0 0 0,0 0 0 0 0,0 0 0 0 0,-1 0 0 0 0,1 0 0 0 0,0 0 0 0 0,0 0 0 0 0,0 0 0 0 0,0 0 0 0 0,0 0 0 0 0,0 0 0 0 0,0 0 0 0 0,0 0 0 0 0,-1 0 0 0 0,1-1 0 0 0,0 1 0 0 0,0 0 0 0 0,0 0 0 0 0,0 0 0 0 0,0 0 0 0 0,0 0 0 0 0,0 0 0 0 0,0 0 0 0 0,0 0 0 0 0,0 0 0 0 0,0-1 0 0 0,-4 10 0 0 0,-9 31 828 0 0,2 0 0 0 0,-7 55-1 0 0,2-11 178 0 0,-28 150 1651 0 0,45-229-2656 0 0,3-8 0 0 0,4-9 0 0 0,1-7-241 0 0,0-1 0 0 0,-1 1 0 0 0,-1-1 0 0 0,5-23 0 0 0,13-86-5891 0 0,-22 113 4900 0 0,2-20-1312 0 0,0 6-15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57.5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319 1 13823 0 0,'0'1'315'0'0,"0"1"-241"0"0,1 0-1 0 0,-1 0 1 0 0,1-1 0 0 0,-1 1-1 0 0,1 0 1 0 0,-1-1 0 0 0,1 1-1 0 0,0 0 1 0 0,0-1 0 0 0,1 2-1 0 0,-1-1-26 0 0,1 1 0 0 0,-1-1 0 0 0,0 0 0 0 0,0 1 0 0 0,0-1 0 0 0,0 1-1 0 0,1 3 1 0 0,1 18-130 0 0,0-4 575 0 0,0-1 1 0 0,-2 1-1 0 0,-1 22 1 0 0,-5-4-344 0 0,0 16-133 0 0,3-47-16 0 0,-2-9 0 0 0,-2-8 0 0 0,1-4 0 0 0,5 11 0 0 0,-1 0 0 0 0,0 0 0 0 0,0 0 0 0 0,-1 1 0 0 0,1-1 0 0 0,0 0 0 0 0,-1 0 0 0 0,-3-3 0 0 0,-8-11 0 0 0,8 11 0 0 0,1 1 0 0 0,-1-1 0 0 0,0 1 0 0 0,0 0 0 0 0,-1 0 0 0 0,-9-7 0 0 0,2 4 0 0 0,10 5 0 0 0,-1 1 0 0 0,1 0 0 0 0,-1 0 0 0 0,0 0 0 0 0,1 1 0 0 0,-1-1 0 0 0,0 1 0 0 0,0 0 0 0 0,-4-1 0 0 0,2 1 50 0 0,0 1 1 0 0,0 0-1 0 0,-1 0 0 0 0,1 0 1 0 0,0 1-1 0 0,0 0 0 0 0,0 0 0 0 0,0 0 1 0 0,0 1-1 0 0,0 0 0 0 0,1 0 0 0 0,-1 1 1 0 0,1 0-1 0 0,-1 0 0 0 0,1 0 0 0 0,0 0 1 0 0,-8 7-1 0 0,6-3 21 0 0,0 1 0 0 0,0-1-1 0 0,1 1 1 0 0,0 0 0 0 0,1 1 0 0 0,0 0 0 0 0,0-1 0 0 0,1 1 0 0 0,-7 20 0 0 0,6-15-129 0 0,1 0 1 0 0,1 1-1 0 0,0 0 1 0 0,1 0 0 0 0,1 0-1 0 0,0 0 1 0 0,2 23-1 0 0,0-29 127 0 0,0 1 0 0 0,1-1 0 0 0,0 1-1 0 0,1-1 1 0 0,0 0 0 0 0,1 1 0 0 0,-1-2-1 0 0,2 1 1 0 0,-1 0 0 0 0,1-1 0 0 0,1 0-1 0 0,9 12 1 0 0,1-3-346 0 0,1-1 1 0 0,0-1-1 0 0,1 0 0 0 0,30 18 0 0 0,-39-29 28 0 0,0 0-1 0 0,1-1 1 0 0,0 0-1 0 0,0 0 1 0 0,-1-1 0 0 0,1 0-1 0 0,18 1 1 0 0,-26-3 196 0 0,6 0-145 0 0,-1 0 0 0 0,0 0 0 0 0,1-1 0 0 0,-1 0 0 0 0,0 0 0 0 0,1-1 0 0 0,10-3 0 0 0,2-3-546 0 0,24-12 0 0 0,-36 15 560 0 0,1-1-1 0 0,-1-1 0 0 0,-1 1 0 0 0,1-1 1 0 0,-1-1-1 0 0,0 1 0 0 0,-1-1 1 0 0,10-16-1 0 0,5-4 215 0 0,-11 14-30 0 0,0-2 0 0 0,-2 1 0 0 0,0-1 0 0 0,0-1 0 0 0,5-18 0 0 0,12-28 0 0 0,-19 52 0 0 0,20-39 0 0 0,-23 45 0 0 0,0-1 0 0 0,1 1 0 0 0,0 0 0 0 0,0 1 0 0 0,0-1 0 0 0,8-6 0 0 0,-6 7 11 0 0,-4 2 58 0 0,-1 1 0 0 0,0 0-1 0 0,1 0 1 0 0,0-1 0 0 0,-1 1-1 0 0,1 0 1 0 0,0 1-1 0 0,-1-1 1 0 0,1 0 0 0 0,0 0-1 0 0,0 1 1 0 0,0-1 0 0 0,-1 1-1 0 0,1-1 1 0 0,0 1 0 0 0,0 0-1 0 0,0 0 1 0 0,0 0 0 0 0,3 0-1 0 0,2 1 28 0 0,0-1-1 0 0,0 1 1 0 0,-1 0-1 0 0,1 0 1 0 0,0 1-1 0 0,-1 0 1 0 0,1 0-1 0 0,-1 1 1 0 0,0 0-1 0 0,11 6 1 0 0,-10-4 173 0 0,-2-2-75 0 0,-1 0 1 0 0,1 0 0 0 0,-1 1 0 0 0,0 0-1 0 0,0 0 1 0 0,0 0 0 0 0,-1 0 0 0 0,6 7-1 0 0,-4-1 144 0 0,0 0 0 0 0,0 0 0 0 0,-1 0 0 0 0,0 0 0 0 0,0 1 0 0 0,-2 0 0 0 0,4 15 0 0 0,-6-19-263 0 0,1 0 0 0 0,-1 0 0 0 0,0 0 0 0 0,0 0 0 0 0,-1 0 0 0 0,0 0 0 0 0,0 0 1 0 0,-1 0-1 0 0,1-1 0 0 0,-2 1 0 0 0,1 0 0 0 0,-6 10 0 0 0,3-9-75 0 0,0 1 0 0 0,-1-1 0 0 0,-1 0 0 0 0,1 0 0 0 0,-1-1 0 0 0,0 0 0 0 0,-1 0 0 0 0,-16 11 0 0 0,19-15 0 0 0,0 1 0 0 0,0-2 0 0 0,-1 1 0 0 0,1 0 0 0 0,-1-1 0 0 0,0 0 0 0 0,0-1 0 0 0,1 1 0 0 0,-1-1 0 0 0,0 0 0 0 0,0 0 0 0 0,-1-1 0 0 0,1 0 0 0 0,0 0 0 0 0,0 0 0 0 0,-7-2 0 0 0,9 1 0 0 0,0 0 0 0 0,0 0 0 0 0,0-1 0 0 0,0 1 0 0 0,0-1 0 0 0,0 0 0 0 0,1 0 0 0 0,-1 0 0 0 0,1 0 0 0 0,-1-1 0 0 0,1 0 0 0 0,0 1 0 0 0,0-1 0 0 0,0 0 0 0 0,0 0 0 0 0,-3-6 0 0 0,3 4 0 0 0,1 1 0 0 0,0-1 0 0 0,0 0 0 0 0,0 0 0 0 0,1 1 0 0 0,-1-1 0 0 0,1 0 0 0 0,1 0 0 0 0,-1 0 0 0 0,1 0 0 0 0,-1 0 0 0 0,1 0 0 0 0,1-7 0 0 0,0 4 12 0 0,1 0-1 0 0,0 0 0 0 0,0 0 1 0 0,0 0-1 0 0,1 1 1 0 0,0-1-1 0 0,0 1 1 0 0,9-13-1 0 0,-4 9-872 0 0,0 0 0 0 0,1 0 0 0 0,0 1 0 0 0,15-12 0 0 0,-8 8-673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58.4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1 137 13823 0 0,'1'9'675'0'0,"10"29"313"0"0,-8-26-91 0 0,0-1 0 0 0,3 23 0 0 0,-1 22 750 0 0,20 90 0 0 0,-24-140-1647 0 0,0-3 0 0 0,0 0 0 0 0,0 0 0 0 0,-1 0 0 0 0,2 0 0 0 0,-1-1 0 0 0,0 1 0 0 0,1 0 0 0 0,-1-1 0 0 0,1 1 0 0 0,0-1 0 0 0,0 0 0 0 0,0 1 0 0 0,0-1 0 0 0,0 0 0 0 0,5 4 0 0 0,-5-5-30 0 0,0 1-1 0 0,1 0 0 0 0,-1-1 1 0 0,0 1-1 0 0,1-1 0 0 0,-1 0 1 0 0,1 0-1 0 0,0 0 0 0 0,-1 0 1 0 0,1 0-1 0 0,0 0 0 0 0,0-1 1 0 0,-1 1-1 0 0,1-1 1 0 0,0 0-1 0 0,0 0 0 0 0,0 0 1 0 0,-1 0-1 0 0,1-1 0 0 0,0 1 1 0 0,0-1-1 0 0,-1 1 0 0 0,1-1 1 0 0,0 0-1 0 0,-1 0 1 0 0,1 0-1 0 0,-1-1 0 0 0,1 1 1 0 0,4-3-1 0 0,4-5-181 0 0,1 0 1 0 0,-1 0-1 0 0,0-1 1 0 0,13-16-1 0 0,-19 20 197 0 0,1-1-155 0 0,0 1-1 0 0,-1-1 0 0 0,0 0 1 0 0,-1 0-1 0 0,7-14 0 0 0,-9 17 86 0 0,0-1 0 0 0,-1 0-1 0 0,1 0 1 0 0,-1 1 0 0 0,0-1-1 0 0,-1 0 1 0 0,1 0 0 0 0,-1 0-1 0 0,0 0 1 0 0,0 0 0 0 0,-2-6-1 0 0,2-2 446 0 0,0 11-238 0 0,0-1 0 0 0,0 1 1 0 0,-1 0-1 0 0,1-1 0 0 0,0 1 0 0 0,-1-1 1 0 0,0 1-1 0 0,1 0 0 0 0,-1-1 0 0 0,0 1 1 0 0,-1-2-1 0 0,1 3-117 0 0,1 1 0 0 0,0-1 0 0 0,-1 1 0 0 0,1-1 0 0 0,0 1 0 0 0,-1-1 0 0 0,1 1 0 0 0,-1-1 0 0 0,1 1 0 0 0,-1 0 0 0 0,1-1 0 0 0,-1 1 0 0 0,1 0 0 0 0,-1-1 0 0 0,1 1 0 0 0,-1 0 0 0 0,1 0 0 0 0,-1-1 0 0 0,0 1 0 0 0,1 0 0 0 0,-1 0 0 0 0,1 0 0 0 0,-1 0 0 0 0,0 0 0 0 0,1 0 0 0 0,-1 0 0 0 0,1 0 0 0 0,-1 0 0 0 0,0 0 0 0 0,1 0 0 0 0,-1 0 0 0 0,1 1 0 0 0,-1-1 0 0 0,1 0 0 0 0,-2 1 0 0 0,-9 10-20 0 0,8-4 15 0 0,0 1 0 0 0,0-1 0 0 0,1 1 0 0 0,0 0 0 0 0,0 0 0 0 0,1 0 0 0 0,0 0 0 0 0,0 0 0 0 0,1 0 0 0 0,0 0 0 0 0,0 0 0 0 0,3 13 0 0 0,-2-15 0 0 0,0-1 0 0 0,1 1 0 0 0,0 0 0 0 0,0-1 0 0 0,1 1 0 0 0,-1-1 0 0 0,1 0 0 0 0,7 10 0 0 0,-4-7 0 0 0,0-1 0 0 0,0 0 0 0 0,0 0 0 0 0,15 11 0 0 0,-14-13 0 0 0,1-1 0 0 0,0 0 0 0 0,-1 0 0 0 0,1 0 0 0 0,1-1 0 0 0,-1 0 0 0 0,0 0 0 0 0,1-1 0 0 0,-1-1 0 0 0,1 1 0 0 0,12 0 0 0 0,-11-2 0 0 0,1 0 0 0 0,0-1 0 0 0,-1 0 0 0 0,0-1 0 0 0,1 0 0 0 0,-1 0 0 0 0,0-1 0 0 0,0 0 0 0 0,11-6 0 0 0,-10 4 0 0 0,-1 0 0 0 0,0-1 0 0 0,17-13 0 0 0,-22 14 0 0 0,0 1 0 0 0,0-1 0 0 0,-1 0 0 0 0,0-1 0 0 0,0 1 0 0 0,0-1 0 0 0,0 0 0 0 0,2-6 0 0 0,1-4 0 0 0,-1-1 0 0 0,-1 1 0 0 0,-1-1 0 0 0,0 0 0 0 0,-1 0 0 0 0,-1-1 0 0 0,0 1 0 0 0,-2-28 0 0 0,-1 30 0 0 0,-1-1 0 0 0,-6-21 0 0 0,4 20 0 0 0,4 44 0 0 0,-1-15 0 0 0,2 22 0 0 0,2 46 0 0 0,-1-53 683 0 0,-1 1 0 0 0,-5 45-1 0 0,4-63-682 0 0,-1-6 0 0 0,-1-7 0 0 0,-2-8 0 0 0,0-7-105 0 0,2 0 0 0 0,0 0 1 0 0,1 0-1 0 0,1-1 0 0 0,0 1 0 0 0,1 0 0 0 0,2 0 0 0 0,-1 0 1 0 0,2 0-1 0 0,1 0 0 0 0,0 1 0 0 0,1-1 0 0 0,1 1 0 0 0,0 1 1 0 0,1-1-1 0 0,1 2 0 0 0,1-1 0 0 0,12-15 0 0 0,-14 22 105 0 0,1 0 0 0 0,-1 1 0 0 0,1 0 0 0 0,1 1 0 0 0,0 0 0 0 0,0 0 0 0 0,18-8 0 0 0,-23 12 0 0 0,0 1 0 0 0,1-1 0 0 0,-1 1 0 0 0,1 1 0 0 0,0-1 0 0 0,0 1 0 0 0,-1 0 0 0 0,1 0 0 0 0,0 1 0 0 0,0-1 0 0 0,0 1 0 0 0,0 1 0 0 0,0-1 0 0 0,-1 1 0 0 0,1 0 0 0 0,0 0 0 0 0,7 3 0 0 0,-10-2-1 0 0,0 0 0 0 0,0 0 0 0 0,0 0 0 0 0,0 0 0 0 0,0 1 1 0 0,-1-1-1 0 0,1 1 0 0 0,-1 0 0 0 0,0-1 0 0 0,0 1 0 0 0,0 0 0 0 0,0 0 0 0 0,0 1 0 0 0,-1-1 0 0 0,1 0 0 0 0,1 6 0 0 0,-1 0 15 0 0,1 0-1 0 0,-1 0 0 0 0,-1 0 1 0 0,0 0-1 0 0,1 13 0 0 0,-4 11 935 0 0,-11 62 0 0 0,0 6-916 0 0,12-97-32 0 0,1-3 0 0 0,0 1 0 0 0,0-1 0 0 0,0 0 0 0 0,0 0 0 0 0,0 1 0 0 0,0-1 0 0 0,0 0 0 0 0,0 0 0 0 0,1 0 0 0 0,-1 0 0 0 0,1 1 0 0 0,-1-1 0 0 0,1 0 0 0 0,0 2 0 0 0,-1-2 0 0 0,1 1-1 0 0,-1-1 1 0 0,1 1 0 0 0,0-1-1 0 0,-1 0 1 0 0,1 1-1 0 0,0-1 1 0 0,0 0-1 0 0,0 1 1 0 0,0-1 0 0 0,0 0-1 0 0,0 0 1 0 0,0 0-1 0 0,0 0 1 0 0,0 0 0 0 0,0 0-1 0 0,1 0 1 0 0,-1 0-1 0 0,0-1 1 0 0,1 1-1 0 0,-1 0 1 0 0,0-1 0 0 0,1 1-1 0 0,-1-1 1 0 0,1 1-1 0 0,-1-1 1 0 0,1 0 0 0 0,-1 0-1 0 0,1 0 1 0 0,-1 0-1 0 0,1 0 1 0 0,2 0-1 0 0,14 2-118 0 0,-15-2-60 0 0,0 0 1 0 0,0 1-1 0 0,-1-1 0 0 0,1 0 1 0 0,0 0-1 0 0,0 0 0 0 0,0-1 1 0 0,-1 1-1 0 0,1-1 0 0 0,0 0 1 0 0,0 1-1 0 0,-1-1 0 0 0,1 0 1 0 0,-1-1-1 0 0,1 1 0 0 0,-1 0 1 0 0,1-1-1 0 0,-1 1 0 0 0,0-1 1 0 0,4-4-1 0 0,15-10-6304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58.8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11975 0 0,'0'0'547'0'0,"0"0"-11"0"0,1 1-344 0 0,5 14 1075 0 0,-1 0 1 0 0,0-1-1 0 0,-2 2 0 0 0,1-1 1 0 0,0 20-1 0 0,2 141 1338 0 0,-1-6-2628 0 0,-2-125 972 0 0,17 76 0 0 0,-18-112-1088 0 0,0 0 0 0 0,1 0 0 0 0,1-1 0 0 0,-1 1 0 0 0,1-1 0 0 0,6 8 0 0 0,-7-11-324 0 0,1 0-1 0 0,-1-1 1 0 0,1 1-1 0 0,5 4 1 0 0,-5-6-727 0 0,0-1 1 0 0,-1 1 0 0 0,1 0 0 0 0,0-1 0 0 0,8 4 0 0 0,2-1-5249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5.2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453 0 15663 0 0,'0'0'719'0'0,"0"0"-20"0"0,-2 2-449 0 0,-15 8 343 0 0,0 0-1 0 0,-1-1 1 0 0,0-1 0 0 0,0 0-1 0 0,-1-2 1 0 0,-28 7 0 0 0,14-7-601 0 0,-1-1-1 0 0,1-2 1 0 0,-37 0 0 0 0,62-3-96 0 0,-8 0-155 0 0,-1 0 0 0 0,0-1 0 0 0,0-1 0 0 0,1 0 0 0 0,-18-5 0 0 0,32 6-1648 0 0,2 1-114 0 0,0 0-25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59.1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522 1 11975 0 0,'0'0'267'0'0,"-2"0"42"0"0,-3 2-222 0 0,0 0 0 0 0,0-1 0 0 0,0 0 0 0 0,0 0 0 0 0,-1 0 0 0 0,1-1-1 0 0,-6 0 1 0 0,-27 4 813 0 0,-32 12-119 0 0,-135 27 1643 0 0,156-37-1947 0 0,-60 0 0 0 0,108-6 33 0 0,1 0-339 0 0,0 0-1435 0 0,0 0-631 0 0,3 1-121 0 0,15 4-28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5:59.5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268 16 11975 0 0,'25'-11'1440'0'0,"-29"10"-1181"0"0,0 0-1 0 0,0 0 1 0 0,0 0-1 0 0,-1 1 1 0 0,1-1-1 0 0,0 1 1 0 0,0 0-1 0 0,0 1 0 0 0,-1-1 1 0 0,1 1-1 0 0,-6 1 1 0 0,-14 1 575 0 0,-17-1-834 0 0,-74 14 0 0 0,108-14 136 0 0,0 1 1 0 0,-1 0-1 0 0,2 1 0 0 0,-1-1 0 0 0,0 1 0 0 0,-6 5 1 0 0,12-8 373 0 0,1-1-67 0 0,4 12-278 0 0,-2-8-86 0 0,0 0 0 0 0,1 0-1 0 0,-1-1 1 0 0,1 1 0 0 0,0-1-1 0 0,0 0 1 0 0,0 0 0 0 0,0 0-1 0 0,1 0 1 0 0,-1 0 0 0 0,1-1-1 0 0,0 0 1 0 0,0 1 0 0 0,4 0-1 0 0,9 5 422 0 0,36 10 0 0 0,-38-14-632 0 0,6 3 132 0 0,85 30 0 0 0,-96-33 0 0 0,0 1 0 0 0,0 1 0 0 0,0 0 0 0 0,-1 0 0 0 0,0 0 0 0 0,0 1 0 0 0,13 14 0 0 0,-18-16 110 0 0,-1-1 0 0 0,0 1 0 0 0,0-1 0 0 0,0 1 0 0 0,0 0 0 0 0,-1 0-1 0 0,0 0 1 0 0,0 1 0 0 0,0-1 0 0 0,-1 0 0 0 0,1 1 0 0 0,0 7 0 0 0,-2-5-47 0 0,0 0 0 0 0,0 0 1 0 0,0 0-1 0 0,-1-1 0 0 0,0 1 0 0 0,-1 0 1 0 0,0 0-1 0 0,-3 8 0 0 0,1-6-59 0 0,0-1-1 0 0,0 0 1 0 0,-1 0-1 0 0,0 0 1 0 0,-1 0 0 0 0,0-1-1 0 0,0 0 1 0 0,0 0-1 0 0,-1-1 1 0 0,-1 0-1 0 0,1 0 1 0 0,-1-1 0 0 0,-17 12-1 0 0,18-15-2 0 0,0 0 1 0 0,0-1-1 0 0,0 0 0 0 0,-1 0 1 0 0,1 0-1 0 0,-1-1 0 0 0,1 0 1 0 0,-13 0-1 0 0,3-2-50 0 0,0 0 1 0 0,-30-5 0 0 0,40 4-600 0 0,-1 0 0 0 0,1 0 0 0 0,0 0 0 0 0,0-1 0 0 0,-13-7 0 0 0,6 1-6515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0.0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338 193 10135 0 0,'0'0'464'0'0,"0"0"-9"0"0,1-1-295 0 0,5-5-637 0 0,-4 5 764 0 0,0-1-1 0 0,0 0 1 0 0,0 0-1 0 0,0 0 0 0 0,-1 0 1 0 0,1 0-1 0 0,-1 0 1 0 0,1 0-1 0 0,-1 0 1 0 0,0-1-1 0 0,0 1 1 0 0,0-1-1 0 0,0 1 0 0 0,0-4 1 0 0,0 1-178 0 0,0 0-1 0 0,-1 0 1 0 0,1-1 0 0 0,-1 1-1 0 0,0 0 1 0 0,-1 0 0 0 0,1 0-1 0 0,-1-1 1 0 0,0 1 0 0 0,-1 0-1 0 0,1 0 1 0 0,-1 0 0 0 0,0 0-1 0 0,0 1 1 0 0,-1-1 0 0 0,1 0-1 0 0,-1 1 1 0 0,0 0 0 0 0,0 0-1 0 0,0-1 1 0 0,-6-3 0 0 0,5 4-32 0 0,-1 0 0 0 0,0 0 1 0 0,0 0-1 0 0,0 1 0 0 0,0 0 0 0 0,-1 0 1 0 0,1 1-1 0 0,-1-1 0 0 0,0 1 0 0 0,1 0 0 0 0,-1 1 1 0 0,0-1-1 0 0,0 1 0 0 0,-1 0 0 0 0,1 1 1 0 0,0-1-1 0 0,-11 2 0 0 0,7 1-3 0 0,0-1-1 0 0,0 2 1 0 0,1-1-1 0 0,0 2 1 0 0,-1-1-1 0 0,1 1 1 0 0,0 0-1 0 0,-13 9 0 0 0,10-4-83 0 0,0 0-1 0 0,0 0 1 0 0,0 1-1 0 0,-18 22 0 0 0,24-24 11 0 0,1 0 0 0 0,0 0 0 0 0,0 0 0 0 0,1 0 0 0 0,1 1 0 0 0,-1 0 0 0 0,1 0 0 0 0,1 0 0 0 0,-1 0 0 0 0,1 0 0 0 0,1 0 0 0 0,0 1 0 0 0,0-1 0 0 0,1 1 0 0 0,0-1 0 0 0,1 0 0 0 0,0 1 0 0 0,3 10 0 0 0,-2-16 98 0 0,0 0 1 0 0,0 0-1 0 0,1 0 0 0 0,0 0 0 0 0,-1-1 1 0 0,1 1-1 0 0,1-1 0 0 0,-1 0 0 0 0,0 1 0 0 0,1-2 1 0 0,0 1-1 0 0,4 3 0 0 0,-4-3 65 0 0,-1-2-164 0 0,0 0 0 0 0,-1 1 0 0 0,1-1 0 0 0,0 0 0 0 0,0 0-1 0 0,0-1 1 0 0,0 1 0 0 0,0 0 0 0 0,5-1 0 0 0,30 0-1206 0 0,-28-1 1137 0 0,0 0 0 0 0,-1-1 1 0 0,1-1-1 0 0,0 0 1 0 0,-1 0-1 0 0,0-1 1 0 0,0 0-1 0 0,0 0 0 0 0,0-1 1 0 0,-1 0-1 0 0,1-1 1 0 0,-1 0-1 0 0,-1 0 1 0 0,1-1-1 0 0,-1 0 0 0 0,9-11 1 0 0,-4 3-60 0 0,-1 0 0 0 0,0 0 0 0 0,-1-1 1 0 0,-1-1-1 0 0,-1 1 0 0 0,0-2 0 0 0,10-33 0 0 0,-16 42 117 0 0,4-14 88 0 0,-5 21 262 0 0,-1 2 136 0 0,0 0 34 0 0,0 2-65 0 0,0 18-273 0 0,-1-5 49 0 0,3 27 0 0 0,2-9 763 0 0,-2-17-817 0 0,0 1-1 0 0,1 0 1 0 0,5 16 0 0 0,-6-28-167 0 0,-1-1 0 0 0,1 1-1 0 0,0-1 1 0 0,0 1 0 0 0,1-1 0 0 0,0 0-1 0 0,-1 0 1 0 0,1 0 0 0 0,1 0 0 0 0,-1-1-1 0 0,0 1 1 0 0,1-1 0 0 0,0 0 0 0 0,0 0-1 0 0,5 3 1 0 0,-5-4-219 0 0,1 0 0 0 0,0-1 0 0 0,0 0-1 0 0,-1 1 1 0 0,1-2 0 0 0,0 1 0 0 0,0 0 0 0 0,0-1-1 0 0,0 0 1 0 0,0 0 0 0 0,0-1 0 0 0,0 1 0 0 0,0-1 0 0 0,0 0-1 0 0,0-1 1 0 0,0 1 0 0 0,0-1 0 0 0,6-3 0 0 0,6-4-1313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0.4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184 0 13823 0 0,'0'0'630'0'0,"0"0"-13"0"0,0 0-320 0 0,0 0 105 0 0,0 0 87 0 0,0 0 20 0 0,-2 1 3 0 0,-42 12 1616 0 0,12 1-2112 0 0,25-11-16 0 0,0 0 0 0 0,0 0 0 0 0,0 0 0 0 0,0 1 0 0 0,0 0 0 0 0,1 0 0 0 0,0 0 0 0 0,0 1 0 0 0,0 0 0 0 0,-5 6 0 0 0,4 2 0 0 0,8-8 0 0 0,0-3 0 0 0,0 2 101 0 0,0 0 0 0 0,0-1-1 0 0,1 1 1 0 0,-1 0 0 0 0,1-1-1 0 0,0 1 1 0 0,0-1 0 0 0,1 1-1 0 0,-1-1 1 0 0,1 0 0 0 0,-1 0-1 0 0,1 0 1 0 0,0 0 0 0 0,0-1-1 0 0,1 1 1 0 0,3 2 0 0 0,8 5 44 0 0,1-1 1 0 0,20 9-1 0 0,-27-14-245 0 0,23 11 135 0 0,-9-6 47 0 0,-2 2-1 0 0,1 0 1 0 0,-2 2-1 0 0,20 14 1 0 0,-37-25-19 0 0,0 1 0 0 0,0 0 0 0 0,0 0 1 0 0,-1 0-1 0 0,1 0 0 0 0,-1 1 0 0 0,0-1 0 0 0,0 0 1 0 0,0 1-1 0 0,-1 0 0 0 0,1-1 0 0 0,-1 1 0 0 0,0 0 1 0 0,0 0-1 0 0,0 0 0 0 0,0 0 0 0 0,-1 0 0 0 0,1 0 1 0 0,-1 0-1 0 0,0 0 0 0 0,0 0 0 0 0,-1 0 1 0 0,1 0-1 0 0,-1 0 0 0 0,0 0 0 0 0,-2 6 0 0 0,1-5-68 0 0,0 0 0 0 0,-1 0 0 0 0,1-1 0 0 0,-1 1 0 0 0,0 0 0 0 0,0-1 0 0 0,0 0 0 0 0,0 0 0 0 0,-1 0 0 0 0,0 0 0 0 0,0-1 0 0 0,0 1 0 0 0,0-1 0 0 0,0 0-1 0 0,-1 0 1 0 0,0 0 0 0 0,1-1 0 0 0,-1 0 0 0 0,-8 3 0 0 0,1-2 8 0 0,0 0-1 0 0,0-1 1 0 0,0 0 0 0 0,0-1-1 0 0,0-1 1 0 0,-1 0 0 0 0,1 0-1 0 0,0-1 1 0 0,0-1 0 0 0,0 0-1 0 0,0-1 1 0 0,-14-4-1 0 0,17 3-471 0 0,0 0-1 0 0,0 0 1 0 0,1-1-1 0 0,-1 0 1 0 0,-11-9 0 0 0,7 2-7037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1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0 224 10135 0 0,'7'6'919'0'0,"3"-2"-632"0"0,-1 0 1 0 0,1 0-1 0 0,-1-1 0 0 0,1-1 1 0 0,0 0-1 0 0,0 0 0 0 0,0-1 1 0 0,0 0-1 0 0,0-1 0 0 0,0 0 1 0 0,0 0-1 0 0,0-1 0 0 0,1 0 1 0 0,-2-1-1 0 0,1-1 0 0 0,0 1 1 0 0,0-1-1 0 0,-1-1 0 0 0,1 0 1 0 0,-1 0-1 0 0,10-7 0 0 0,-1 1-287 0 0,-1-2 0 0 0,0 0 0 0 0,17-16 0 0 0,-29 23 0 0 0,0 0 0 0 0,0 0 0 0 0,-1-1 0 0 0,1 0 0 0 0,-1 0 0 0 0,0 0 0 0 0,-1 0 0 0 0,1 0 0 0 0,-1-1 0 0 0,-1 0 0 0 0,1 0 0 0 0,2-12 0 0 0,-5 17 0 0 0,0 0 0 0 0,0 0 0 0 0,0 0 0 0 0,0-1 0 0 0,-1 1 0 0 0,1 0 0 0 0,0 0 0 0 0,-1 0 0 0 0,0 0 0 0 0,0 0 0 0 0,1 0 0 0 0,-1 0 0 0 0,0 0 0 0 0,-1 0 0 0 0,1 0 0 0 0,0 0 0 0 0,0 0 0 0 0,-1 1 0 0 0,1-1 0 0 0,-1 1 0 0 0,0-1 0 0 0,1 1 0 0 0,-1-1 0 0 0,0 1 0 0 0,0 0 0 0 0,-3-2 0 0 0,1 1 0 0 0,0 0 0 0 0,0 0 0 0 0,0 1 0 0 0,0-1 0 0 0,0 1 0 0 0,0 0 0 0 0,0 0 0 0 0,-1 0 0 0 0,1 1 0 0 0,0-1 0 0 0,-1 1 0 0 0,-7 1 0 0 0,1 1 29 0 0,0 1-1 0 0,0 1 0 0 0,0 0 0 0 0,1 0 1 0 0,0 1-1 0 0,-1 1 0 0 0,2 0 0 0 0,-1 0 1 0 0,1 0-1 0 0,0 1 0 0 0,-10 11 1 0 0,12-11 13 0 0,0 0 0 0 0,0 0 0 0 0,1 1 1 0 0,0 0-1 0 0,0 1 0 0 0,1-1 0 0 0,0 1 0 0 0,1 0 1 0 0,0 0-1 0 0,0 0 0 0 0,1 1 0 0 0,0 0 1 0 0,-1 10-1 0 0,3-13 39 0 0,0 0 0 0 0,1 0-1 0 0,0-1 1 0 0,0 1 0 0 0,1 0 0 0 0,0 0 0 0 0,0 0 0 0 0,1 0-1 0 0,0-1 1 0 0,0 1 0 0 0,0-1 0 0 0,7 12 0 0 0,-4-10-63 0 0,0 0 0 0 0,1 0 1 0 0,0-1-1 0 0,0 0 0 0 0,1 0 0 0 0,-1 0 1 0 0,2-1-1 0 0,12 9 0 0 0,-6-7-27 0 0,0 1 0 0 0,1-2 0 0 0,0 0 1 0 0,1-1-1 0 0,-1 0 0 0 0,1-1 0 0 0,0-1 0 0 0,0-1 0 0 0,1 0 0 0 0,23 1 0 0 0,-24-4 34 0 0,0-1-1 0 0,0 0 1 0 0,0-1-1 0 0,0-1 1 0 0,0-1-1 0 0,-1 0 1 0 0,1 0-1 0 0,-1-2 1 0 0,18-8-1 0 0,-23 8-241 0 0,0 0 0 0 0,0 0 0 0 0,0 0 0 0 0,-1-1 0 0 0,0-1 0 0 0,0 0 0 0 0,-1 0 0 0 0,0 0 0 0 0,0-1 0 0 0,-1 0 0 0 0,0-1 0 0 0,0 0 0 0 0,6-14 0 0 0,-4 3-806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2.2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15663 0 0,'0'0'356'0'0,"1"2"50"0"0,2 4-223 0 0,0-1 1 0 0,1 0-1 0 0,0 0 1 0 0,0 0-1 0 0,0 0 1 0 0,1-1 0 0 0,5 5-1 0 0,3 3 1135 0 0,-6-6-760 0 0,0 0 0 0 0,1 0 0 0 0,15 8 0 0 0,4 3-554 0 0,93 56 2052 0 0,-78-47-2051 0 0,1-2 1 0 0,76 31-1 0 0,-113-52-17 0 0,0-1 0 0 0,0 0 0 0 0,1 0 0 0 0,-1-1 0 0 0,1 1 0 0 0,-1-1 0 0 0,1-1 0 0 0,8 1 0 0 0,-13-1-168 0 0,1-1-1 0 0,-1 1 0 0 0,1-1 0 0 0,0 1 0 0 0,-1-1 0 0 0,0 0 0 0 0,1 0 0 0 0,-1 0 1 0 0,1 0-1 0 0,1-2 0 0 0,-2 2-305 0 0,0-1 1 0 0,0 1-1 0 0,0-1 1 0 0,-1 0 0 0 0,1 1-1 0 0,-1-1 1 0 0,1 0-1 0 0,-1 0 1 0 0,0 0 0 0 0,1-1-1 0 0,-1 1 1 0 0,1-3-1 0 0,2-7-5314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2.5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226 1 15663 0 0,'-22'52'1451'0'0,"10"-27"-1196"0"0,5-11-222 0 0,-17 26 1 0 0,-3 4 836 0 0,-30 46 1472 0 0,5-8-1519 0 0,50-77-823 0 0,-1 1 0 0 0,1 0 0 0 0,-2 12 0 0 0,-6 12 0 0 0,7-18-503 0 0,5-10 379 0 0,-1 0-3451 0 0,-1-2 2041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2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 13823 0 0,'5'9'309'0'0,"-1"0"0"0"0,0 1 0 0 0,-1-1 0 0 0,0 1 0 0 0,3 17 0 0 0,2 54 2262 0 0,-2-21-480 0 0,22 174-959 0 0,-21-201-1132 0 0,1 0 0 0 0,2-1 0 0 0,18 45 0 0 0,-20-48 0 0 0,-5-22-119 0 0,0-8 30 0 0,0-5-104 0 0,-2 3 107 0 0,0 0-1 0 0,-1 0 1 0 0,0 0 0 0 0,0-1 0 0 0,0 1 0 0 0,0 0-1 0 0,0 0 1 0 0,-1 0 0 0 0,1 0 0 0 0,-1 0 0 0 0,0 0 0 0 0,0 0-1 0 0,-2-5 1 0 0,-1-5-202 0 0,-55-188-3296 0 0,26 110 3276 0 0,1 0 90 0 0,28 79 205 0 0,2 0-1 0 0,-1 0 0 0 0,2-1 1 0 0,-1 1-1 0 0,2-20 0 0 0,0 28 14 0 0,0 1 0 0 0,1-1 0 0 0,-1 1 0 0 0,1-1 0 0 0,0 1 0 0 0,-1-1 0 0 0,2 1 0 0 0,-1 0 0 0 0,0 0 0 0 0,1 0 0 0 0,-1-1 0 0 0,1 1 0 0 0,0 1 0 0 0,0-1 0 0 0,0 0 0 0 0,1 0 0 0 0,-1 1 0 0 0,0-1 0 0 0,1 1 0 0 0,0 0 0 0 0,0 0 0 0 0,-1 0 0 0 0,1 0 0 0 0,0 0 0 0 0,4-1 0 0 0,7-4 0 0 0,-10 5 0 0 0,1-1 0 0 0,-1 1 0 0 0,1 0 0 0 0,0 1 0 0 0,0-1 0 0 0,0 1 0 0 0,5-1 0 0 0,14-2 282 0 0,-16 3-6 0 0,0 0-1 0 0,0 0 1 0 0,16 1-1 0 0,-2 2-188 0 0,0 0 0 0 0,-1 2 0 0 0,1 1 0 0 0,-1 0 0 0 0,0 2-1 0 0,28 12 1 0 0,-46-17-87 0 0,1 0 0 0 0,-1 0 0 0 0,0 0 0 0 0,0 1 0 0 0,0-1 0 0 0,0 1 0 0 0,0 0 0 0 0,0 0 0 0 0,-1 0 0 0 0,1 0 0 0 0,-1 1 0 0 0,3 5 0 0 0,-4-7 0 0 0,0 0 0 0 0,0 0 0 0 0,0 1 0 0 0,0-1 0 0 0,-1 0 0 0 0,1 1 0 0 0,-1-1 0 0 0,1 1 0 0 0,-1-1 0 0 0,0 1 0 0 0,0-1 0 0 0,0 1 0 0 0,0-1 0 0 0,-1 0 0 0 0,1 1 0 0 0,-1-1 0 0 0,1 1 0 0 0,-1-1 0 0 0,0 0 0 0 0,0 1 0 0 0,-2 2 0 0 0,-4 5 0 0 0,-1 1 0 0 0,-1-1 0 0 0,-12 12 0 0 0,5-6 0 0 0,-23 21 0 0 0,-77 58 0 0 0,96-81 0 0 0,-31 15 0 0 0,37-22 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3.3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 1 13823 0 0,'0'0'315'0'0,"0"0"45"0"0,0 0 21 0 0,2 0-49 0 0,6 3-220 0 0,-5-2-115 0 0,-1 0 0 0 0,1 1 0 0 0,-1-1-1 0 0,1 0 1 0 0,-1 1 0 0 0,0 0 0 0 0,3 2-1 0 0,3 1 478 0 0,-2-6-322 0 0,0-1 0 0 0,0 1 0 0 0,0 0 0 0 0,-1 1 0 0 0,1-1 0 0 0,0 1-1 0 0,0 0 1 0 0,9 2 0 0 0,8-1 85 0 0,-14-1-66 0 0,1 0 0 0 0,-1 1-1 0 0,1 0 1 0 0,-1 1 0 0 0,19 5-1 0 0,-24-5-106 0 0,0-1 0 0 0,0 1 0 0 0,0 0 0 0 0,0 1 0 0 0,0-1 0 0 0,0 1 0 0 0,-1-1 0 0 0,1 1 0 0 0,-1 0 0 0 0,0 1 0 0 0,0-1 0 0 0,0 0 0 0 0,0 1 0 0 0,0 0 0 0 0,2 4 0 0 0,0 2-64 0 0,0 0 0 0 0,-1 0 0 0 0,0 0 0 0 0,4 17 0 0 0,-7-21 0 0 0,0-1 0 0 0,0 0 0 0 0,-1 0 0 0 0,0 1 0 0 0,0-1 0 0 0,0 0 0 0 0,-1 1 0 0 0,0-1 0 0 0,0 0 0 0 0,0 0 0 0 0,-4 9 0 0 0,2-5 0 0 0,-1 1 0 0 0,0-1 0 0 0,-1-1 0 0 0,0 1 0 0 0,0-1 0 0 0,-1 1 0 0 0,-9 10 0 0 0,10-14 0 0 0,-1 0 0 0 0,1 0 0 0 0,-1 0 0 0 0,1-1 0 0 0,-1 0 0 0 0,-1 0 0 0 0,1 0 0 0 0,0-1 0 0 0,-1 1 0 0 0,-9 2 0 0 0,12-5 0 0 0,0 0 0 0 0,-1-1 0 0 0,1 1 0 0 0,-1-1 0 0 0,1 0 0 0 0,-1 0 0 0 0,1 0 0 0 0,0 0 0 0 0,-1-1 0 0 0,1 0 0 0 0,0 0 0 0 0,-1 0 0 0 0,1 0 0 0 0,0-1 0 0 0,0 1 0 0 0,0-1 0 0 0,0 0 0 0 0,-5-4 0 0 0,0-1 0 0 0,-1 0 0 0 0,1-1 0 0 0,0 0 0 0 0,1-1 0 0 0,0 1 0 0 0,0-2 0 0 0,1 1 0 0 0,0-1 0 0 0,1 0 0 0 0,0-1 0 0 0,1 1 0 0 0,0-1 0 0 0,0 0 0 0 0,-5-21 0 0 0,9 28-19 0 0,0-1-1 0 0,0 1 0 0 0,1-1 1 0 0,-1 0-1 0 0,1 0 1 0 0,0 1-1 0 0,1-1 1 0 0,-1 0-1 0 0,1 1 0 0 0,0-1 1 0 0,0 0-1 0 0,0 1 1 0 0,0-1-1 0 0,1 1 1 0 0,0-1-1 0 0,0 1 0 0 0,4-7 1 0 0,-3 8-462 0 0,-1-1-1 0 0,1 1 1 0 0,0 0 0 0 0,1 0-1 0 0,-1 0 1 0 0,0 0 0 0 0,6-2 0 0 0,3-2-1053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3.7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 17503 0 0,'27'79'1904'0'0,"7"25"-1888"0"0,-20-26 427 0 0,-13-77-301 0 0,-1 1 1 0 0,0 0 0 0 0,0 0-1 0 0,1 0 1 0 0,-1 0-1 0 0,0 0 1 0 0,-1 0-1 0 0,1 3 1 0 0,-2 26-1647 0 0,7-51 1340 0 0,0 6 162 0 0,-1 0 2 0 0,0 0 0 0 0,1 1 0 0 0,1 0 0 0 0,0 0 0 0 0,1 0 0 0 0,13-17 0 0 0,7-15 0 0 0,-21 34 0 0 0,-1 0 0 0 0,2 1 0 0 0,0 0 0 0 0,0 1 0 0 0,1-1 0 0 0,0 1 0 0 0,0 1 0 0 0,13-10 0 0 0,-14 12 45 0 0,0 1 0 0 0,1 0-1 0 0,0 0 1 0 0,0 1 0 0 0,0 0-1 0 0,13-4 1 0 0,-18 7-21 0 0,0 1-1 0 0,0-1 1 0 0,0 1-1 0 0,0-1 0 0 0,0 1 1 0 0,0 0-1 0 0,0 0 1 0 0,0 0-1 0 0,-1 0 1 0 0,1 1-1 0 0,0-1 1 0 0,0 1-1 0 0,0 0 1 0 0,0 0-1 0 0,0 0 1 0 0,-1 0-1 0 0,1 0 0 0 0,0 1 1 0 0,-1-1-1 0 0,1 1 1 0 0,-1-1-1 0 0,1 1 1 0 0,2 3-1 0 0,0 1 95 0 0,0 0-1 0 0,0 0 0 0 0,-1 0 1 0 0,0 1-1 0 0,-1 0 0 0 0,1-1 1 0 0,-1 1-1 0 0,0 0 0 0 0,-1 1 1 0 0,2 6-1 0 0,2 13-632 0 0,3 37 0 0 0,-9-63 494 0 0,2 30-889 0 0,-2-16 772 0 0,1 0 0 0 0,4 17 0 0 0,-4-31-940 0 0,-1-1-372 0 0,1 0-855 0 0,8 2-3150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5.5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0 17503 0 0,'0'0'399'0'0,"0"0"60"0"0,0 0 21 0 0,2 8 86 0 0,-2-4-487 0 0,0 0 0 0 0,-1 0-1 0 0,1 1 1 0 0,-1-1-1 0 0,0 0 1 0 0,0 0 0 0 0,0 0-1 0 0,-1 0 1 0 0,-2 5 0 0 0,-21 37 1365 0 0,19-36-1611 0 0,1-1 215 0 0,0 0 0 0 0,1-1 0 0 0,0 2 0 0 0,1-1 0 0 0,-1 0 0 0 0,2 1-1 0 0,-3 13 1 0 0,4-20 22 0 0,1 1-1 0 0,0 0 0 0 0,0-1 1 0 0,0 1-1 0 0,0 0 1 0 0,1-1-1 0 0,0 1 0 0 0,-1 0 1 0 0,1-1-1 0 0,1 1 0 0 0,-1-1 1 0 0,0 0-1 0 0,1 1 0 0 0,-1-1 1 0 0,1 0-1 0 0,0 0 1 0 0,0 0-1 0 0,1 0 0 0 0,-1 0 1 0 0,1 0-1 0 0,-1-1 0 0 0,1 1 1 0 0,3 2-1 0 0,4 1-69 0 0,1 1 0 0 0,-1-2 0 0 0,1 1 0 0 0,0-2 0 0 0,0 1 0 0 0,0-1 0 0 0,1-1 0 0 0,0 0 0 0 0,21 2 0 0 0,-15-3 0 0 0,0-1 0 0 0,0-1 0 0 0,1-1 0 0 0,-1 0 0 0 0,33-8 0 0 0,-45 7-103 0 0,0 1 0 0 0,-1-2 0 0 0,1 1 0 0 0,-1 0 0 0 0,1-1 0 0 0,-1 0 0 0 0,0-1 0 0 0,0 1 0 0 0,0-1 0 0 0,0 0 0 0 0,-1 0 0 0 0,0 0 0 0 0,1-1 0 0 0,-2 0 0 0 0,6-7 0 0 0,-2 2-957 0 0,-1-1 0 0 0,-1-1 1 0 0,0 1-1 0 0,0-1 0 0 0,-1 1 0 0 0,3-18 1 0 0,0-6-1499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4.1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1 270 10135 0 0,'0'0'231'0'0,"0"0"29"0"0,0 0 19 0 0,1 0-41 0 0,55-14 1500 0 0,-40 11-784 0 0,1-1 0 0 0,29-12 0 0 0,-39 13-894 0 0,8-3 136 0 0,-1 0 1 0 0,0-1-1 0 0,0 0 1 0 0,-1-2 0 0 0,0 1-1 0 0,0-2 1 0 0,12-10-1 0 0,-21 15-196 0 0,0 0 0 0 0,0 0 0 0 0,0 0 0 0 0,0 0 0 0 0,-1-1 0 0 0,0 0 0 0 0,0 1 0 0 0,0-1 0 0 0,-1 0 0 0 0,0 0 0 0 0,0-1 0 0 0,0 1 0 0 0,-1 0 0 0 0,0-1 0 0 0,0 1 0 0 0,-1 0 0 0 0,1-1 0 0 0,-2-9 0 0 0,1 14 0 0 0,-1 1 0 0 0,1-1 0 0 0,0 0 0 0 0,-1 1 0 0 0,1-1 0 0 0,-1 0 0 0 0,1 1 0 0 0,-1-1 0 0 0,0 1 0 0 0,0-1 0 0 0,0 1 0 0 0,0-1 0 0 0,0 1 0 0 0,0 0 0 0 0,0-1 0 0 0,0 1 0 0 0,0 0 0 0 0,-1 0 0 0 0,1 0 0 0 0,-2-1 0 0 0,1 1 0 0 0,0 0 0 0 0,0 0 0 0 0,0 1 0 0 0,0-1 0 0 0,0 1 0 0 0,0 0 0 0 0,-1-1 0 0 0,1 1 0 0 0,0 0 0 0 0,0 0 0 0 0,0 1 0 0 0,0-1 0 0 0,-4 1 0 0 0,-6 3 0 0 0,1 0 0 0 0,0 0 0 0 0,1 1 0 0 0,-17 10 0 0 0,23-13 0 0 0,-4 2 0 0 0,0 1 0 0 0,0 0 0 0 0,0 0 0 0 0,1 1 0 0 0,0-1 0 0 0,0 2 0 0 0,1-1 0 0 0,-1 1 0 0 0,2 0 0 0 0,-1 0 0 0 0,1 1 0 0 0,-8 13 0 0 0,5-5 0 0 0,6-11 0 0 0,-1 0 0 0 0,1-1 0 0 0,0 1 0 0 0,1 0 0 0 0,-1 0 0 0 0,1 0 0 0 0,0 0 0 0 0,0 1 0 0 0,0 8 0 0 0,1-10 23 0 0,0 0 0 0 0,0 0 0 0 0,1-1 0 0 0,0 1 0 0 0,0 0-1 0 0,0 0 1 0 0,0 0 0 0 0,0-1 0 0 0,1 1 0 0 0,0-1 0 0 0,-1 1 0 0 0,1-1-1 0 0,3 4 1 0 0,-1-2 65 0 0,0-1 0 0 0,0 0 0 0 0,1 1 0 0 0,-1-2 0 0 0,1 1 0 0 0,0 0 0 0 0,9 4 0 0 0,0-1 83 0 0,0-1 0 0 0,1-1-1 0 0,-1 0 1 0 0,1-1 0 0 0,29 4-1 0 0,-29-6-314 0 0,0-1 0 0 0,0-1 0 0 0,0 0-1 0 0,0-1 1 0 0,0-1 0 0 0,0 0 0 0 0,0-1 0 0 0,0-1-1 0 0,0 0 1 0 0,23-11 0 0 0,-20 7-604 0 0,0-1 0 0 0,-1-1 0 0 0,-1-1 0 0 0,0 0 0 0 0,0-1 0 0 0,-1-1 0 0 0,24-25 0 0 0,-26 23-3690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4.6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71 6447 0 0,'0'0'298'0'0,"1"2"-10"0"0,0 1-233 0 0,0 0 0 0 0,0 0 1 0 0,0 0-1 0 0,0 0 1 0 0,0 1-1 0 0,0 5 0 0 0,-1-2 527 0 0,2 16 472 0 0,-1-1 1 0 0,-2 1-1 0 0,0-1 0 0 0,-8 40 0 0 0,4-23-976 0 0,0 3 921 0 0,-9 54 421 0 0,14-94-932 0 0,0-2 21 0 0,0 0-66 0 0,0-13-278 0 0,0-15-165 0 0,2 1 0 0 0,1 0 0 0 0,1 0 0 0 0,8-28 0 0 0,-6 35 0 0 0,0 1 0 0 0,1 1 0 0 0,1-1 0 0 0,1 1 0 0 0,1 0 0 0 0,14-20 0 0 0,-12 21 0 0 0,2 1 0 0 0,0 0 0 0 0,21-18 0 0 0,-31 30 37 0 0,0 1 0 0 0,0 0 0 0 0,1 1 0 0 0,-1-1 0 0 0,1 1 0 0 0,-1 0 0 0 0,1 0 0 0 0,0 0 0 0 0,0 1 0 0 0,0-1 0 0 0,0 1 0 0 0,0 1 0 0 0,0-1 0 0 0,0 1 0 0 0,6-1 0 0 0,-7 2 4 0 0,-1-1-1 0 0,1 1 0 0 0,0-1 1 0 0,-1 1-1 0 0,1 0 1 0 0,0 1-1 0 0,-1-1 0 0 0,1 1 1 0 0,-1-1-1 0 0,0 1 0 0 0,0 0 1 0 0,1 0-1 0 0,-1 0 1 0 0,0 1-1 0 0,-1-1 0 0 0,1 1 1 0 0,0 0-1 0 0,-1 0 0 0 0,1-1 1 0 0,3 8-1 0 0,5 12 99 0 0,0 1 0 0 0,-1 1 0 0 0,6 25 1 0 0,-10-31-89 0 0,5 19-51 0 0,-7-23 0 0 0,0 1 0 0 0,1-1 0 0 0,1 0 0 0 0,0-1 0 0 0,11 19 0 0 0,-10-25 0 0 0,4-2 0 0 0,-7-4 2 0 0,0 0 0 0 0,1-1-1 0 0,-1 1 1 0 0,0-1 0 0 0,1-1-1 0 0,-1 1 1 0 0,0 0 0 0 0,1-1-1 0 0,-1 0 1 0 0,0 0 0 0 0,0 0 0 0 0,1-1-1 0 0,-1 1 1 0 0,0-1 0 0 0,0 0-1 0 0,-1 0 1 0 0,7-5 0 0 0,2-1-546 0 0,-1-1 0 0 0,0 0 1 0 0,-1-1-1 0 0,11-12 0 0 0,-1-1-970 0 0,2-3-20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4.9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11975 0 0,'0'0'547'0'0,"1"8"181"0"0,1 9-715 0 0,0-5 280 0 0,-2 0 1 0 0,1 16-1 0 0,-2-1 1242 0 0,4 40 0 0 0,1 7-457 0 0,-5-52-800 0 0,0 3 140 0 0,5 47 1 0 0,-1-47-388 0 0,1 7 183 0 0,13 50 1 0 0,13 6 1153 0 0,-24-75-1320 0 0,0 1-1 0 0,1-1 0 0 0,1 0 1 0 0,10 13-1 0 0,-12-18-30 0 0,1-1 1 0 0,0 1-1 0 0,0-1 0 0 0,8 6 1 0 0,-13-11-189 0 0,1 0 0 0 0,0 0 0 0 0,0-1 0 0 0,0 1 0 0 0,0-1 1 0 0,0 1-1 0 0,0-1 0 0 0,0 0 0 0 0,1 0 0 0 0,-1 0 1 0 0,0 0-1 0 0,1-1 0 0 0,-1 0 0 0 0,1 1 0 0 0,4-2 1 0 0,9-1-6656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05.3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681 1 10135 0 0,'-2'1'231'0'0,"-228"100"1881"0"0,185-85-1912 0 0,0-3 1 0 0,-1-1-1 0 0,-63 7 0 0 0,-3-11 11 0 0,43-3 1018 0 0,47-4-717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1.9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13823 0 0,'7'185'2435'0'0,"-7"-180"-2313"0"0,0 1 77 0 0,1 1 0 0 0,-1-1 0 0 0,1 1 0 0 0,2 8 0 0 0,-1-7-199 0 0,-1-7 0 0 0,-1 0 0 0 0,0 0 0 0 0,1 0 0 0 0,-1 0 0 0 0,1 0 0 0 0,-1 0 0 0 0,1 0 0 0 0,0 0 0 0 0,-1 0 0 0 0,1-1 0 0 0,0 1 0 0 0,-1 0 0 0 0,1 0 0 0 0,0-1 0 0 0,0 1 0 0 0,0 0 0 0 0,0-1 0 0 0,0 1 0 0 0,0-1 0 0 0,0 1 0 0 0,0-1 0 0 0,0 0 0 0 0,0 1 0 0 0,0-1 0 0 0,0 0 0 0 0,1 0 0 0 0,0 1 0 0 0,10 1-103 0 0,0-1 0 0 0,-1 0 0 0 0,1-1 0 0 0,20-2 0 0 0,5 1-258 0 0,56-7-4186 0 0,-81 7 3721 0 0,9-3-709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2.2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15663 0 0,'1'2'356'0'0,"27"231"3980"0"0,-10-73-3244 0 0,-16-149-1087 0 0,27 182 1454 0 0,-24-166-2068 0 0,14 35 0 0 0,-14-52 459 0 0,-5-9 52 0 0,1 0 1 0 0,-1-1-1 0 0,1 1 0 0 0,-1-1 1 0 0,1 1-1 0 0,-1-1 0 0 0,1 1 1 0 0,0-1-1 0 0,-1 1 0 0 0,1-1 0 0 0,0 1 1 0 0,0-1-1 0 0,-1 0 0 0 0,1 0 1 0 0,0 1-1 0 0,0-1 0 0 0,-1 0 1 0 0,1 0-1 0 0,0 0 0 0 0,0 0 0 0 0,-1 0 1 0 0,1 0-1 0 0,0 0 0 0 0,0 0 1 0 0,0 0-1 0 0,-1 0 0 0 0,1 0 1 0 0,0 0-1 0 0,0-1 0 0 0,-1 1 0 0 0,1 0 1 0 0,0-1-1 0 0,0 1 0 0 0,-1 0 1 0 0,1-1-1 0 0,0 1 0 0 0,-1-1 1 0 0,1 1-1 0 0,-1-1 0 0 0,2 0 1 0 0,-1 0-171 0 0,7-6-1267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2.6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 11975 0 0,'14'11'1200'0'0,"-11"-10"-1153"0"0,0 0 0 0 0,1 0 0 0 0,-1 0 0 0 0,0 0 0 0 0,1-1 0 0 0,-1 0-1 0 0,0 0 1 0 0,1 0 0 0 0,-1 0 0 0 0,0 0 0 0 0,5-1 0 0 0,3-2 269 0 0,0-1 1 0 0,12-4-1 0 0,-14 5-156 0 0,0-1 0 0 0,0 1 0 0 0,17-2 0 0 0,-21 4-127 0 0,0 1 0 0 0,0 0 0 0 0,1 0 0 0 0,-1 0 0 0 0,0 1 0 0 0,0-1-1 0 0,0 1 1 0 0,0 1 0 0 0,0-1 0 0 0,0 1 0 0 0,-1 0 0 0 0,1 0 0 0 0,0 0 0 0 0,-1 0 0 0 0,1 1-1 0 0,-1 0 1 0 0,7 6 0 0 0,-5-4 44 0 0,0 2 0 0 0,-1-1 1 0 0,0 0-1 0 0,0 1 0 0 0,-1 0 0 0 0,1 0 0 0 0,-2 0 0 0 0,1 1 0 0 0,-1-1 0 0 0,4 12 0 0 0,-3-2 104 0 0,1 0 0 0 0,-2 0 0 0 0,0 0 0 0 0,-1 1 1 0 0,-1-1-1 0 0,-2 30 0 0 0,1-39-95 0 0,-1 1 1 0 0,-1 0 0 0 0,1 0 0 0 0,-1-1 0 0 0,-1 1-1 0 0,0-1 1 0 0,0 0 0 0 0,-1 0 0 0 0,1 0-1 0 0,-2 0 1 0 0,1 0 0 0 0,-1-1 0 0 0,0 0 0 0 0,-1 0-1 0 0,-6 6 1 0 0,8-10-87 0 0,1 0 0 0 0,0 0 0 0 0,-1 0 0 0 0,0-1 0 0 0,0 1 0 0 0,1-1 0 0 0,-1 0 0 0 0,-1 0 0 0 0,1-1 0 0 0,0 1 0 0 0,0-1 0 0 0,-1 0 0 0 0,1 0 0 0 0,0-1 0 0 0,-1 1 0 0 0,-5-1 0 0 0,6 0 0 0 0,0-1 0 0 0,-1 1 0 0 0,1-1 0 0 0,0 0 0 0 0,1-1 0 0 0,-1 1 0 0 0,0-1 0 0 0,0 0 0 0 0,1 1 0 0 0,-1-2 0 0 0,1 1 0 0 0,-1 0 0 0 0,1-1 0 0 0,0 1 0 0 0,0-1 0 0 0,0 0 0 0 0,-4-6 0 0 0,1 2 0 0 0,1-1 0 0 0,1 0 0 0 0,-1 1 0 0 0,1-1 0 0 0,1-1 0 0 0,-5-15 0 0 0,2 2 0 0 0,-4-35 0 0 0,9 48-27 0 0,1 0-1 0 0,0 0 1 0 0,0 0-1 0 0,1 0 0 0 0,0 0 1 0 0,1 0-1 0 0,0 0 1 0 0,5-13-1 0 0,-2 7-960 0 0,2 0-1 0 0,0 1 0 0 0,16-25 1 0 0,-9 20-546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2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15663 0 0,'0'9'1418'0'0,"0"-3"-1093"0"0,0-5 84 0 0,0-1 82 0 0,0 0 18 0 0,0 0-66 0 0,0 1-294 0 0,1 4-266 0 0,-1 12-2543 0 0,0-9 1637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3.3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385 6 13823 0 0,'0'0'630'0'0,"-9"2"211"0"0,-21 10-648 0 0,25-9-2 0 0,0-1 1 0 0,0 0-1 0 0,0 0 1 0 0,0 0-1 0 0,0-1 1 0 0,0 0-1 0 0,0 0 0 0 0,-9 1 1 0 0,-19-3-151 0 0,0-1 1 0 0,0-1-1 0 0,-39-9 0 0 0,43 6-41 0 0,-33-3 0 0 0,53 8-201 0 0,7 1-850 0 0,-14-1-1899 0 0,13 1 1416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3.6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 15663 0 0,'0'0'719'0'0,"1"1"-20"0"0,2 4-374 0 0,-2-4 84 0 0,-1-1 82 0 0,0 0 18 0 0,0 0-66 0 0,15-12-2060 0 0,-9 7 606 0 0,-4 4-12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5.8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 15663 0 0,'0'7'762'0'0,"-1"17"-295"0"0,-6 31 0 0 0,1-10 416 0 0,3-20 97 0 0,-9 127 2568 0 0,11-117-2821 0 0,1 1 0 0 0,7 46 0 0 0,-1-41-605 0 0,19 106 231 0 0,-19-121-318 0 0,2 0 0 0 0,0-1 1 0 0,18 38-1 0 0,-24-58-391 0 0,1-1-1 0 0,0 0 1 0 0,-1 0-1 0 0,8 7 0 0 0,-9-10-2018 0 0,-1-1-5475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4.0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0 148 13823 0 0,'0'0'315'0'0,"0"0"45"0"0,0 0 21 0 0,1 1-49 0 0,3 1-220 0 0,-2-9-100 0 0,0 0 95 0 0,-1 0-1 0 0,2 1 1 0 0,-1-1-1 0 0,1 0 1 0 0,0 1-1 0 0,0 0 1 0 0,0-1-1 0 0,1 1 1 0 0,0 1 0 0 0,0-1-1 0 0,1 0 1 0 0,0 1-1 0 0,0 0 1 0 0,0 0-1 0 0,0 1 1 0 0,1-1-1 0 0,-1 1 1 0 0,8-3-1 0 0,-3 1-101 0 0,0 0 0 0 0,1 1 0 0 0,21-6 0 0 0,-29 10-5 0 0,1 0 0 0 0,0 0 0 0 0,-1 0-1 0 0,1 1 1 0 0,0 0 0 0 0,0 0 0 0 0,-1 0-1 0 0,1 0 1 0 0,0 1 0 0 0,-1-1 0 0 0,1 1-1 0 0,0 0 1 0 0,-1 0 0 0 0,1 0 0 0 0,-1 1-1 0 0,5 1 1 0 0,-5-1 84 0 0,1 0 0 0 0,-1 1-1 0 0,0-1 1 0 0,0 0 0 0 0,0 1-1 0 0,0 0 1 0 0,0 0 0 0 0,-1 0-1 0 0,1 0 1 0 0,-1 0 0 0 0,3 4-1 0 0,-3-2 46 0 0,0 1-1 0 0,0-1 1 0 0,0 1-1 0 0,0 0 1 0 0,-1-1-1 0 0,0 1 1 0 0,0 6-1 0 0,1 14-125 0 0,-1-1 0 0 0,-2 0 0 0 0,0 1 0 0 0,-2-1 0 0 0,-6 28 0 0 0,2-22-4 0 0,-2 0 1 0 0,-1-1 0 0 0,-24 50-1 0 0,-6 6-1383 0 0,40-84 942 0 0,33 8 276 0 0,-25-10 205 0 0,1 0 1 0 0,14-2-1 0 0,7-1 245 0 0,134-3 1306 0 0,-152 6-1649 0 0,-8 0-27 0 0,1 0 1 0 0,0 0-1 0 0,0-1 1 0 0,-1 0-1 0 0,1 0 1 0 0,0 0-1 0 0,-1 0 0 0 0,7-3 1 0 0,-9 3-868 0 0,-2 1-58 0 0,0 0-12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4.7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13823 0 0,'0'0'315'0'0,"0"0"45"0"0,0 0 21 0 0,0 0-49 0 0,8 8 715 0 0,-5 6-644 0 0,0 0 0 0 0,-2 0 0 0 0,1 0 0 0 0,-2 0-1 0 0,0 0 1 0 0,0 0 0 0 0,-4 19 0 0 0,0 30-461 0 0,11 65 58 0 0,-1-54 0 0 0,-6-68-97 0 0,1 0 0 0 0,0 1-1 0 0,0-1 1 0 0,1 0 0 0 0,0 0-1 0 0,0 0 1 0 0,0 0 0 0 0,7 11-1 0 0,-9-15-410 0 0,8 6-2204 0 0,-7-7 2072 0 0,4 6-219 0 0,-1-4-2612 0 0,-4-3 913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5.1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495 1 13823 0 0,'0'0'315'0'0,"-2"1"45"0"0,-11 5 53 0 0,-14 6 36 0 0,-1-2 0 0 0,-55 15 0 0 0,27-15-516 0 0,-1-2 1 0 0,0-4-1 0 0,-100-3 0 0 0,142-1-445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5.9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147 1 13823 0 0,'0'0'315'0'0,"0"0"45"0"0,0 0 21 0 0,0 0-49 0 0,-3 0-220 0 0,2 0-111 0 0,0 1-1 0 0,1-1 1 0 0,-1 0 0 0 0,0 1-1 0 0,0-1 1 0 0,0 1-1 0 0,0-1 1 0 0,1 1-1 0 0,-1-1 1 0 0,0 1 0 0 0,1 0-1 0 0,-1-1 1 0 0,0 1-1 0 0,1 0 1 0 0,-1 0-1 0 0,1-1 1 0 0,-1 1 0 0 0,1 0-1 0 0,-1 0 1 0 0,1 0-1 0 0,0 0 1 0 0,-1-1-1 0 0,1 2 1 0 0,-8 29 357 0 0,4-10 205 0 0,-42 102 1779 0 0,27-79-1906 0 0,-21 80 0 0 0,36-110-441 0 0,2 1 0 0 0,0 0 0 0 0,0 0 0 0 0,1 0 0 0 0,1 0 1 0 0,0 0-1 0 0,2 0 0 0 0,-1-1 0 0 0,8 27 0 0 0,-5-29 6 0 0,0 0 1 0 0,2-1-1 0 0,-1 1 0 0 0,1-1 1 0 0,1-1-1 0 0,0 1 0 0 0,1-1 0 0 0,0 0 1 0 0,0-1-1 0 0,1 0 0 0 0,0 0 0 0 0,1-1 1 0 0,16 12-1 0 0,-8-9-29 0 0,0 0 1 0 0,1-1 0 0 0,0-1-1 0 0,0 0 1 0 0,1-2 0 0 0,0 0-1 0 0,27 5 1 0 0,-41-11-418 0 0,0 0 1 0 0,0 0-1 0 0,0-1 1 0 0,-1 0-1 0 0,1 0 0 0 0,0 0 1 0 0,0-1-1 0 0,9-2 1 0 0,4 0-1090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6.5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267 0 10135 0 0,'0'0'464'0'0,"0"0"-9"0"0,-4 14 1558 0 0,3-12-1948 0 0,0-1 1 0 0,0 1-1 0 0,0 0 0 0 0,-1-1 0 0 0,1 1 0 0 0,0-1 1 0 0,-1 0-1 0 0,0 1 0 0 0,1-1 0 0 0,-1 0 0 0 0,0 0 1 0 0,1 0-1 0 0,-1 0 0 0 0,0 0 0 0 0,0-1 0 0 0,0 1 1 0 0,0 0-1 0 0,0-1 0 0 0,0 1 0 0 0,-4-1 0 0 0,-3 1 224 0 0,-1 0 0 0 0,-18-2 0 0 0,18 0-285 0 0,0 0 0 0 0,0-1-1 0 0,0-1 1 0 0,-11-3 0 0 0,11 2 17 0 0,0 1 0 0 0,-1 0-1 0 0,0 1 1 0 0,0 0 0 0 0,-19 0 0 0 0,28 2 346 0 0,-5 3 1029 0 0,5-2-1387 0 0,1 0 1 0 0,0 0-1 0 0,0 0 0 0 0,-1 0 0 0 0,1 0 1 0 0,0 0-1 0 0,0 0 0 0 0,0 1 1 0 0,0-1-1 0 0,1 1 0 0 0,-1-1 1 0 0,0 0-1 0 0,0 1 0 0 0,1-1 0 0 0,-1 1 1 0 0,1 0-1 0 0,-1 1 0 0 0,0 2-11 0 0,-1 1 2 0 0,1-1 0 0 0,0 0 0 0 0,0 1 0 0 0,0-1 0 0 0,1 1 0 0 0,0-1 0 0 0,0 1 0 0 0,1 7 0 0 0,0 5 0 0 0,-2 11 0 0 0,0-13 0 0 0,3 34 0 0 0,-2-48 0 0 0,0-1 0 0 0,0 0 0 0 0,0-1 0 0 0,0 1 0 0 0,0 0 0 0 0,0 0 0 0 0,0-1 0 0 0,0 1 0 0 0,0 0 0 0 0,0-1 0 0 0,0 1 0 0 0,1 0 0 0 0,-1 0 0 0 0,0-1 0 0 0,1 1 0 0 0,-1 0 0 0 0,0-1 0 0 0,1 1 0 0 0,-1-1 0 0 0,1 2 0 0 0,5 3 0 0 0,-3-3 0 0 0,1 0 0 0 0,0-1 0 0 0,1 0 0 0 0,-1 0 0 0 0,0 0 0 0 0,0 0 0 0 0,0-1 0 0 0,1 0 0 0 0,-1 1 0 0 0,0-2 0 0 0,1 1 0 0 0,7-2 0 0 0,-6 1 0 0 0,0 1 0 0 0,1 0 0 0 0,-1 0 0 0 0,0 0 0 0 0,9 2 0 0 0,23 6 0 0 0,-15-4 0 0 0,1 2 0 0 0,29 11 0 0 0,-46-15 0 0 0,-1 1 0 0 0,1 0 0 0 0,-1 1 0 0 0,0-1 0 0 0,0 1 0 0 0,-1 1 0 0 0,1-1 0 0 0,-1 1 0 0 0,0 0 0 0 0,0 0 0 0 0,0 0 0 0 0,5 9 0 0 0,-8-11 0 0 0,-1-1 0 0 0,0 1 0 0 0,0-1 0 0 0,0 1 0 0 0,0-1 0 0 0,0 1 0 0 0,0 0 0 0 0,-1-1 0 0 0,1 1 0 0 0,-1 0 0 0 0,0-1 0 0 0,0 1 0 0 0,0 0 0 0 0,0 0 0 0 0,-1 3 0 0 0,0-1 0 0 0,0-1 0 0 0,0 0 0 0 0,-1 1 0 0 0,0-1 0 0 0,0 0 0 0 0,0 0 0 0 0,0 0 0 0 0,-5 6 0 0 0,-2 0 0 0 0,-1 1 0 0 0,0-2 0 0 0,0 1 0 0 0,-1-1 0 0 0,-13 8 0 0 0,18-13 0 0 0,0-1 0 0 0,0 1 0 0 0,-1-1 0 0 0,1 0 0 0 0,-1-1 0 0 0,0 1 0 0 0,1-2 0 0 0,-1 1 0 0 0,0-1 0 0 0,0 1 0 0 0,0-2 0 0 0,-1 1 0 0 0,1-1 0 0 0,0 0 0 0 0,0-1 0 0 0,0 0 0 0 0,0 0 0 0 0,0 0 0 0 0,0-1 0 0 0,0 0 0 0 0,1 0 0 0 0,-1-1 0 0 0,1 0 0 0 0,-1 0 0 0 0,1 0 0 0 0,-7-6 0 0 0,11 7 0 0 0,0 0-1 0 0,0 0 1 0 0,0 0-1 0 0,0-1 1 0 0,1 1 0 0 0,-1-1-1 0 0,1 1 1 0 0,0-1-1 0 0,-1 1 1 0 0,0-4-1 0 0,-1-3-1151 0 0,2 7-4635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6.9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20 10135 0 0,'0'0'464'0'0,"0"0"-9"0"0,0 0-155 0 0,0 0 443 0 0,0 0 227 0 0,0 0 44 0 0,9-1 175 0 0,35-5 220 0 0,126-6 1319 0 0,-95 12-3573 0 0,-74 0-3638 0 0,-1 0-1565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7.6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1 120 13823 0 0,'0'0'315'0'0,"0"0"45"0"0,0 0 21 0 0,0 0-49 0 0,0 0-149 0 0,0 0 194 0 0,1-3 110 0 0,2-9 22 0 0,-2 9-66 0 0,0 2-294 0 0,4-8-40 0 0,5-8-223 0 0,15-18-1 0 0,-22 31 273 0 0,0 0 0 0 0,1 0-1 0 0,0 0 1 0 0,-1 0-1 0 0,1 1 1 0 0,1 0 0 0 0,-1 0-1 0 0,0 0 1 0 0,9-4-1 0 0,-10 7 286 0 0,-1-1-435 0 0,1 1 1 0 0,-1 0-1 0 0,1 0 0 0 0,-1 0 1 0 0,1 1-1 0 0,-1-1 0 0 0,0 0 1 0 0,1 1-1 0 0,-1 0 0 0 0,1 0 1 0 0,-1-1-1 0 0,0 1 0 0 0,0 1 1 0 0,0-1-1 0 0,0 0 0 0 0,0 0 1 0 0,0 1-1 0 0,4 2 0 0 0,-6-3-1 0 0,3 2-7 0 0,0 0 0 0 0,-1 1 0 0 0,1-1 0 0 0,-1 1 0 0 0,0-1 0 0 0,0 1 0 0 0,0 0 0 0 0,-1 0 0 0 0,1 0 0 0 0,-1 0 0 0 0,0 0 0 0 0,0 0 0 0 0,0 0 0 0 0,0 8 0 0 0,-1 7 0 0 0,0-1 0 0 0,-2 19 0 0 0,1-33 0 0 0,-2 23 0 0 0,-1 1 0 0 0,-1-1 0 0 0,-2 0 0 0 0,-1 0 0 0 0,-17 41 0 0 0,-30 37 0 0 0,46-88 0 0 0,-7 16 0 0 0,15-32 0 0 0,1-1 0 0 0,0 0 0 0 0,0 1 0 0 0,-1-1 0 0 0,1 0 0 0 0,0 1 0 0 0,0-1 0 0 0,0 0 0 0 0,0 1 0 0 0,-1-1 0 0 0,1 0 0 0 0,0 1 0 0 0,0-1 0 0 0,0 1 0 0 0,0-1 0 0 0,0 0 0 0 0,0 1 0 0 0,0-1 0 0 0,0 1 0 0 0,0-1 0 0 0,0 0 0 0 0,0 1 0 0 0,0-1 0 0 0,1 1 0 0 0,11 1 0 0 0,-6-2 0 0 0,9 0 0 0 0,0-1 0 0 0,0 0 0 0 0,0-1 0 0 0,-1-1 0 0 0,20-7 0 0 0,3 1 0 0 0,78-22 0 0 0,-106 29 0 0 0,3-3-2355 0 0,-11 2 521 0 0,-1 2 679 0 0,1 0-4893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18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8 10135 0 0,'0'0'231'0'0,"0"0"29"0"0,0 0 19 0 0,0-1-41 0 0,-3-4-112 0 0,3 4 267 0 0,0 1 106 0 0,0 0 11 0 0,0 0 2 0 0,0 0 0 0 0,1 0-384 0 0,0 0 0 0 0,-1 0 0 0 0,1-1 0 0 0,0 1 0 0 0,0 0 0 0 0,0 0 0 0 0,0 0 0 0 0,0 0 0 0 0,0 0 0 0 0,0 0 0 0 0,0 1 0 0 0,0-1 0 0 0,-1 0 0 0 0,1 0 0 0 0,2 1 0 0 0,9 6 437 0 0,0 0-1 0 0,-1 1 1 0 0,0 1-1 0 0,0 0 1 0 0,-1 0-1 0 0,18 20 1 0 0,-5 0 315 0 0,28 46 0 0 0,-36-49-829 0 0,-1 2 0 0 0,-1-1 0 0 0,-2 2 0 0 0,-1 0 0 0 0,-1 0 0 0 0,-1 1 0 0 0,-2-1 0 0 0,4 42 0 0 0,-9-52 126 0 0,0 0 0 0 0,-2 0 0 0 0,0 0 1 0 0,-1 0-1 0 0,-1 0 0 0 0,0 0 0 0 0,-2-1 1 0 0,-13 36-1 0 0,9-32-458 0 0,-2-1 0 0 0,0 0 0 0 0,-1-1 1 0 0,-2 0-1 0 0,0-1 0 0 0,-28 30 0 0 0,36-42 212 0 0,-17 16 162 0 0,-32 28 0 0 0,48-45-250 0 0,-1-1 0 0 0,1 0 0 0 0,-1 0 0 0 0,0-1 0 0 0,0 1 0 0 0,0-2 0 0 0,-1 0 0 0 0,1 0 0 0 0,-15 3 0 0 0,8-4-7030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1.8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1 10135 0 0,'0'0'464'0'0,"0"2"-9"0"0,2 10-195 0 0,-1 0 0 0 0,-1 0-1 0 0,0 0 1 0 0,-3 21 0 0 0,-12 50 1831 0 0,0-13-1208 0 0,15-69-883 0 0,-1 0 0 0 0,1 0 0 0 0,0 0 0 0 0,0 1 0 0 0,-1-1 0 0 0,1 0 0 0 0,0 0 0 0 0,0 1 0 0 0,0-1 0 0 0,0 0 0 0 0,0 0 0 0 0,0 1 0 0 0,1 1 0 0 0,1 0 0 0 0,1 8 0 0 0,-3-10 11 0 0,1 1 0 0 0,-1-1-1 0 0,1 0 1 0 0,-1 1 0 0 0,1-1-1 0 0,-1 0 1 0 0,1 0 0 0 0,0 1-1 0 0,0-1 1 0 0,-1 0 0 0 0,1 0-1 0 0,0 0 1 0 0,0 0 0 0 0,0 0-1 0 0,0 0 1 0 0,0-1 0 0 0,0 1-1 0 0,1 0 1 0 0,-1 0 0 0 0,0-1-1 0 0,0 1 1 0 0,0 0 0 0 0,1-1-1 0 0,1 1 1 0 0,2 1 165 0 0,5 2 62 0 0,-1-1 1 0 0,1 1-1 0 0,0-2 0 0 0,0 1 1 0 0,0-1-1 0 0,12 1 0 0 0,4-2 451 0 0,32-3-1 0 0,-48 1-793 0 0,0 0 1 0 0,0 0-1 0 0,-1-1 0 0 0,1 0 0 0 0,16-7 0 0 0,-22 8-144 0 0,1-1-1 0 0,-1-1 1 0 0,0 1 0 0 0,0-1-1 0 0,0 1 1 0 0,0-1 0 0 0,0 0-1 0 0,-1-1 1 0 0,1 1 0 0 0,-1-1-1 0 0,0 1 1 0 0,0-1 0 0 0,4-7-1 0 0,-2 2-1271 0 0,1 0-14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2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 13823 0 0,'0'0'315'0'0,"0"1"45"0"0,3 30 299 0 0,-1 0-1 0 0,-2 0 1 0 0,-1-1 0 0 0,-6 38-1 0 0,6-47-326 0 0,0 1-1 0 0,2 0 1 0 0,0-1-1 0 0,6 25 1 0 0,2 34-358 0 0,-9-67 11 0 0,2 0 1 0 0,0-1-1 0 0,0 1 0 0 0,1 0 0 0 0,1 0 0 0 0,0-1 0 0 0,0 0 1 0 0,8 14-1 0 0,-4-17-2645 0 0,-8-9 1637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6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34 11975 0 0,'0'0'547'0'0,"0"0"-11"0"0,5 4 221 0 0,-1-3 2510 0 0,3 0-2293 0 0,0-1-1 0 0,0 1 1 0 0,13-2 0 0 0,48-11-585 0 0,-44 7-284 0 0,27-3-105 0 0,0 3 0 0 0,102 3 0 0 0,-142 2 298 0 0,18 1-3143 0 0,39-3-1 0 0,-41-2-189 0 0,-13 1-33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2.6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41 11975 0 0,'0'0'547'0'0,"0"0"-11"0"0,9-1-323 0 0,-1 0 47 0 0,0-1 0 0 0,0 0 0 0 0,-1 0 0 0 0,1-1 0 0 0,8-4 0 0 0,-8 3 224 0 0,0 1 0 0 0,1 0 0 0 0,16-4 0 0 0,-16 5-423 0 0,1 1 0 0 0,-1 0 0 0 0,1 0-1 0 0,-1 1 1 0 0,1 0 0 0 0,-1 1 0 0 0,0 0 0 0 0,1 0-1 0 0,14 5 1 0 0,-11-2-32 0 0,-1 0-1 0 0,1 2 0 0 0,-1-1 0 0 0,0 2 1 0 0,22 14-1 0 0,-29-17-21 0 0,0 0 1 0 0,-1 1-1 0 0,0-1 1 0 0,0 1-1 0 0,0-1 1 0 0,0 1-1 0 0,-1 1 1 0 0,0-1-1 0 0,0 0 1 0 0,0 1-1 0 0,-1-1 1 0 0,1 1-1 0 0,-1 0 1 0 0,-1 0-1 0 0,3 11 1 0 0,-4-9 167 0 0,1 1 0 0 0,-1-1 1 0 0,0 1-1 0 0,-1-1 0 0 0,0 1 1 0 0,0-1-1 0 0,-1 1 0 0 0,-5 13 1 0 0,3-9-140 0 0,-1-1 0 0 0,-1 1 0 0 0,0-1 0 0 0,-15 20 0 0 0,19-29-36 0 0,-1 1 0 0 0,0 0 0 0 0,0-1 0 0 0,0 1 0 0 0,-1-1 0 0 0,1 0 0 0 0,-1 0 0 0 0,1-1 0 0 0,-1 1 0 0 0,0-1 0 0 0,0 1 0 0 0,0-1 0 0 0,-1-1 0 0 0,1 1 0 0 0,0 0 0 0 0,-1-1 0 0 0,1 0 0 0 0,-1 0 0 0 0,1 0 0 0 0,-1-1 0 0 0,1 0 0 0 0,-1 0 0 0 0,0 0 0 0 0,1 0 0 0 0,-1 0 0 0 0,1-1 0 0 0,-1 0 0 0 0,1 0 0 0 0,-1 0 0 0 0,1-1 0 0 0,0 0 0 0 0,-1 1 0 0 0,1-1 0 0 0,0-1 0 0 0,0 1 0 0 0,1-1 0 0 0,-1 1 0 0 0,-5-6 0 0 0,3 3 6 0 0,0-1-1 0 0,1 0 1 0 0,0-1-1 0 0,0 1 1 0 0,0-1-1 0 0,1 0 1 0 0,0 0-1 0 0,0 0 1 0 0,1-1-1 0 0,0 1 1 0 0,0-1-1 0 0,0 0 1 0 0,0-8-1 0 0,1 4-111 0 0,0 1 0 0 0,1-1 0 0 0,1 1 1 0 0,0-1-1 0 0,0 1 0 0 0,1-1 0 0 0,1 1 0 0 0,4-19 0 0 0,-4 21-11 0 0,-1 5-359 0 0,0-1 0 0 0,0 1 0 0 0,1-1 0 0 0,-1 1 0 0 0,1-1 0 0 0,0 1 0 0 0,0 0 0 0 0,0 0 0 0 0,1 0 0 0 0,0 0 0 0 0,-1 1 0 0 0,1-1 0 0 0,6-5 0 0 0,3-1-1571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2.9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15663 0 0,'0'0'356'0'0,"1"2"50"0"0,8 24 623 0 0,-8-24-664 0 0,-1-2 122 0 0,0 0 22 0 0,0 0-66 0 0,0 0-495 0 0,0 14-3079 0 0,1-8 2277 0 0,0 6-680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3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328 8 11975 0 0,'0'0'267'0'0,"0"0"42"0"0,0 0 17 0 0,0 0-28 0 0,-9 2 250 0 0,-4 1-266 0 0,-1-1 0 0 0,0-1 0 0 0,1 0 0 0 0,-1 0-1 0 0,0-2 1 0 0,0 0 0 0 0,-23-4 0 0 0,12 2 199 0 0,-25-1 1 0 0,18 3-1462 0 0,22 0 1230 0 0,0 0 0 0 0,0 1-1 0 0,1 0 1 0 0,-13 2 0 0 0,8 2 126 0 0,11-3-5361 0 0,3-1-425 0 0</inkml:trace>
  <inkml:trace contextRef="#ctx0" brushRef="#br0" timeOffset="1">211 254 13823 0 0,'0'0'315'0'0,"0"0"45"0"0,0 0 21 0 0,0 0-49 0 0,0 0-149 0 0,0 0 194 0 0,0 0 110 0 0,0 0 22 0 0,0 0-66 0 0,-1-1-294 0 0,0-1-147 0 0,1 0 0 0 0,-1 0 0 0 0,1 0 0 0 0,-1 0 0 0 0,1 0 0 0 0,0 0 0 0 0,0 0 0 0 0,0-1-1 0 0,0 1 1 0 0,0 0 0 0 0,0 0 0 0 0,1-3 0 0 0,1 0-4785 0 0,4-2-627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3.8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5 136 15663 0 0,'0'0'356'0'0,"0"0"50"0"0,0 0 20 0 0,0 0-42 0 0,-4-7-236 0 0,4 3-148 0 0,1 0 0 0 0,0 0 0 0 0,0 0 0 0 0,0 0 0 0 0,0 0 0 0 0,4-7 0 0 0,-1 1 0 0 0,-3 8 0 0 0,2-7 0 0 0,0 0 0 0 0,1 0 0 0 0,8-13 0 0 0,-10 19 0 0 0,-1 1 0 0 0,1 0 0 0 0,0 0 0 0 0,0-1 0 0 0,0 1 0 0 0,1 1 0 0 0,-1-1 0 0 0,0 0 0 0 0,1 0 0 0 0,-1 1 0 0 0,1 0 0 0 0,-1-1 0 0 0,1 1 0 0 0,0 0 0 0 0,-1 0 0 0 0,5-1 0 0 0,-1 1 0 0 0,-1 0 0 0 0,0 1 0 0 0,0-1 0 0 0,1 1 0 0 0,-1 0 0 0 0,0 1 0 0 0,8 1 0 0 0,-10-2 0 0 0,0 1 0 0 0,-1 0 0 0 0,1 0 0 0 0,0 0 0 0 0,-1 0 0 0 0,1 0 0 0 0,-1 1 0 0 0,1-1 0 0 0,-1 1 0 0 0,0 0 0 0 0,0 0 0 0 0,0-1 0 0 0,0 2 0 0 0,0-1 0 0 0,0 0 0 0 0,1 2 0 0 0,2 3 66 0 0,0 0 0 0 0,-1 1 0 0 0,0-1 0 0 0,-1 1 0 0 0,0-1 0 0 0,0 1 0 0 0,-1 0-1 0 0,1 0 1 0 0,-2 0 0 0 0,1 0 0 0 0,-1 1 0 0 0,0-1 0 0 0,-1 11 0 0 0,-2 1-97 0 0,0 1 1 0 0,-1-1-1 0 0,-1 0 1 0 0,-1 0-1 0 0,-1-1 1 0 0,-1 1-1 0 0,-10 19 0 0 0,-74 123-573 0 0,72-132 578 0 0,13-20 26 0 0,5-1 0 0 0,2-8 25 0 0,0 0-1 0 0,0 0 0 0 0,-1 1 1 0 0,1-1-1 0 0,0 0 0 0 0,0 0 1 0 0,0 0-1 0 0,1 0 0 0 0,-1 0 1 0 0,0-1-1 0 0,0 1 0 0 0,0 0 1 0 0,1 0-1 0 0,-1-1 1 0 0,0 1-1 0 0,1-1 0 0 0,-1 1 1 0 0,0-1-1 0 0,1 0 0 0 0,1 1 1 0 0,33 3 781 0 0,-33-4-740 0 0,174-4 703 0 0,-53-1-2314 0 0,-122 5 1033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4.5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11975 0 0,'0'0'267'0'0,"0"0"42"0"0,0 0 17 0 0,0 0-28 0 0,0 0-58 0 0,1 1 491 0 0,3 31 2020 0 0,2 59 0 0 0,-1-1-1948 0 0,-3-75-599 0 0,0 0 0 0 0,2-1 0 0 0,-1 1 0 0 0,7 14 0 0 0,-3-10-130 0 0,16 27-1 0 0,-20-41-255 0 0,1 0 0 0 0,-1 0 0 0 0,1 0 0 0 0,0 0 0 0 0,0-1 0 0 0,0 0 0 0 0,1 1 0 0 0,-1-2 0 0 0,8 6 0 0 0,4-2-3755 0 0,-13-6 1891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4.8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369 1 13823 0 0,'0'0'630'0'0,"-7"3"211"0"0,-4 4-406 0 0,0-2 1 0 0,-1 0-1 0 0,0 0 1 0 0,0-1-1 0 0,-1 0 0 0 0,1-1 1 0 0,-16 1-1 0 0,-92 6 336 0 0,110-10-920 0 0,-1 1 149 0 0,-16 0 0 0 0,-47-5 0 0 0,67 3-217 0 0,5 1-4895 0 0,2 0-927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5.2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48 11975 0 0,'0'0'267'0'0,"0"0"42"0"0,0 0 17 0 0,0 0-28 0 0,0 0-58 0 0,0 0 491 0 0,0 0 238 0 0,0 0 45 0 0,0 0-129 0 0,0 0-506 0 0,0 0 37 0 0,0 0 80 0 0,0 0 14 0 0,0 0-67 0 0,6-7-278 0 0,-2 4-165 0 0,0 1 0 0 0,1-1 0 0 0,0 1 0 0 0,4-2 0 0 0,10-4 0 0 0,-11 4 72 0 0,-1 1 0 0 0,1 1 0 0 0,-1-1 0 0 0,1 1 0 0 0,0 1 0 0 0,0 0 0 0 0,0 0 0 0 0,0 0 0 0 0,0 1 0 0 0,0 0 0 0 0,0 1 0 0 0,0-1 0 0 0,0 2 0 0 0,0-1 0 0 0,0 1 0 0 0,0 0 0 0 0,-1 1 0 0 0,1 0 0 0 0,12 6 0 0 0,-17-7-36 0 0,-1-1 0 0 0,0 1-1 0 0,0-1 1 0 0,0 1 0 0 0,0 0 0 0 0,0 0-1 0 0,-1 0 1 0 0,1 0 0 0 0,0 0 0 0 0,-1 0-1 0 0,1 0 1 0 0,-1 1 0 0 0,0-1 0 0 0,0 0-1 0 0,1 5 1 0 0,-1-3-27 0 0,0 0 0 0 0,0 0 0 0 0,-1 0 0 0 0,0 0 0 0 0,0 1 0 0 0,0-1 0 0 0,0 0 0 0 0,-1 0 0 0 0,0 5-1 0 0,-2 2-15 0 0,-1 1-1 0 0,0-1 1 0 0,-1 0-1 0 0,0 0 0 0 0,0-1 1 0 0,-8 11-1 0 0,6-12 8 0 0,0-1 0 0 0,0 1 0 0 0,-1-2 0 0 0,1 1 0 0 0,-2-1 0 0 0,1 0 0 0 0,-1-1 0 0 0,0 0 0 0 0,-1 0 0 0 0,-11 5 0 0 0,16-7 0 0 0,7-1 0 0 0,6-2 0 0 0,-8 0 0 0 0,118 11 0 0 0,-97-9 0 0 0,-6-1 0 0 0,0 0 0 0 0,0 1 0 0 0,18 6 0 0 0,-29-8 0 0 0,-1 0 0 0 0,0 1 0 0 0,0-1 0 0 0,0 1 0 0 0,0 0 0 0 0,0-1 0 0 0,0 1 0 0 0,-1 1 0 0 0,1-1 0 0 0,0 0 0 0 0,-1 0 0 0 0,0 1 0 0 0,0 0 0 0 0,1-1 0 0 0,-1 1 0 0 0,-1 0 0 0 0,1 0 0 0 0,0 0 0 0 0,-1 0 0 0 0,2 4 0 0 0,-3-5 0 0 0,1 1 0 0 0,-1-1 0 0 0,0 0 0 0 0,1 1 0 0 0,-1-1 0 0 0,0 0 0 0 0,-1 1 0 0 0,1-1 0 0 0,0 0 0 0 0,-1 1 0 0 0,1-1 0 0 0,-1 0 0 0 0,1 0 0 0 0,-3 5 0 0 0,1-3 0 0 0,-1 0 0 0 0,0 0 0 0 0,0 0 0 0 0,0 0 0 0 0,0 0 0 0 0,-7 5 0 0 0,-1 1 0 0 0,-1-2 0 0 0,0 1 0 0 0,-23 11 0 0 0,17-11 0 0 0,0-1 0 0 0,-1 0 0 0 0,0-1 0 0 0,-23 5 0 0 0,30-10 0 0 0,1 0 0 0 0,-1-1 0 0 0,0 0 0 0 0,0-1 0 0 0,1-1 0 0 0,-1 1 0 0 0,0-2 0 0 0,-18-3 0 0 0,6-3-1054 0 0,-1 0-3798 0 0,1-2-1834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6.1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0 122 11975 0 0,'2'1'547'0'0,"11"2"-276"0"0,18 3 3950 0 0,-32-7-3917 0 0,0 1-303 0 0,1-1 1 0 0,-1 1-1 0 0,1-1 1 0 0,-1 0-1 0 0,1 1 1 0 0,-1-1-1 0 0,1 0 1 0 0,0 1-1 0 0,-1-1 1 0 0,1 0-1 0 0,0 1 1 0 0,0-1-1 0 0,-1 0 0 0 0,1 0 1 0 0,0 0-1 0 0,0 1 1 0 0,0-1-1 0 0,0 0 1 0 0,0 0-1 0 0,0 1 1 0 0,0-1-1 0 0,0 0 1 0 0,0 0-1 0 0,1 0 1 0 0,-1-3-6 0 0,1 1 4 0 0,-1 1 0 0 0,0-1 0 0 0,1 0 0 0 0,0 0 0 0 0,-1 1 0 0 0,1-1 0 0 0,0 1 0 0 0,1-1 0 0 0,-1 1 0 0 0,0-1 0 0 0,1 1 0 0 0,-1-1 0 0 0,1 1 0 0 0,0 0 0 0 0,-1 0 0 0 0,1 0 0 0 0,3-2 0 0 0,4-3 0 0 0,0 0 0 0 0,18-11 0 0 0,-24 16 0 0 0,6-2 0 0 0,0 1 0 0 0,0 0 0 0 0,0 0 0 0 0,0 0 0 0 0,0 1 0 0 0,10-1 0 0 0,8-2 0 0 0,-22 4 0 0 0,0 1 0 0 0,0-1 0 0 0,0 1 0 0 0,0-1 0 0 0,0 1 0 0 0,0 1 0 0 0,1-1 0 0 0,-1 1 0 0 0,0 0 0 0 0,0 0 0 0 0,0 0 0 0 0,-1 1 0 0 0,9 3 0 0 0,-10-3 0 0 0,-1-1 0 0 0,1 1 0 0 0,0 0 0 0 0,-1 0 0 0 0,1 0 0 0 0,-1 0 0 0 0,0 0 0 0 0,0 0 0 0 0,0 1 0 0 0,0-1 0 0 0,0 1 0 0 0,0-1 0 0 0,-1 1 0 0 0,1 0 0 0 0,-1-1 0 0 0,0 1 0 0 0,0 0 0 0 0,0 0 0 0 0,0 0 0 0 0,0 0 0 0 0,0 0 0 0 0,-1 6 0 0 0,0 1 0 0 0,0-1 0 0 0,-1 1 0 0 0,0-1 0 0 0,-1 0 0 0 0,0 1 0 0 0,0-1 0 0 0,-1 0 0 0 0,-6 13 0 0 0,-5 7 0 0 0,-20 30 0 0 0,31-53 0 0 0,-27 40 0 0 0,-15 26 0 0 0,38-55 75 0 0,8-16-30 0 0,-1-1 0 0 0,1 1 0 0 0,-1-1 0 0 0,0 0 0 0 0,1 1 1 0 0,-1-1-1 0 0,1 1 0 0 0,-1-1 0 0 0,1 0 0 0 0,0 1 0 0 0,-1-1 0 0 0,1 0 0 0 0,-1 0 0 0 0,1 1 1 0 0,0-1-1 0 0,-1 0 0 0 0,2 0 0 0 0,-2 0 22 0 0,6 2 84 0 0,1 0 1 0 0,0-1 0 0 0,-1 0 0 0 0,1 0 0 0 0,0 0 0 0 0,-1-1-1 0 0,14-1 1 0 0,48-11-334 0 0,-37 5 268 0 0,1 0-186 0 0,0-2 0 0 0,-2-1-1 0 0,33-16 1 0 0,-43 14-2008 0 0,-13 5-4031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6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 13823 0 0,'0'0'630'0'0,"0"0"-13"0"0,1 0-393 0 0,7 0-199 0 0,-4 0-25 0 0,1 0 0 0 0,-1 0 0 0 0,1 0 0 0 0,-1 0 0 0 0,1-1 0 0 0,-1 0 0 0 0,1 0 0 0 0,-1 0 0 0 0,0 0 0 0 0,5-3 0 0 0,14-5 0 0 0,-11 4 0 0 0,-11 5 11 0 0,1-1 0 0 0,-1 1 0 0 0,0-1 0 0 0,0 1 1 0 0,0-1-1 0 0,1 1 0 0 0,-1-1 0 0 0,0 1 0 0 0,1 0 0 0 0,-1 0 0 0 0,0 0 0 0 0,1 0 0 0 0,-1 0 0 0 0,0 0 0 0 0,1 0 0 0 0,-1 0 0 0 0,0 1 0 0 0,0-1 0 0 0,3 1 0 0 0,2 1 218 0 0,-2-2-70 0 0,0 0 0 0 0,0 1 0 0 0,0-1 0 0 0,0 1 0 0 0,0 0 0 0 0,0 0 0 0 0,0 0 0 0 0,0 1 0 0 0,4 1 0 0 0,16 8-139 0 0,-19-9-21 0 0,1 0 0 0 0,0 1 1 0 0,-1-1-1 0 0,6 5 0 0 0,-3-1 67 0 0,-1-1 0 0 0,0 2 0 0 0,0-1 0 0 0,-1 1 1 0 0,0 0-1 0 0,0 0 0 0 0,0 1 0 0 0,-1-1 0 0 0,0 1 0 0 0,-1 1 0 0 0,0-1 0 0 0,0 1 0 0 0,0-1 0 0 0,-1 1 0 0 0,-1 0 0 0 0,0 0 0 0 0,0 0 0 0 0,0 0 0 0 0,-1 1 1 0 0,-1-1-1 0 0,1 0 0 0 0,-2 1 0 0 0,1-1 0 0 0,-1 0 0 0 0,-1 1 0 0 0,0-1 0 0 0,0 0 0 0 0,0 0 0 0 0,-1 0 0 0 0,-6 11 0 0 0,6-14-66 0 0,-1-1 0 0 0,0 1 0 0 0,0-1 0 0 0,0 1 0 0 0,-1-1 0 0 0,1-1 0 0 0,-1 1 0 0 0,0-1 0 0 0,-1 1 0 0 0,1-2 0 0 0,-1 1 0 0 0,0 0 0 0 0,0-1 0 0 0,-7 3 0 0 0,9-5 0 0 0,0 1 0 0 0,0-1 0 0 0,0 0 0 0 0,0 0 0 0 0,0 0 0 0 0,-1-1 0 0 0,1 0 0 0 0,0 1 0 0 0,0-1 0 0 0,-1-1 0 0 0,1 1 0 0 0,0-1 0 0 0,0 1 0 0 0,0-1 0 0 0,-1-1 0 0 0,1 1 0 0 0,0 0 0 0 0,0-1 0 0 0,1 0 0 0 0,-1 0 0 0 0,0 0 0 0 0,0 0 0 0 0,-3-4 0 0 0,-6-7 0 0 0,1 0 0 0 0,0-1 0 0 0,1 0 0 0 0,-17-30 0 0 0,25 39-32 0 0,0-1 0 0 0,0 1 1 0 0,0-1-1 0 0,1 1 0 0 0,0-1 0 0 0,0 0 0 0 0,1 0 0 0 0,-1 0 0 0 0,1 0 0 0 0,0-1 0 0 0,1 1 0 0 0,0 0 1 0 0,0 0-1 0 0,0 0 0 0 0,0-1 0 0 0,1 1 0 0 0,0 0 0 0 0,1 0 0 0 0,-1 0 0 0 0,1 0 0 0 0,0 0 0 0 0,1 0 1 0 0,-1 1-1 0 0,1-1 0 0 0,4-4 0 0 0,-6 8-165 0 0,1 0 1 0 0,0 0 0 0 0,-1 0-1 0 0,1 0 1 0 0,0 1 0 0 0,0-1-1 0 0,0 1 1 0 0,1 0-1 0 0,2-2 1 0 0,11-4-827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6.9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13823 0 0,'0'0'315'0'0,"0"0"45"0"0,0 0 21 0 0,0 0-49 0 0,0 0-149 0 0,2 1 194 0 0,0 1-238 0 0,0 0-1 0 0,0-1 0 0 0,0 1 1 0 0,0 0-1 0 0,0 0 0 0 0,-1 1 1 0 0,1-1-1 0 0,0 0 1 0 0,-1 0-1 0 0,0 1 0 0 0,1-1 1 0 0,-1 1-1 0 0,0-1 0 0 0,-1 1 1 0 0,1 0-1 0 0,0-1 0 0 0,-1 1 1 0 0,1 0-1 0 0,-1-1 0 0 0,0 1 1 0 0,0 4-1 0 0,8 92 1062 0 0,-2-24 240 0 0,0-11-1424 0 0,0-27 546 0 0,-3-23-2168 0 0,0 0-4322 0 0,-3-14-316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6.7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 0 17503 0 0,'0'0'399'0'0,"0"0"60"0"0,0 0 21 0 0,1 0-457 0 0,-1 0 1 0 0,0 0-1 0 0,1 1 1 0 0,-1-1 0 0 0,0 0-1 0 0,0 0 1 0 0,1 0-1 0 0,-1 1 1 0 0,0-1 0 0 0,0 0-1 0 0,1 0 1 0 0,-1 0-1 0 0,0 1 1 0 0,0-1 0 0 0,0 0-1 0 0,1 1 1 0 0,-1-1 0 0 0,0 0-1 0 0,0 0 1 0 0,0 1-1 0 0,0-1 1 0 0,0 0 0 0 0,1 1-1 0 0,-2 2-14 0 0,1 0 0 0 0,-1-1-1 0 0,0 1 1 0 0,0 0 0 0 0,1-1-1 0 0,-2 1 1 0 0,1-1 0 0 0,0 1-1 0 0,-3 3 1 0 0,-2 5 363 0 0,-3 7 195 0 0,-1 0 0 0 0,-20 28 0 0 0,18-29-575 0 0,0 1 0 0 0,-11 24 0 0 0,18-29 186 0 0,1-1 0 0 0,0 1 0 0 0,1 0-1 0 0,0 0 1 0 0,2 0 0 0 0,-1 1 0 0 0,1-1 0 0 0,1 0 0 0 0,1 0-1 0 0,0 1 1 0 0,4 21 0 0 0,1-9-210 0 0,0-1 1 0 0,2 1-1 0 0,1-2 1 0 0,24 47-1 0 0,-26-58 32 0 0,0 0 0 0 0,1-1 0 0 0,1 0 0 0 0,0 0 0 0 0,1-1 0 0 0,0 0 0 0 0,1-1 0 0 0,0 0 0 0 0,14 9 0 0 0,-15-12 0 0 0,-1-2 0 0 0,1 1 0 0 0,1-2 0 0 0,-1 1 0 0 0,0-1 0 0 0,1-1 0 0 0,0 0 0 0 0,0 0 0 0 0,0-1 0 0 0,0 0 0 0 0,0-1 0 0 0,18-1 0 0 0,-11-1-57 0 0,0-1-1 0 0,1 0 1 0 0,-1-2 0 0 0,0 0-1 0 0,-1-1 1 0 0,33-14 0 0 0,-43 16-50 0 0,-1-1 0 0 0,0 1-1 0 0,0-2 1 0 0,-1 1 0 0 0,1 0 0 0 0,-1-1 0 0 0,0 0 0 0 0,0 0 0 0 0,-1-1 0 0 0,0 1-1 0 0,0-1 1 0 0,0 0 0 0 0,0 0 0 0 0,-1 0 0 0 0,0-1 0 0 0,0 1 0 0 0,3-14 0 0 0,-5 16 48 0 0,0-1 0 0 0,0 1 0 0 0,0-1 0 0 0,0 1 0 0 0,-1-1 0 0 0,0 1 0 0 0,0-1 0 0 0,0 0 0 0 0,-1 1 0 0 0,1-1 0 0 0,-1 1 0 0 0,0-1 0 0 0,0 1 0 0 0,-1-1 0 0 0,0 1 0 0 0,1 0 0 0 0,-1 0 0 0 0,0 0 0 0 0,-1 0 0 0 0,1 0 0 0 0,-1 0 0 0 0,0 1 0 0 0,0-1 0 0 0,0 1 0 0 0,0-1 0 0 0,-1 1 0 0 0,1 0 0 0 0,-6-2 0 0 0,5 2 59 0 0,0 1 0 0 0,0 0 0 0 0,-1 0 0 0 0,1 0 0 0 0,-1 1 0 0 0,1-1 0 0 0,-1 1 0 0 0,0 1 0 0 0,1-1 0 0 0,-1 0 0 0 0,-5 1 0 0 0,1 1 0 0 0,1-1 0 0 0,0 1 0 0 0,0 1 0 0 0,0 0 0 0 0,-16 5 0 0 0,8 0 0 0 0,0 0 0 0 0,1 1 0 0 0,0 1 0 0 0,0 1 0 0 0,-19 15 0 0 0,18-9 328 0 0,0 0 0 0 0,1 1 1 0 0,1 0-1 0 0,1 1 0 0 0,-14 25 0 0 0,25-39-321 0 0,-3 5 9 0 0,3-2-1445 0 0,8-5-5718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7.2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471 0 15663 0 0,'-8'2'762'0'0,"-84"7"654"0"0,-143-6 1 0 0,122-8-1252 0 0,101 6 319 0 0,7 0-1421 0 0,-1-1-3954 0 0,6 0-1157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7.6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60 15663 0 0,'0'0'356'0'0,"0"0"50"0"0,0 0 20 0 0,0 0-42 0 0,2-1-250 0 0,0 0-118 0 0,13-8-18 0 0,-12 7 2 0 0,6-9 0 0 0,-6 8 0 0 0,0 0 28 0 0,0 0 0 0 0,0 0 0 0 0,1 0 0 0 0,-1 1 0 0 0,1-1 0 0 0,0 1 0 0 0,-1 0 0 0 0,1 0 0 0 0,0 0 0 0 0,0 1 0 0 0,1-1 0 0 0,-1 1 0 0 0,0 0 0 0 0,0 0 0 0 0,1 1 0 0 0,-1-1 0 0 0,0 1 0 0 0,1 0 0 0 0,-1 0 0 0 0,9 2 0 0 0,0-1 93 0 0,-1 1-1 0 0,0 1 1 0 0,1 1 0 0 0,-1-1-1 0 0,0 2 1 0 0,13 6-1 0 0,-22-10-101 0 0,-1 0-1 0 0,1 1 0 0 0,-1-1 1 0 0,0 1-1 0 0,0-1 0 0 0,0 1 1 0 0,0 0-1 0 0,0 0 1 0 0,0 0-1 0 0,0 0 0 0 0,0 0 1 0 0,-1 0-1 0 0,1 0 0 0 0,-1 1 1 0 0,0-1-1 0 0,1 1 1 0 0,-1-1-1 0 0,0 1 0 0 0,-1-1 1 0 0,1 1-1 0 0,0-1 0 0 0,-1 1 1 0 0,1 0-1 0 0,-1-1 0 0 0,0 1 1 0 0,0 0-1 0 0,0 0 1 0 0,0-1-1 0 0,0 1 0 0 0,-1 0 1 0 0,1-1-1 0 0,-1 1 0 0 0,0 0 1 0 0,0-1-1 0 0,-1 4 1 0 0,-2 2-24 0 0,1-1 1 0 0,-1 0-1 0 0,0-1 1 0 0,0 1-1 0 0,-1-1 1 0 0,0 1-1 0 0,0-1 1 0 0,0-1 0 0 0,-1 1-1 0 0,0-1 1 0 0,-8 6-1 0 0,-12 6 5 0 0,26-17 0 0 0,0 1 0 0 0,-1-1 0 0 0,1 0 0 0 0,0 0 0 0 0,0 0 0 0 0,0 0 0 0 0,0 0 0 0 0,0 0 0 0 0,-1 1 0 0 0,1-1 0 0 0,0 0 0 0 0,0 0 0 0 0,0 0 0 0 0,0 0 0 0 0,0 1 0 0 0,0-1 0 0 0,0 0 0 0 0,0 0 0 0 0,0 0 0 0 0,0 1 0 0 0,0-1 0 0 0,0 0 0 0 0,0 0 0 0 0,-1 0 0 0 0,2 0 0 0 0,-1 1 0 0 0,0-1 0 0 0,0 0 0 0 0,0 0 0 0 0,0 0 0 0 0,0 1 0 0 0,0-1 0 0 0,0 0 0 0 0,0 0 0 0 0,0 0 0 0 0,0 0 0 0 0,0 1 0 0 0,0-1 0 0 0,0 0 0 0 0,1 0 0 0 0,-1 0 0 0 0,0 0 0 0 0,0 0 0 0 0,0 1 0 0 0,0-1 0 0 0,0 0 0 0 0,1 0 0 0 0,-1 0 0 0 0,0 0 0 0 0,0 0 0 0 0,0 0 0 0 0,0 0 0 0 0,1 0 0 0 0,-1 0 0 0 0,0 1 0 0 0,0-1 0 0 0,0 0 0 0 0,0 0 0 0 0,1 0 0 0 0,12 3 0 0 0,-12-2 0 0 0,74 13 0 0 0,-49-10 0 0 0,-1 1 0 0 0,0 1 0 0 0,26 10 0 0 0,-48-14 0 0 0,0-1 0 0 0,0 1 0 0 0,0-1 0 0 0,0 1 0 0 0,-1 0 0 0 0,1 0 0 0 0,-1 1 0 0 0,1-1 0 0 0,-1 0 0 0 0,0 1 0 0 0,0-1 0 0 0,0 1 0 0 0,0 0 0 0 0,0-1 0 0 0,-1 1 0 0 0,1 0 0 0 0,-1 0 0 0 0,0 0 0 0 0,0 1 0 0 0,0-1 0 0 0,0 0 0 0 0,-1 0 0 0 0,1 0 0 0 0,-1 1 0 0 0,1-1 0 0 0,-1 0 0 0 0,0 1 0 0 0,-1-1 0 0 0,1 0 0 0 0,-1 0 0 0 0,1 1 0 0 0,-1-1 0 0 0,0 0 0 0 0,0 0 0 0 0,0 0 0 0 0,-1 0 0 0 0,-2 5 0 0 0,-3 4 0 0 0,-1 0 0 0 0,-1-1 0 0 0,0 0 0 0 0,0-1 0 0 0,-1 0 0 0 0,-1 0 0 0 0,-17 12 0 0 0,21-17 0 0 0,0-1 0 0 0,0 0 0 0 0,0 0 0 0 0,-1 0 0 0 0,1-1 0 0 0,-1-1 0 0 0,0 1 0 0 0,0-1 0 0 0,0 0 0 0 0,0-1 0 0 0,0 0 0 0 0,0 0 0 0 0,-1-1 0 0 0,-10-1 0 0 0,12 0-15 0 0,-17-2-821 0 0,10-4-3657 0 0,1-3-1555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8.9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0 234 11975 0 0,'0'0'547'0'0,"0"0"-11"0"0,1 1-344 0 0,3 5-97 0 0,-3-4 281 0 0,-1-2 113 0 0,0 0 20 0 0,0 0-66 0 0,1-4-425 0 0,1 0 1 0 0,0 1-1 0 0,0 0 0 0 0,1 0 1 0 0,-1-1-1 0 0,0 1 1 0 0,1 1-1 0 0,5-6 0 0 0,-7 7-18 0 0,1 0 0 0 0,-1-1 0 0 0,0 1 0 0 0,0 0 0 0 0,0-1 0 0 0,0 1 0 0 0,0-1 0 0 0,1-3 0 0 0,8-10 0 0 0,40-29 0 0 0,14-15 0 0 0,-62 57 0 0 0,1-1 0 0 0,-1 1 0 0 0,1 0 0 0 0,0 1 0 0 0,0-1 0 0 0,3-1 0 0 0,-3 2 0 0 0,-1-1 0 0 0,1 1 0 0 0,-1-1 0 0 0,1 1 0 0 0,-1-1 0 0 0,0 0 0 0 0,0 0 0 0 0,3-2 0 0 0,-4 2 0 0 0,1 0 0 0 0,-1-1 0 0 0,1 1 0 0 0,-1 1 0 0 0,1-1 0 0 0,0 0 0 0 0,0 0 0 0 0,0 1 0 0 0,0-1 0 0 0,0 1 0 0 0,0-1 0 0 0,1 1 0 0 0,-1 0 0 0 0,0 0 0 0 0,5-1 0 0 0,1-2 45 0 0,1 2-1 0 0,-1-1 0 0 0,1 1 0 0 0,0 0 1 0 0,-1 1-1 0 0,1 0 0 0 0,0 1 0 0 0,0 0 1 0 0,14 1-1 0 0,-20 0 32 0 0,-1 0 1 0 0,1 0 0 0 0,0 0-1 0 0,-1 1 1 0 0,1-1-1 0 0,-1 1 1 0 0,1 0-1 0 0,-1-1 1 0 0,0 1-1 0 0,0 0 1 0 0,0 0-1 0 0,0 0 1 0 0,0 1-1 0 0,0-1 1 0 0,0 0-1 0 0,-1 1 1 0 0,1-1-1 0 0,-1 1 1 0 0,1 3 0 0 0,1 1-57 0 0,0 0 1 0 0,0 0 0 0 0,-1 0 0 0 0,0 1 0 0 0,-1-1 0 0 0,1 11 0 0 0,-2 7 456 0 0,-1-1-1 0 0,-2 1 1 0 0,-9 43 0 0 0,7-46-424 0 0,-1 1-50 0 0,-1 0 0 0 0,-1-1-1 0 0,0 0 1 0 0,-2-1 0 0 0,-19 31-1 0 0,21-41-2 0 0,0 1 0 0 0,-1-1 0 0 0,-11 11 0 0 0,9-11 0 0 0,-16 23 0 0 0,19-21 0 0 0,6-10 0 0 0,0 0 0 0 0,0 1 0 0 0,0-1 0 0 0,-1 0 0 0 0,1 0 0 0 0,-1 0 0 0 0,0 0 0 0 0,-4 3 0 0 0,-12 5 0 0 0,13-8 0 0 0,1 0 0 0 0,0 1 0 0 0,0-1 0 0 0,1 1 0 0 0,-1 0 0 0 0,1 0 0 0 0,-5 6 0 0 0,7-8 0 0 0,-1 0 0 0 0,1 0 0 0 0,0 0 0 0 0,-1 0 0 0 0,0-1 0 0 0,1 1 0 0 0,-1-1 0 0 0,0 1 0 0 0,-4 1 0 0 0,2-1 0 0 0,1-1 0 0 0,4-3 0 0 0,7-6 0 0 0,13-9 0 0 0,-18 15 0 0 0,10-6 0 0 0,23-19 0 0 0,-26 20 0 0 0,1-1 0 0 0,0 1 0 0 0,0 1 0 0 0,0 0 0 0 0,1 1 0 0 0,0 0 0 0 0,0 0 0 0 0,1 1 0 0 0,-1 1 0 0 0,1 0 0 0 0,0 0 0 0 0,20-1 0 0 0,-10 4 0 0 0,-1 1 0 0 0,1 2 0 0 0,0 0 0 0 0,-1 1 0 0 0,30 10 0 0 0,-28-8 0 0 0,-14-3 0 0 0,-1-1 0 0 0,0 0 0 0 0,1 0 0 0 0,-1-1 0 0 0,1 0 0 0 0,0-1 0 0 0,-1 0 0 0 0,1 0 0 0 0,0-1 0 0 0,-1 0 0 0 0,14-3 0 0 0,8-8-5344 0 0,-13 3-704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29.4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0 158 11975 0 0,'0'0'547'0'0,"0"0"-11"0"0,0 0-203 0 0,0 0 419 0 0,0 0 220 0 0,0 0 42 0 0,0 0-129 0 0,12-7-548 0 0,6-4 0 0 0,-2-1 0 0 0,27-24 0 0 0,-28 23 17 0 0,0 0-1 0 0,34-21 1 0 0,-41 29-354 0 0,1 1 0 0 0,-1 0 0 0 0,1 0 0 0 0,0 1 0 0 0,0 0 0 0 0,0 1 0 0 0,0 0 0 0 0,0 0 0 0 0,0 1 0 0 0,18 0 0 0 0,-23 1 0 0 0,4 2 0 0 0,-6-1 0 0 0,-1 0 0 0 0,1 0 0 0 0,-1 1 0 0 0,0-1 0 0 0,1 1 0 0 0,-1-1 0 0 0,0 1 0 0 0,1 1 0 0 0,-1 0 79 0 0,1 0 0 0 0,-1-1 0 0 0,0 1-1 0 0,0 0 1 0 0,0 0 0 0 0,0 0 0 0 0,-1 0 0 0 0,1 0-1 0 0,-1 0 1 0 0,0 0 0 0 0,0 0 0 0 0,0 0 0 0 0,0 0-1 0 0,0 0 1 0 0,-1 0 0 0 0,0 0 0 0 0,1 0 0 0 0,-2 4-1 0 0,-3 5 149 0 0,0 0-1 0 0,-14 22 0 0 0,12-20-354 0 0,-43 64 128 0 0,45-72 0 0 0,0 0 0 0 0,0 0 0 0 0,-8 7 0 0 0,-10 10 0 0 0,5-5 0 0 0,18-18 0 0 0,-1 1 0 0 0,1-1 0 0 0,0 0 0 0 0,0 0 0 0 0,-1 0 0 0 0,1 1 0 0 0,0-1 0 0 0,-1 0 0 0 0,1 0 0 0 0,0 1 0 0 0,0-1 0 0 0,-1 0 0 0 0,1 0 0 0 0,0 1 0 0 0,0-1 0 0 0,0 0 0 0 0,0 1 0 0 0,-1-1 0 0 0,1 0 0 0 0,0 1 0 0 0,0-1 0 0 0,0 0 0 0 0,0 1 0 0 0,0-1 0 0 0,0 1 0 0 0,0-1 0 0 0,0 0 0 0 0,0 1 0 0 0,0-1 0 0 0,0 0 0 0 0,0 1 0 0 0,0-1 0 0 0,0 0 0 0 0,0 1 0 0 0,1-1 0 0 0,-1 0 0 0 0,0 1 0 0 0,0-1 0 0 0,0 0 0 0 0,0 1 0 0 0,1-1 0 0 0,-1 0 0 0 0,0 1 0 0 0,0-1 0 0 0,1 0 0 0 0,-1 0 0 0 0,0 1 0 0 0,1-1 0 0 0,-1 0 0 0 0,0 0 0 0 0,0 0 0 0 0,1 1 0 0 0,-1-1 0 0 0,4 3 0 0 0,0 0 0 0 0,0-1 0 0 0,0 1 0 0 0,0-1 0 0 0,1 0 0 0 0,-1 0 0 0 0,1 0 0 0 0,-1-1 0 0 0,1 1 0 0 0,9 0 0 0 0,9 5 0 0 0,71 32 0 0 0,-83-34 0 0 0,-1 0 0 0 0,-1 0 0 0 0,1 0 0 0 0,-1 2 0 0 0,12 8 0 0 0,-19-13 0 0 0,0 0 0 0 0,0-1 0 0 0,0 1 0 0 0,0 0 0 0 0,-1 0 0 0 0,1 0 0 0 0,-1 0 0 0 0,1 1 0 0 0,-1-1 0 0 0,1 0 0 0 0,-1 0 0 0 0,0 1 0 0 0,0-1 0 0 0,-1 1 0 0 0,1-1 0 0 0,0 1 0 0 0,-1 0 0 0 0,1-1 0 0 0,-1 1 0 0 0,0-1 0 0 0,0 1 0 0 0,0 0 0 0 0,0-1 0 0 0,-1 1 0 0 0,1 0 0 0 0,-1-1 0 0 0,-1 5 0 0 0,-2 2 0 0 0,0-1 0 0 0,-1 1 0 0 0,0-1 0 0 0,-1-1 0 0 0,0 1 0 0 0,0-1 0 0 0,-1 0 0 0 0,0 0 0 0 0,-9 7 0 0 0,5-6 0 0 0,0 0 0 0 0,0-1 0 0 0,-1 0 0 0 0,0-1 0 0 0,-25 10 0 0 0,28-13-81 0 0,1-1 0 0 0,-1 0 0 0 0,0 0 0 0 0,0-1 0 0 0,1 0 0 0 0,-1-1 0 0 0,0 0 0 0 0,0 0 0 0 0,0-1 0 0 0,0 0 0 0 0,0-1 0 0 0,1 1 0 0 0,-1-2 0 0 0,1 1 0 0 0,-1-1 0 0 0,1-1 0 0 0,0 1 0 0 0,0-1 0 0 0,0-1 0 0 0,1 0 0 0 0,-12-8 0 0 0,2-2-930 0 0,1 2-12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0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2461 223 13823 0 0,'0'0'630'0'0,"0"0"-13"0"0,1 1-252 0 0,4 5 196 0 0,0 1 0 0 0,0-1 0 0 0,-1 1-1 0 0,0-1 1 0 0,0 1 0 0 0,0 1 0 0 0,-1-1 0 0 0,0 0-1 0 0,-1 1 1 0 0,3 8 0 0 0,1 13 291 0 0,3 40 0 0 0,-9-67-813 0 0,38 401 126 0 0,-24-243-158 0 0,0-12-7 0 0,8 96 0 0 0,-21-238 0 0 0,0 9 0 0 0,-1 1 0 0 0,-1 20 0 0 0,0-32 0 0 0,1 0 0 0 0,-1-1 0 0 0,1 1 0 0 0,-1-1 0 0 0,0 1 0 0 0,-1 0 0 0 0,1-1 0 0 0,-1 0 0 0 0,1 1 0 0 0,-1-1 0 0 0,0 0 0 0 0,0 0 0 0 0,0 0 0 0 0,-1 0 0 0 0,-3 4 0 0 0,-1-2 0 0 0,1 0 0 0 0,-1-1 0 0 0,0 0 0 0 0,0 0 0 0 0,0 0 0 0 0,-1-1 0 0 0,0 0 0 0 0,1 0 0 0 0,-1-1 0 0 0,0 0 0 0 0,0 0 0 0 0,-10 0 0 0 0,-182 9 77 0 0,-2-16-444 0 0,-90 1-1319 0 0,131 9 1670 0 0,-194 14 16 0 0,137 5 0 0 0,-124 14 0 0 0,26 9 0 0 0,112-14 0 0 0,181-30 0 0 0,1 0 0 0 0,-1-2 0 0 0,1 0 0 0 0,-45-6 0 0 0,47 0 0 0 0,20 5 0 0 0,-1 1 0 0 0,1-1 0 0 0,0 0 0 0 0,-1 0 0 0 0,1 0 0 0 0,0-1 0 0 0,-1 1 0 0 0,1 0 0 0 0,0 0 0 0 0,-1 0 0 0 0,1 0 0 0 0,-1 0 0 0 0,1 0 0 0 0,0 0 0 0 0,-1-1 0 0 0,1 1 0 0 0,0 0 0 0 0,0 0 0 0 0,-1 0 0 0 0,1-1 0 0 0,0 1 0 0 0,-1 0 0 0 0,1-1 0 0 0,0 1 0 0 0,0 0 0 0 0,0 0 0 0 0,-1-1 0 0 0,1 1 0 0 0,0 0 0 0 0,0-1 0 0 0,0 1 0 0 0,0 0 0 0 0,-1-1 0 0 0,1 1 0 0 0,0-1 0 0 0,0 1 0 0 0,0 0 0 0 0,0-1 0 0 0,0 1 0 0 0,0 0 0 0 0,0-1 0 0 0,0 1 0 0 0,0-1 0 0 0,0 1 0 0 0,0 0 0 0 0,1-1 0 0 0,-1 1 0 0 0,0 0 0 0 0,0-1 0 0 0,0 1 0 0 0,0 0 0 0 0,1-1 0 0 0,-1 1 0 0 0,0 0 0 0 0,0-1 0 0 0,0 1 0 0 0,1 0 0 0 0,-1 0 0 0 0,0-1 0 0 0,1 1 0 0 0,-1 0 0 0 0,0 0 0 0 0,0 0 0 0 0,1-1 0 0 0,-1 1 0 0 0,1 0 0 0 0,0-1 0 0 0,6-9 0 0 0,-1 0 0 0 0,-1 0 0 0 0,0-1 0 0 0,0 1 0 0 0,-1-1 0 0 0,0 0 0 0 0,3-19 0 0 0,-6 28 0 0 0,-1-1 0 0 0,1 1 0 0 0,0 0 0 0 0,-1 0 0 0 0,1 0 0 0 0,0 0 0 0 0,2-3 0 0 0,-2 4 0 0 0,0-1 0 0 0,0 0 0 0 0,0 0 0 0 0,0 0 0 0 0,0 0 0 0 0,-1 0 0 0 0,1 0 0 0 0,0-3 0 0 0,0-11 0 0 0,-1 11 0 0 0,0 0 0 0 0,0-1 0 0 0,1 1 0 0 0,1-5 0 0 0,0 1 0 0 0,-1 0 0 0 0,0 1 0 0 0,0-1 0 0 0,-2-18 0 0 0,1-17 0 0 0,6-7 0 0 0,4-53 0 0 0,-10 95 0 0 0,0-1 0 0 0,-1 1 0 0 0,-4-18 0 0 0,3 18 0 0 0,0 0 0 0 0,1 0 0 0 0,0-18 0 0 0,3-13 4 0 0,1-40-450 0 0,-2-153-2313 0 0,0 207 2472 0 0,8-160-321 0 0,2 92 14 0 0,0 2-252 0 0,3-40-951 0 0,-5 61 954 0 0,-5 43 824 0 0,1-19 22 0 0,-5 46 3 0 0,0 0-1 0 0,0 0 0 0 0,0 0 0 0 0,0 1 0 0 0,0-1 1 0 0,0 0-1 0 0,1 0 0 0 0,-1 0 0 0 0,0 0 1 0 0,0 0-1 0 0,1 1 0 0 0,-1-1 0 0 0,0 0 0 0 0,1 0 1 0 0,0-1-1 0 0,1 0 35 0 0,0-1-1 0 0,-1 0 1 0 0,0 0 0 0 0,1 1-1 0 0,-1-1 1 0 0,0 0 0 0 0,1-5 0 0 0,13-13 1550 0 0,-6 12-1590 0 0,-5 8 0 0 0,-4 1 0 0 0,1 0 0 0 0,0 0 0 0 0,-1 1 0 0 0,1-1 0 0 0,0 0 0 0 0,-1-1 0 0 0,1 1 0 0 0,0 0 0 0 0,-1 0 0 0 0,1 0 0 0 0,0 0 0 0 0,-1 0 0 0 0,1-1 0 0 0,-1 1 0 0 0,1 0 0 0 0,0-1 0 0 0,-1 1 0 0 0,1 0 0 0 0,-1-1 0 0 0,1 1 0 0 0,-1-1 0 0 0,1 1 0 0 0,0-1 0 0 0,1-2 0 0 0,-1 2 0 0 0,-1 0 0 0 0,1 0 0 0 0,-1 1 0 0 0,1-1 0 0 0,-1 1 0 0 0,1-1 0 0 0,0 0 0 0 0,-1 1 0 0 0,1-1 0 0 0,0 1 0 0 0,0-1 0 0 0,-1 1 0 0 0,1 0 0 0 0,0-1 0 0 0,0 1 0 0 0,0 0 0 0 0,-1 0 0 0 0,1-1 0 0 0,1 1 0 0 0,4-2 14 0 0,-1 1-1 0 0,0 0 1 0 0,1 0-1 0 0,-1 0 1 0 0,1 1-1 0 0,-1 0 1 0 0,1 0-1 0 0,-1 0 1 0 0,9 2-1 0 0,-7-1 49 0 0,0 0-1 0 0,0-1 1 0 0,-1 0-1 0 0,15-2 1 0 0,-13 2 146 0 0,-1-1-1 0 0,1 1 1 0 0,0 0-1 0 0,-1 1 1 0 0,16 3 0 0 0,9 1 151 0 0,173 5 762 0 0,-22-1-194 0 0,99-1-927 0 0,-100-4 0 0 0,-43-2 342 0 0,28 1 756 0 0,-11-1-473 0 0,-73-2-634 0 0,92 12 1 0 0,-130-6 89 0 0,32 4 599 0 0,123 32-1 0 0,-157-26-95 0 0,-26-9-604 0 0,23 5 0 0 0,-6-4-1300 0 0,-33-7 878 0 0,6 6 276 0 0,-3-1-385 0 0,-12-13-4564 0 0,-11-3 3069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3.7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6 420 8287 0 0,'0'0'191'0'0,"0"0"26"0"0,0 0 9 0 0,0 0 110 0 0,0 0 444 0 0,0 0 196 0 0,0 0 42 0 0,0 0-63 0 0,0 0-290 0 0,0 0-121 0 0,0 0-28 0 0,0 1-72 0 0,-4 5-217 0 0,3-5 161 0 0,1-1 100 0 0,0 0 21 0 0,0 0-66 0 0,0-5-284 0 0,6-8-153 0 0,12-20 105 0 0,2 1 0 0 0,2 0-1 0 0,29-34 1 0 0,-37 53 213 0 0,0 1 0 0 0,0 0 0 0 0,1 2 0 0 0,19-12 1 0 0,19-13-341 0 0,-39 26 16 0 0,2 0 0 0 0,-1 1 0 0 0,1 1 0 0 0,33-11 0 0 0,-16 7 0 0 0,28-14 0 0 0,53-17 0 0 0,-99 39 0 0 0,1 0 0 0 0,-1 0 0 0 0,1 2 0 0 0,-1 0 0 0 0,22 1 0 0 0,-8-1 10 0 0,-24 0 149 0 0,0 1 0 0 0,-1 0-1 0 0,1 0 1 0 0,0 0 0 0 0,0 0 0 0 0,0 1 0 0 0,-1 0 0 0 0,6 1 0 0 0,-3 0 5 0 0,0-1-1 0 0,0 0 1 0 0,13 1-1 0 0,-15-2-167 0 0,1 1-1 0 0,-1-1 1 0 0,0 1-1 0 0,0 0 0 0 0,0 0 1 0 0,0 0-1 0 0,0 1 0 0 0,0 0 1 0 0,5 2-1 0 0,1 3 5 0 0,-1 0 0 0 0,0 0 0 0 0,0 1 0 0 0,-1 1 0 0 0,0-1 0 0 0,-1 1 0 0 0,0 1 0 0 0,10 14 0 0 0,-6-5 0 0 0,18 34 0 0 0,-17-25 0 0 0,-2-6 0 0 0,12 37 0 0 0,-17-41 0 0 0,-1-3 0 0 0,0 0 0 0 0,-1 0 0 0 0,-1 0 0 0 0,0 1 0 0 0,-1-1 0 0 0,0 1 0 0 0,-2 16 0 0 0,0-31 0 0 0,0 0 0 0 0,0 0 0 0 0,0 0 0 0 0,0 0 0 0 0,0-1 0 0 0,0 1 0 0 0,0 0 0 0 0,0 0 0 0 0,1 0 0 0 0,-1 0 0 0 0,0 0 0 0 0,0 0 0 0 0,1 0 0 0 0,0 1 0 0 0,3 10 0 0 0,-4 20 0 0 0,0-29 0 0 0,0-1 0 0 0,0 0 0 0 0,0 1 0 0 0,0-1 0 0 0,0 0 0 0 0,1 1 0 0 0,0 1 0 0 0,2 16 0 0 0,-1-9 0 0 0,2-4 0 0 0,-1-9 0 0 0,2-6 0 0 0,-5 8 0 0 0,7-43 0 0 0,0 21 0 0 0,14-31 0 0 0,-17 45 0 0 0,0 0 0 0 0,0 1 0 0 0,1 0 0 0 0,0 0 0 0 0,1 0 0 0 0,0 1 0 0 0,7-7 0 0 0,-7 6 0 0 0,-4 5 0 0 0,-1 0 0 0 0,1 1 0 0 0,-1-1 0 0 0,1 0 0 0 0,0 1 0 0 0,0 0 0 0 0,0-1 0 0 0,0 1 0 0 0,0 0 0 0 0,4-2 0 0 0,-6 3 0 0 0,1 0 0 0 0,-1 0 0 0 0,0 0 0 0 0,0 0 0 0 0,0 0 0 0 0,1 0 0 0 0,-1 0 0 0 0,0 0 0 0 0,0-1 0 0 0,1 1 0 0 0,-1 0 0 0 0,0 0 0 0 0,0 0 0 0 0,1 0 0 0 0,-1 0 0 0 0,0 0 0 0 0,0 1 0 0 0,1-1 0 0 0,-1 0 0 0 0,0 0 0 0 0,0 0 0 0 0,0 0 0 0 0,1 0 0 0 0,-1 0 0 0 0,0 0 0 0 0,0 0 0 0 0,1 0 0 0 0,-1 1 0 0 0,0-1 0 0 0,0 0 0 0 0,0 0 0 0 0,0 0 0 0 0,1 0 0 0 0,-1 1 0 0 0,0-1 0 0 0,0 0 0 0 0,0 0 0 0 0,0 1 0 0 0,0-1 0 0 0,0 0 0 0 0,1 0 0 0 0,-1 0 0 0 0,0 1 0 0 0,0-1 0 0 0,0 0 0 0 0,0 0 0 0 0,0 1 0 0 0,0-1 0 0 0,0 0 0 0 0,0 0 0 0 0,0 1 0 0 0,0-1 0 0 0,0 0 0 0 0,0 0 0 0 0,0 1 0 0 0,0-1 0 0 0,-1 0 0 0 0,1 0 0 0 0,0 0 0 0 0,0 1 0 0 0,0-1 0 0 0,0 0 0 0 0,0 0 0 0 0,-1 1 0 0 0,0 6 0 0 0,0 0 0 0 0,0 0 0 0 0,-1-1 0 0 0,0 1 0 0 0,-1 0 0 0 0,1-1 0 0 0,-1 0 0 0 0,-1 1 0 0 0,1-1 0 0 0,-6 7 0 0 0,-7 13 0 0 0,12-17 0 0 0,0 0 0 0 0,-5 15 0 0 0,6-15 0 0 0,0 0 0 0 0,0-1 0 0 0,-6 11 0 0 0,5-13 0 0 0,1 1 0 0 0,-1 0 0 0 0,2-1 0 0 0,-1 1 0 0 0,-2 13 0 0 0,2-12 0 0 0,-5-1 0 0 0,5-6 0 0 0,0 1 0 0 0,0-1 0 0 0,-1 0 0 0 0,1 0 0 0 0,-1 0 0 0 0,1-1 0 0 0,0 1 0 0 0,-1-1 0 0 0,1 0 0 0 0,-1 0 0 0 0,1 0 0 0 0,-1-1 0 0 0,1 1 0 0 0,-1-1 0 0 0,-3-1 0 0 0,-4-1 0 0 0,-1 0 0 0 0,1-1 0 0 0,-12-6 0 0 0,3-1 0 0 0,1-2 0 0 0,-1-1 0 0 0,2 0 0 0 0,-33-33 0 0 0,32 29 0 0 0,13 12-73 0 0,0 0 0 0 0,1-1 0 0 0,-1 0 0 0 0,-8-15 0 0 0,3-1-5468 0 0,3 9-1145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4.1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11975 0 0,'0'0'267'0'0,"0"0"42"0"0,0 0 17 0 0,0 0-28 0 0,5 7-186 0 0,0 2 615 0 0,0 1-1 0 0,-1-1 0 0 0,-1 1 1 0 0,1 0-1 0 0,1 11 0 0 0,1 1-80 0 0,38 152 582 0 0,-1-6-1324 0 0,-8-73-765 0 0,-34-93-3622 0 0,5 3-1565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4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397 0 15663 0 0,'-6'2'155'0'0,"0"1"0"0"0,0-1 0 0 0,0 1 0 0 0,1 0 0 0 0,-1 1 0 0 0,1-1 0 0 0,0 1 0 0 0,0 0 1 0 0,0 1-1 0 0,-5 4 0 0 0,5-3-72 0 0,-1-1 0 0 0,0 0 1 0 0,0-1-1 0 0,-1 0 0 0 0,1 0 1 0 0,-1 0-1 0 0,0 0 1 0 0,0-1-1 0 0,0 0 0 0 0,0-1 1 0 0,-1 0-1 0 0,1 0 0 0 0,-9 1 1 0 0,-1-1 93 0 0,0 0 1 0 0,0-2-1 0 0,-1 0 1 0 0,-29-4-1 0 0,35 3-188 0 0,-41-8 35 0 0,47 8-42 0 0,1-1 0 0 0,-1 0-1 0 0,1 0 1 0 0,0 0 0 0 0,0 0-1 0 0,0-1 1 0 0,-5-4 0 0 0,8 6-678 0 0,2 1-257 0 0,0 0-1013 0 0,0 0-3830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4.9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13823 0 0,'0'0'315'0'0,"1"1"45"0"0,3 4-213 0 0,0 1-1 0 0,0-1 1 0 0,0 1 0 0 0,0 0-1 0 0,-1 0 1 0 0,0 0 0 0 0,-1 0-1 0 0,1 1 1 0 0,-1-1 0 0 0,0 1-1 0 0,-1-1 1 0 0,2 10 0 0 0,0 11 1227 0 0,-1 47 1 0 0,-2-60-1106 0 0,0-5-269 0 0,2 2 0 0 0,-2-10 0 0 0,0 0 0 0 0,1 1 0 0 0,-1-1 0 0 0,0 1 0 0 0,1-1 0 0 0,-1 0 0 0 0,1 1 0 0 0,-1-1 0 0 0,1 0 0 0 0,0 1 0 0 0,0-1 0 0 0,-1 0 0 0 0,1 0 0 0 0,0 0 0 0 0,0 0 0 0 0,0 0 0 0 0,2 2 0 0 0,1 0 0 0 0,0 1 0 0 0,-1-1 0 0 0,1 0 0 0 0,0 0 0 0 0,-1 0 0 0 0,1-1 0 0 0,1 1 0 0 0,-1-1 0 0 0,6 2 0 0 0,39 12 0 0 0,-16-6 0 0 0,-23-7 0 0 0,1 1 0 0 0,0-2 0 0 0,0 0 0 0 0,0 0 0 0 0,1-1 0 0 0,-1 0 0 0 0,0-1 0 0 0,1 0 0 0 0,-1-1 0 0 0,17-3 0 0 0,-25 4-48 0 0,0-1-1 0 0,-1 0 1 0 0,1 0-1 0 0,-1 0 1 0 0,0 0-1 0 0,1-1 1 0 0,-1 1-1 0 0,0 0 1 0 0,0-1-1 0 0,0 0 1 0 0,0 1 0 0 0,0-1-1 0 0,0 0 1 0 0,2-3-1 0 0,-1 0-530 0 0,0 0 0 0 0,1 0-1 0 0,-2 0 1 0 0,1-1 0 0 0,2-6 0 0 0,1-9-955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5.2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17503 0 0,'48'245'4183'0'0,"16"-3"-1790"0"0,-35-137-2977 0 0,25 65 2423 0 0,-21-89-4633 0 0,-32-79-2680 0 0,-1-2-1857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18.5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24 161 10135 0 0,'-14'-25'231'0'0,"13"24"-180"0"0,0-1 0 0 0,0 0 1 0 0,1 0-1 0 0,-1 0 0 0 0,0 0 0 0 0,1 0 0 0 0,0 0 0 0 0,-1 0 1 0 0,1 0-1 0 0,0 0 0 0 0,0 0 0 0 0,0 0 0 0 0,1-2 0 0 0,-1-3 58 0 0,-5-92 2395 0 0,5 115 6042 0 0,5 79-7285 0 0,4-7-1241 0 0,27 213 49 0 0,-32-274 329 0 0,-1-6-19 0 0,0-1-1 0 0,2 1 1 0 0,8 23-1 0 0,-13-43-715 0 0,0-1-138 0 0,0 0-33 0 0,0 0-72 0 0,0 0-285 0 0,2-12-2374 0 0,2 1-3925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8.5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1 153 11975 0 0,'0'0'547'0'0,"0"0"-11"0"0,0 0-203 0 0,10-7 2405 0 0,5-3-2468 0 0,1-2 0 0 0,-1 0 1 0 0,20-22-1 0 0,0 0-129 0 0,-30 29-88 0 0,1 1-1 0 0,-1 0 0 0 0,1 0 0 0 0,0 0 1 0 0,1 0-1 0 0,-1 1 0 0 0,1 0 1 0 0,-1 1-1 0 0,1-1 0 0 0,0 1 0 0 0,0 1 1 0 0,0-1-1 0 0,0 1 0 0 0,0 0 1 0 0,0 1-1 0 0,1-1 0 0 0,-1 2 0 0 0,0-1 1 0 0,0 1-1 0 0,0 0 0 0 0,0 0 1 0 0,0 1-1 0 0,0 0 0 0 0,0 0 0 0 0,0 1 1 0 0,-1 0-1 0 0,12 6 0 0 0,-16-7-15 0 0,-1-1-1 0 0,1 1 1 0 0,0-1-1 0 0,-1 1 1 0 0,0 0-1 0 0,1 0 1 0 0,-1-1-1 0 0,0 1 1 0 0,0 0-1 0 0,0 0 0 0 0,0 0 1 0 0,-1 0-1 0 0,1 1 1 0 0,0-1-1 0 0,-1 0 1 0 0,1 0-1 0 0,-1 4 1 0 0,1 5-69 0 0,-1 1 1 0 0,0 13-1 0 0,-1-15 78 0 0,-1 6-46 0 0,0-1 0 0 0,-1 0 0 0 0,0 0 0 0 0,-7 17 0 0 0,1-4 0 0 0,2-6 0 0 0,-1 0 0 0 0,-2-1 0 0 0,-18 34 0 0 0,-45 55 0 0 0,37-57 0 0 0,29-41 0 0 0,3-2 0 0 0,10-1 0 0 0,6 1 0 0 0,-7-9 0 0 0,-1-1 0 0 0,8 3 0 0 0,1-1 0 0 0,0 0 0 0 0,0-1 0 0 0,-1-1 0 0 0,1 0 0 0 0,25-3 0 0 0,-25 1 0 0 0,141-5 0 0 0,-71 4 0 0 0,-69 2-230 0 0,-1-1-1 0 0,0 0 0 0 0,-1-1 1 0 0,1 0-1 0 0,14-6 0 0 0,-26 8-281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5.9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0 13823 0 0,'0'0'315'0'0,"0"0"45"0"0,0 0 21 0 0,0 2-49 0 0,5 6-202 0 0,-1 0 0 0 0,-1 0 0 0 0,0 0 0 0 0,0 0 0 0 0,0 1 0 0 0,-1 0-1 0 0,0-1 1 0 0,-1 1 0 0 0,0 0 0 0 0,0 0 0 0 0,-2 15 0 0 0,-2 6 725 0 0,-1-1 0 0 0,-10 36-1 0 0,-5 29-765 0 0,19-91-89 0 0,-1 5 0 0 0,0 1 0 0 0,1 17 0 0 0,0-23 0 0 0,1 0 0 0 0,-1-1 0 0 0,1 1 0 0 0,0 0 0 0 0,-1 0 0 0 0,1-1 0 0 0,1 1 0 0 0,-1-1 0 0 0,0 1 0 0 0,1-1 0 0 0,-1 1 0 0 0,1-1 0 0 0,2 3 0 0 0,1 1 0 0 0,0 0 0 0 0,1-1 0 0 0,-1 1 0 0 0,1-1 0 0 0,1 0 0 0 0,-1-1 0 0 0,8 4 0 0 0,-1-1 97 0 0,0-1 0 0 0,0 0 0 0 0,1-1 0 0 0,0-1 0 0 0,0 0-1 0 0,0-1 1 0 0,1-1 0 0 0,-1 0 0 0 0,1-1 0 0 0,-1 0 0 0 0,1-1 0 0 0,0-1-1 0 0,-1 0 1 0 0,1-1 0 0 0,-1-1 0 0 0,17-5 0 0 0,-2 0-758 0 0,51-22-1 0 0,-71 25 442 0 0,1 0 0 0 0,-1 0-1 0 0,0-1 1 0 0,0 0 0 0 0,-1 0 0 0 0,0-1-1 0 0,0 0 1 0 0,13-16 0 0 0,-16 16-389 0 0,-1 0 0 0 0,0 0 0 0 0,0 0 1 0 0,-1 0-1 0 0,4-12 0 0 0,-5 14 310 0 0,8-27-1747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6.3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 1 10135 0 0,'0'0'464'0'0,"0"1"-9"0"0,-7 21 725 0 0,1-1-1 0 0,1 1 1 0 0,1 0-1 0 0,1 1 1 0 0,0 27-1 0 0,-1-16-63 0 0,-2 0 0 0 0,-15 53 0 0 0,0 1-1148 0 0,10-21 32 0 0,3 1 0 0 0,3 0 0 0 0,4 73 0 0 0,3-121 0 0 0,0 0 0 0 0,1 0 0 0 0,1-1 0 0 0,1 1 0 0 0,11 29 0 0 0,-11-38 0 0 0,0 0 0 0 0,14 19 0 0 0,-8-12 0 0 0,-10-15 0 0 0,2 2 0 0 0,12 3 0 0 0,-14-7-58 0 0,1-1 1 0 0,-1 1-1 0 0,0-1 0 0 0,1 1 0 0 0,-1-1 0 0 0,1 0 0 0 0,-1 1 1 0 0,1-1-1 0 0,-1 0 0 0 0,1 0 0 0 0,-1 0 0 0 0,1 0 0 0 0,-1 0 0 0 0,1-1 1 0 0,-1 1-1 0 0,1 0 0 0 0,-1-1 0 0 0,1 1 0 0 0,-1-1 0 0 0,0 1 1 0 0,1-1-1 0 0,-1 0 0 0 0,0 0 0 0 0,0 1 0 0 0,3-3 0 0 0,0-1-622 0 0,-1 0 0 0 0,1 0-1 0 0,-1 0 1 0 0,0-1-1 0 0,5-7 1 0 0,3-11-1366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6.6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1 126 15663 0 0,'0'2'356'0'0,"3"10"-127"0"0,-1 0-1 0 0,0 0 1 0 0,-1 0-1 0 0,0 0 1 0 0,-2 18-1 0 0,1 17-164 0 0,2 64 2631 0 0,-2-75-1538 0 0,-7 59-992 0 0,9-89-165 0 0,2-8 0 0 0,2-8 0 0 0,1-8 0 0 0,0 1 0 0 0,-2-1 0 0 0,5-26 0 0 0,-2 11 0 0 0,-7 28 0 0 0,40-141 0 0 0,-33 125 0 0 0,1-1 0 0 0,1 1 0 0 0,0 1 0 0 0,21-30 0 0 0,-18 30 0 0 0,-7 11 0 0 0,0 0 0 0 0,11-12 0 0 0,-14 18 0 0 0,-1 1 0 0 0,1 0 0 0 0,0 0 0 0 0,-1 0 0 0 0,1 0 0 0 0,0 0 0 0 0,0 0 0 0 0,0 1 0 0 0,1 0 0 0 0,-1-1 0 0 0,0 1 0 0 0,4-1 0 0 0,-2 1 0 0 0,1 1 0 0 0,-1-1 0 0 0,1 1 0 0 0,-1 0 0 0 0,0 0 0 0 0,1 1 0 0 0,-1-1 0 0 0,1 1 0 0 0,-1 0 0 0 0,0 1 0 0 0,0-1 0 0 0,0 1 0 0 0,0 0 0 0 0,0 0 0 0 0,0 1 0 0 0,0-1 0 0 0,-1 1 0 0 0,1 0 0 0 0,-1 1 0 0 0,0-1 0 0 0,0 1 0 0 0,0 0 0 0 0,0-1 0 0 0,3 6 0 0 0,-1 0 0 0 0,0-1 0 0 0,-1 1 0 0 0,1 0 0 0 0,-2 1 0 0 0,0-1 0 0 0,0 1 0 0 0,-1-1 0 0 0,0 1 0 0 0,0 0 0 0 0,-1 1 0 0 0,1 18 0 0 0,1 57 36 0 0,-7 90 0 0 0,3-168 223 0 0,-1 0-1 0 0,2 0 1 0 0,-1 0 0 0 0,1 1-1 0 0,1-1 1 0 0,3 12 0 0 0,-5-19-253 0 0,1-1 0 0 0,-1 1 0 0 0,0-1 0 0 0,0 0 0 0 0,0 1 0 0 0,1-1 0 0 0,-1 0 0 0 0,0 0 0 0 0,1 1 0 0 0,-1-1 0 0 0,0 0 0 0 0,1 0 0 0 0,-1 1 0 0 0,0-1 0 0 0,1 0-1 0 0,-1 0 1 0 0,0 0 0 0 0,1 0 0 0 0,-1 1 0 0 0,1-1 0 0 0,-1 0 0 0 0,0 0 0 0 0,1 0 0 0 0,-1 0 0 0 0,1 0 0 0 0,-1 0 0 0 0,1 0 0 0 0,-1 0 0 0 0,1 0 0 0 0,9-2-20 0 0,-4-1-316 0 0,-1 1 0 0 0,0-1-1 0 0,0 0 1 0 0,0-1 0 0 0,-1 1 0 0 0,1-1 0 0 0,-1 0-1 0 0,7-7 1 0 0,-1 0-900 0 0,6-4-304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7.3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56 8287 0 0,'0'0'382'0'0,"0"0"-8"0"0,0 0-102 0 0,-3 7 949 0 0,3-6 1962 0 0,0 0 3441 0 0,6-2-6261 0 0,-1 1-1 0 0,1-1 1 0 0,-1 0-1 0 0,10-4 1 0 0,-9 3-66 0 0,0 0 1 0 0,1 1 0 0 0,9-2 0 0 0,90-8-122 0 0,-42 3-180 0 0,-30 4-84 0 0,-16 4-145 0 0,-1-2 0 0 0,1-1 1 0 0,-1 0-1 0 0,28-9 0 0 0,-44 11-1203 0 0,2 1-78 0 0,8-5-20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37.8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46 15663 0 0,'0'0'356'0'0,"0"0"50"0"0,0 0 20 0 0,0 0-42 0 0,0 0-180 0 0,0 0 176 0 0,0 0 107 0 0,0 0 22 0 0,0 0 3 0 0,0 0 0 0 0,0 0 0 0 0,0 0-469 0 0,0 0-1 0 0,1 0 1 0 0,-1 0-1 0 0,0 0 1 0 0,1 0-1 0 0,-1 0 0 0 0,0 0 1 0 0,0 0-1 0 0,1 0 1 0 0,-1 0-1 0 0,0 0 1 0 0,1 0-1 0 0,-1 0 1 0 0,0 0-1 0 0,0 0 1 0 0,1 0-1 0 0,-1 0 1 0 0,0 0-1 0 0,0 0 0 0 0,1 1 1 0 0,-1-1-1 0 0,0 0 1 0 0,0 0-1 0 0,1 0 1 0 0,-1 1-1 0 0,4 2 48 0 0,0-1 0 0 0,0 0 1 0 0,0 1-1 0 0,0-1 0 0 0,0-1 0 0 0,1 1 0 0 0,-1-1 0 0 0,1 1 1 0 0,-1-1-1 0 0,1 0 0 0 0,7 0 0 0 0,7 0 478 0 0,28-2-1 0 0,-34 1-720 0 0,7-2 153 0 0,0 1 0 0 0,0-2 0 0 0,39-10 0 0 0,-8 2 0 0 0,-37 8 0 0 0,0 0 0 0 0,16-5 0 0 0,-18 3 0 0 0,0 1 0 0 0,-1 0 0 0 0,1 1 0 0 0,1 0 0 0 0,-1 1 0 0 0,0 1 0 0 0,15-1 0 0 0,-25 2 0 0 0,-1 0 0 0 0,1 0 0 0 0,-1 0 0 0 0,1 0 0 0 0,-1 0 0 0 0,1 0 0 0 0,-1 1 0 0 0,1-1 0 0 0,-1 0 0 0 0,1 1 0 0 0,-1-1 0 0 0,0 1 0 0 0,1 0 0 0 0,-1 0 0 0 0,0-1 0 0 0,2 2 0 0 0,1 1 0 0 0,-4-3 0 0 0,1 1 0 0 0,0-1 0 0 0,-1 0 0 0 0,1 1 0 0 0,0-1 0 0 0,-1 0 0 0 0,1 1 0 0 0,0-1 0 0 0,-1 1 0 0 0,1-1 0 0 0,-1 1 0 0 0,1-1 0 0 0,-1 1 0 0 0,1 0 0 0 0,-1-1 0 0 0,0 1 0 0 0,1-1 0 0 0,-1 1 0 0 0,0 0 0 0 0,1 0 0 0 0,-1-1 0 0 0,0 1 0 0 0,0 0 0 0 0,0-1 0 0 0,1 2 0 0 0,-1 1 0 0 0,2 3 0 0 0,-1 0 0 0 0,0 0 0 0 0,0 0 0 0 0,-1 0 0 0 0,1 0 0 0 0,-1 1 0 0 0,-1-1 0 0 0,1 0 0 0 0,-3 12 0 0 0,-3 6 0 0 0,-9 25 0 0 0,13-43 0 0 0,-70 230 0 0 0,53-157 0 0 0,-10 85 0 0 0,19-93 0 0 0,0-5 0 0 0,0 81 0 0 0,11-143-28 0 0,2-9-139 0 0,2-9-467 0 0,4-21-1330 0 0,-4 18 941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43.9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5 491 8287 0 0,'0'0'382'0'0,"0"0"-8"0"0,0 2-240 0 0,-1 3 19 0 0,1-3 567 0 0,0-2 249 0 0,0 0 45 0 0,0 0-129 0 0,-1-1-854 0 0,0-1-1 0 0,1 1 1 0 0,0-1 0 0 0,-1 1-1 0 0,1 0 1 0 0,0-1 0 0 0,-1 1-1 0 0,1-1 1 0 0,0 1 0 0 0,0-3-1 0 0,1 0-30 0 0,-1-1 0 0 0,1 1 0 0 0,0-1 0 0 0,1 1 0 0 0,-1-1 0 0 0,4-7 0 0 0,2-5 0 0 0,-3 7 0 0 0,0 0 0 0 0,1 0 0 0 0,1 1 0 0 0,11-18 0 0 0,33-31 0 0 0,-30 38 173 0 0,2 0 0 0 0,1 2-1 0 0,0 0 1 0 0,1 2 0 0 0,29-16-1 0 0,135-53 864 0 0,-89 39-1036 0 0,-80 39 0 0 0,0 0 0 0 0,0 1 0 0 0,0 1 0 0 0,27-3 0 0 0,-9 4 0 0 0,37-3 0 0 0,-46 6-5 0 0,12 0 44 0 0,48 3-1 0 0,57 17 1591 0 0,-112-13-1366 0 0,-1 1 0 0 0,45 17 1 0 0,-64-17-22 0 0,1 1 0 0 0,-1 0 0 0 0,0 0 0 0 0,-1 2-1 0 0,0-1 1 0 0,18 20 0 0 0,5 4 601 0 0,157 133 274 0 0,-67-59-1117 0 0,-120-103 0 0 0,-1 0 0 0 0,1 0 0 0 0,-1 0 0 0 0,0 1 0 0 0,0-1 0 0 0,0 1 0 0 0,0 0 0 0 0,-1 0 0 0 0,0 1 0 0 0,0-1 0 0 0,3 10 0 0 0,-2-8 0 0 0,2 0 0 0 0,-5-7 0 0 0,-1 0 0 0 0,0 0 0 0 0,0 0 0 0 0,0 0 0 0 0,1 1 0 0 0,-1-1 0 0 0,0 0 0 0 0,0 0 0 0 0,1 0 0 0 0,-1 0 0 0 0,0 0 0 0 0,0 0 0 0 0,0 0 0 0 0,1 0 0 0 0,-1 0 0 0 0,0 0 0 0 0,0 0 0 0 0,1 0 0 0 0,-1 0 0 0 0,0 0 0 0 0,0 0 0 0 0,1 0 0 0 0,-1 0 0 0 0,0 0 0 0 0,0 0 0 0 0,1 0 0 0 0,-1-1 0 0 0,0 1 0 0 0,0 0 0 0 0,0 0 0 0 0,1 0 0 0 0,-1 0 0 0 0,0 0 0 0 0,0-1 0 0 0,0 1 0 0 0,0 0 0 0 0,1 0 0 0 0,-1 0 0 0 0,0-1 0 0 0,0 1 0 0 0,0 0 0 0 0,0 0 0 0 0,0-1 0 0 0,0 1 0 0 0,0 0 0 0 0,0 0 0 0 0,0 0 0 0 0,1-1 0 0 0,-1 1 0 0 0,0 0 0 0 0,0 0 0 0 0,0-1 0 0 0,0 1 0 0 0,0 0 0 0 0,-1 0 0 0 0,1-1 0 0 0,0 1 0 0 0,0 0 0 0 0,0-1 0 0 0,1-9 0 0 0,0 0 0 0 0,-1-1 0 0 0,-1-11 0 0 0,0 11 0 0 0,1 1 0 0 0,0 0 0 0 0,2-13 0 0 0,-1 12 0 0 0,-1 0 0 0 0,0-1 0 0 0,-1 1 0 0 0,0 0 0 0 0,0 0 0 0 0,-7-20 0 0 0,2 0 0 0 0,3 22 0 0 0,1 1 0 0 0,-2-1 0 0 0,1 0 0 0 0,-1 1 0 0 0,-7-11 0 0 0,-4-9 0 0 0,14 25 0 0 0,-1 0 0 0 0,0-1 0 0 0,0 2 0 0 0,0-1 0 0 0,0 0 0 0 0,0 0 0 0 0,-1 1 0 0 0,1-1 0 0 0,-6-3 0 0 0,0 2 0 0 0,8 4 0 0 0,0 0 0 0 0,-1 0 0 0 0,1 0 0 0 0,-1 0 0 0 0,1 0 0 0 0,-1 0 0 0 0,1 0 0 0 0,0 1 0 0 0,-1-1 0 0 0,1 0 0 0 0,-1 0 0 0 0,1 0 0 0 0,0 0 0 0 0,-1 1 0 0 0,1-1 0 0 0,0 0 0 0 0,-1 0 0 0 0,1 1 0 0 0,0-1 0 0 0,-1 1 0 0 0,0 0 0 0 0,1 0 0 0 0,-1 1 0 0 0,1-1 0 0 0,-1 1 0 0 0,1-1 0 0 0,0 1 0 0 0,0-1 0 0 0,-1 1 0 0 0,1-1 0 0 0,0 1 0 0 0,0-1 0 0 0,1 1 0 0 0,-1-1 0 0 0,0 1 0 0 0,0-1 0 0 0,1 3 0 0 0,9 26 0 0 0,-9-28 0 0 0,10 23 0 0 0,18 32 0 0 0,-19-39 0 0 0,0 0 0 0 0,-2 0 0 0 0,0 0 0 0 0,5 21 0 0 0,-11-34 107 0 0,0 1-1 0 0,0-1 1 0 0,1 0-1 0 0,-1 0 1 0 0,1 0-1 0 0,6 8 1 0 0,4 7 587 0 0,-12-17-700 0 0,0 0-1 0 0,0 0 0 0 0,0 0 1 0 0,0 0-1 0 0,0 0 1 0 0,-1 0-1 0 0,0 0 0 0 0,1 0 1 0 0,-1 0-1 0 0,-1 4 1 0 0,3 18-1290 0 0,-1-17 1280 0 0,-1-7 16 0 0,0-1 0 0 0,0 1 0 0 0,0-1 0 0 0,1 1 0 0 0,-1-1 0 0 0,0 0 0 0 0,0 1 0 0 0,0-1 0 0 0,0 1 0 0 0,0-1 0 0 0,0 1 0 0 0,-1-1 0 0 0,1 1 0 0 0,0-1 0 0 0,0 0 0 0 0,0 1 0 0 0,0-1 0 0 0,0 1 0 0 0,-1-1 0 0 0,1 1 0 0 0,0-1 0 0 0,0 0 0 0 0,-1 1 0 0 0,1-1 0 0 0,0 0 0 0 0,-1 1 0 0 0,1-1 0 0 0,0 0 0 0 0,-1 0 0 0 0,1 1 0 0 0,0-1 0 0 0,-1 0 0 0 0,1 0 0 0 0,-1 1 0 0 0,1-1 0 0 0,-1 0 0 0 0,0 0 0 0 0,1 0 0 0 0,-5 3 0 0 0,1-1 0 0 0,0-1 0 0 0,-1 1 0 0 0,0 0 0 0 0,1-1 0 0 0,-1 0 0 0 0,0 0 0 0 0,1-1 0 0 0,-7 1 0 0 0,-23 4 0 0 0,15 0 0 0 0,0 0 0 0 0,-1-2 0 0 0,0 0 0 0 0,0-1 0 0 0,0-1 0 0 0,0-1 0 0 0,0-1 0 0 0,0-1 0 0 0,-29-6 0 0 0,28 5 0 0 0,13-1 0 0 0,8 3-75 0 0,-1 0 0 0 0,1 0 0 0 0,0 0 0 0 0,-1 0 0 0 0,1 0 0 0 0,0 0 0 0 0,0 0 0 0 0,0 0 0 0 0,0 0-1 0 0,0 0 1 0 0,0 0 0 0 0,0 0 0 0 0,0 0 0 0 0,0 0 0 0 0,0 0 0 0 0,1 0 0 0 0,-1 0 0 0 0,0-1 0 0 0,1 1 0 0 0,-1 1 0 0 0,1-1 0 0 0,-1 0 0 0 0,1 0-1 0 0,0 0 1 0 0,-1 0 0 0 0,1 0 0 0 0,0 0 0 0 0,-1 1 0 0 0,1-1 0 0 0,0 0 0 0 0,0 0 0 0 0,0 1 0 0 0,0-1 0 0 0,0 1 0 0 0,1-2 0 0 0,9-1-6751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44.5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48 6447 0 0,'0'0'298'0'0,"1"-2"-10"0"0,1 2-241 0 0,1-2-13 0 0,6-9-5 0 0,2-12 1307 0 0,-9 13 7267 0 0,-2 12-8425 0 0,0 0-1 0 0,1 0 1 0 0,-1 0-1 0 0,1-1 1 0 0,-1 1 0 0 0,1 0-1 0 0,0-1 1 0 0,1 3 0 0 0,5 14 460 0 0,-6 7 68 0 0,0-1-1 0 0,-5 35 0 0 0,2-39-698 0 0,0 0 1 0 0,2 0-1 0 0,0 0 0 0 0,6 32 0 0 0,3-3-37 0 0,-6-27 376 0 0,2 1 1 0 0,0-1-1 0 0,1 0 0 0 0,1-1 1 0 0,11 23-1 0 0,-15-39-521 0 0,0-1 0 0 0,0 0 0 0 0,0 1-1 0 0,5 3 1 0 0,-5-7-1731 0 0,9 0-5600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45.0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85 15663 0 0,'2'0'24'0'0,"2"1"61"0"0,-1-1 1 0 0,1 1 0 0 0,-1 0-1 0 0,0-1 1 0 0,5 3 0 0 0,-8-3-71 0 0,0 0 1 0 0,0 0 0 0 0,0 0-1 0 0,1 1 1 0 0,-1-1-1 0 0,0 0 1 0 0,0 0-1 0 0,0 0 1 0 0,1 0-1 0 0,-1 1 1 0 0,0-1 0 0 0,0 0-1 0 0,0 0 1 0 0,0 0-1 0 0,0 1 1 0 0,1-1-1 0 0,-1 0 1 0 0,0 0-1 0 0,0 0 1 0 0,0 1 0 0 0,0-1-1 0 0,0 0 1 0 0,0 0-1 0 0,0 1 1 0 0,0-1-1 0 0,0 0 1 0 0,0 0 0 0 0,0 1-1 0 0,0 0 27 0 0,-1 0-1 0 0,1-1 1 0 0,0 1 0 0 0,-1 0-1 0 0,1 0 1 0 0,-1-1 0 0 0,1 1-1 0 0,-1 0 1 0 0,0-1 0 0 0,1 1-1 0 0,-1-1 1 0 0,0 1 0 0 0,0 0-1 0 0,0 0 163 0 0,1-1 176 0 0,0 0 107 0 0,0 0 22 0 0,0 0-66 0 0,-1-1-294 0 0,1 0-148 0 0,-1 0 0 0 0,1 0 0 0 0,-1 0-1 0 0,1 0 1 0 0,0 0 0 0 0,-1 0 0 0 0,1 0 0 0 0,0 0-1 0 0,0 0 1 0 0,0 0 0 0 0,0 0 0 0 0,-1 0 0 0 0,2 0-1 0 0,-1 0 1 0 0,0 0 0 0 0,0 0 0 0 0,0 0 0 0 0,0 0-1 0 0,1 0 1 0 0,-1 0 0 0 0,1-2 0 0 0,9-12-4 0 0,-9 15 4 0 0,3-5-1 0 0,0 1 0 0 0,0 0 0 0 0,1 0 0 0 0,0 1 0 0 0,0-1 0 0 0,0 1 0 0 0,0 0 0 0 0,0 0 0 0 0,1 1 0 0 0,6-3 0 0 0,8-1 0 0 0,32-7 0 0 0,-38 11 0 0 0,0-1 0 0 0,-1 1 0 0 0,1 1 0 0 0,0 0 0 0 0,0 1 0 0 0,0 1 0 0 0,-1 0 0 0 0,1 1 0 0 0,0 0 0 0 0,-1 1 0 0 0,16 5 0 0 0,-27-7 0 0 0,1 0 0 0 0,0-1 0 0 0,-1 1 0 0 0,1 1 0 0 0,-1-1 0 0 0,1 0 0 0 0,-1 1 0 0 0,0-1 0 0 0,1 1 0 0 0,-1 0 0 0 0,0-1 0 0 0,0 1 0 0 0,0 0 0 0 0,0 0 0 0 0,-1 1 0 0 0,1-1 0 0 0,0 0 0 0 0,-1 1 0 0 0,0-1 0 0 0,0 1 0 0 0,1-1 0 0 0,-1 1 0 0 0,-1-1 0 0 0,1 1 0 0 0,0 0 0 0 0,-1-1 0 0 0,1 1 0 0 0,-1 0 0 0 0,0 0 0 0 0,0 0 0 0 0,0-1 0 0 0,0 1 0 0 0,0 0 0 0 0,-1 0 0 0 0,1-1 0 0 0,-2 4 0 0 0,0 5 0 0 0,0-3 0 0 0,0 0 0 0 0,0 1 0 0 0,0-1 0 0 0,-1 0 0 0 0,-1-1 0 0 0,-5 13 0 0 0,-4 0 0 0 0,6-8 0 0 0,-1 0 0 0 0,0 0 0 0 0,-1 0 0 0 0,-13 12 0 0 0,2-6 0 0 0,11-11 0 0 0,0 1 0 0 0,-12 14 0 0 0,20-22 0 0 0,1 1 0 0 0,-1-1 0 0 0,0 1 0 0 0,1 0 0 0 0,-1-1 0 0 0,0 1 0 0 0,1 0 0 0 0,-1 0 0 0 0,1-1 0 0 0,-1 1 0 0 0,1 0 0 0 0,0 0 0 0 0,-1 0 0 0 0,1 0 0 0 0,0 0 0 0 0,0-1 0 0 0,-1 2 0 0 0,1 1 0 0 0,0-3 0 0 0,0 1 0 0 0,-1-1 0 0 0,1 1 0 0 0,0-1 0 0 0,0 1 0 0 0,0-1 0 0 0,-1 1 0 0 0,1-1 0 0 0,0 1 0 0 0,0-1 0 0 0,0 1 0 0 0,0-1 0 0 0,0 1 0 0 0,0-1 0 0 0,0 1 0 0 0,0-1 0 0 0,0 1 0 0 0,0-1 0 0 0,0 1 0 0 0,0-1 0 0 0,0 1 0 0 0,1-1 0 0 0,-1 1 0 0 0,0-1 0 0 0,0 1 0 0 0,1-1 0 0 0,-1 1 0 0 0,0-1 0 0 0,0 1 0 0 0,1-1 0 0 0,-1 0 0 0 0,1 1 0 0 0,-1 0 0 0 0,1-1 0 0 0,2 4-1 0 0,-1-1 0 0 0,0 0-1 0 0,1-1 1 0 0,-1 1 0 0 0,1 0-1 0 0,0-1 1 0 0,0 1 0 0 0,0-1 0 0 0,0 0-1 0 0,5 2 1 0 0,38 15 200 0 0,-15-7 547 0 0,29 14 355 0 0,-48-21-1129 0 0,0 1-1 0 0,0 0 0 0 0,18 12 1 0 0,-17-9-243 0 0,-11-8 256 0 0,0 0-1 0 0,0 0 1 0 0,0 1 0 0 0,0-1-1 0 0,-1 0 1 0 0,1 1 0 0 0,-1 0 0 0 0,1-1-1 0 0,-1 1 1 0 0,1 0 0 0 0,-1 0-1 0 0,0 0 1 0 0,0 0 0 0 0,0 0 0 0 0,0 0-1 0 0,0 0 1 0 0,0 0 0 0 0,-1 1 0 0 0,1-1-1 0 0,-1 0 1 0 0,1 0 0 0 0,-1 1-1 0 0,0-1 1 0 0,0 0 0 0 0,0 0 0 0 0,0 1-1 0 0,0-1 1 0 0,-1 0 0 0 0,1 1-1 0 0,-1-1 1 0 0,1 0 0 0 0,-1 0 0 0 0,-1 3-1 0 0,-1 0-17 0 0,1-1 0 0 0,-1 1 0 0 0,1-1 0 0 0,-1 0-1 0 0,-1 1 1 0 0,1-2 0 0 0,0 1 0 0 0,-1 0 0 0 0,0-1 0 0 0,0 1-1 0 0,0-1 1 0 0,0 0 0 0 0,-8 4 0 0 0,-7 1-22 0 0,-1 0 0 0 0,0-1-1 0 0,0-1 1 0 0,0-1 0 0 0,0-1 0 0 0,-1-1 0 0 0,0-1 0 0 0,1 0 0 0 0,-1-2-1 0 0,-41-3 1 0 0,47 0 55 0 0,0-1 0 0 0,0 0 0 0 0,1 0 0 0 0,-1-2 0 0 0,1 0 0 0 0,0 0 0 0 0,-19-13 0 0 0,14 6 0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45.6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15663 0 0,'0'0'356'0'0,"0"0"50"0"0,0 1 20 0 0,4 4-185 0 0,-3-3-209 0 0,1 0 1 0 0,-1 0-1 0 0,0 1 0 0 0,0-1 1 0 0,0 0-1 0 0,0 1 1 0 0,0-1-1 0 0,1 5 0 0 0,7 30 983 0 0,-1-1 0 0 0,2 41 0 0 0,0-3 28 0 0,-7-62-1070 0 0,0 0 1 0 0,0 0-1 0 0,1 0 1 0 0,9 17-1 0 0,-13-27-669 0 0,0-2-257 0 0,0 0-58 0 0,0 0-12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46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292 0 13823 0 0,'0'0'630'0'0,"-5"6"211"0"0,2-3-707 0 0,0 1 0 0 0,-1 0 0 0 0,1-1 0 0 0,-1 1 0 0 0,0-1 0 0 0,0 0-1 0 0,0 0 1 0 0,0-1 0 0 0,0 1 0 0 0,-10 3 0 0 0,2-2 281 0 0,-1 0 0 0 0,0-1 0 0 0,0-1 1 0 0,0 0-1 0 0,0 0 0 0 0,-25-2 0 0 0,-22-3-766 0 0,3-4-3362 0 0,53 7 3325 0 0,4 0-1146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8.9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63 13823 0 0,'0'0'630'0'0,"0"0"-13"0"0,2-1-393 0 0,-1 1-220 0 0,14-3 412 0 0,-1 0-1 0 0,0-1 0 0 0,0 0 1 0 0,15-8-1 0 0,-16 6-271 0 0,0 0 1 0 0,0 1-1 0 0,1 0 0 0 0,0 1 0 0 0,22-4 1 0 0,-29 7-67 0 0,1 0 0 0 0,0 1 0 0 0,0 0 1 0 0,-1 1-1 0 0,1-1 0 0 0,0 1 0 0 0,-1 1 1 0 0,1 0-1 0 0,-1 0 0 0 0,1 0 0 0 0,-1 1 1 0 0,7 3-1 0 0,-8-3-10 0 0,0 1 1 0 0,0 0-1 0 0,0 0 0 0 0,-1 0 0 0 0,1 0 1 0 0,-1 1-1 0 0,0 0 0 0 0,-1 0 1 0 0,1 0-1 0 0,-1 1 0 0 0,5 7 1 0 0,-5-5 55 0 0,0 1 0 0 0,0-1 1 0 0,-1 1-1 0 0,0 0 0 0 0,0 0 1 0 0,-1 0-1 0 0,2 16 0 0 0,-3-10-84 0 0,0 0 0 0 0,-2 1 0 0 0,1-1 0 0 0,-2 1 0 0 0,0-1 0 0 0,-1 0 0 0 0,-1 0-1 0 0,0 0 1 0 0,-11 27 0 0 0,8-29 91 0 0,0 1-1 0 0,-1-1 0 0 0,0-1 1 0 0,-1 0-1 0 0,0 0 1 0 0,-1 0-1 0 0,0-1 0 0 0,-16 13 1 0 0,21-20-190 0 0,-1 1 0 0 0,0-1 0 0 0,-1 0 1 0 0,1 0-1 0 0,-1 0 0 0 0,1-1 0 0 0,-1 0 0 0 0,0 0 0 0 0,0-1 1 0 0,0 0-1 0 0,-1 0 0 0 0,1-1 0 0 0,0 0 0 0 0,-1 0 0 0 0,1-1 1 0 0,-1 0-1 0 0,1 0 0 0 0,-13-2 0 0 0,14 1 59 0 0,1-1 0 0 0,0 1 0 0 0,0-1 0 0 0,0 0 0 0 0,0 0 0 0 0,1 0 0 0 0,-1-1 0 0 0,1 0 0 0 0,-1 0 0 0 0,1 0 0 0 0,0 0 0 0 0,0-1 0 0 0,0 0 0 0 0,0 1 0 0 0,1-1 0 0 0,0-1 0 0 0,0 1 0 0 0,0 0 0 0 0,0-1 0 0 0,1 1 0 0 0,-4-9 0 0 0,1-4 4 0 0,1 1 1 0 0,0-1-1 0 0,1 0 0 0 0,1-1 1 0 0,1 1-1 0 0,0 0 0 0 0,2 0 1 0 0,2-22-1 0 0,-1 26-44 0 0,0 0 0 0 0,1-1 0 0 0,0 1-1 0 0,2 0 1 0 0,-1 0 0 0 0,2 1 0 0 0,-1 0 0 0 0,2 0 0 0 0,-1 0 0 0 0,2 0 0 0 0,9-11 0 0 0,-12 18-412 0 0,0 0 0 0 0,1 0 0 0 0,-1 1 0 0 0,10-7 0 0 0,6-1-6374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46.3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 5 13823 0 0,'0'0'315'0'0,"2"-2"45"0"0,-1 2-341 0 0,1-1 0 0 0,-1 1 0 0 0,0 0 0 0 0,0-1 0 0 0,0 1 0 0 0,0 0 0 0 0,0 0 0 0 0,1-1 0 0 0,-1 1 0 0 0,0 0 0 0 0,0 0 0 0 0,0 0 0 0 0,0 1 0 0 0,1-1 0 0 0,-1 0 0 0 0,0 0 0 0 0,0 1 0 0 0,0-1 1 0 0,0 0-1 0 0,0 1 0 0 0,0-1 0 0 0,0 1 0 0 0,0 0 0 0 0,0-1 0 0 0,0 1 0 0 0,0 0 0 0 0,0-1 0 0 0,0 1 0 0 0,0 0 0 0 0,0 0 0 0 0,-1 0 0 0 0,1 0 0 0 0,0 0 0 0 0,-1 0 0 0 0,1 0 0 0 0,-1 0 0 0 0,1 0 0 0 0,-1 0 0 0 0,1 0 0 0 0,-1 0 0 0 0,0 0 0 0 0,0 1 0 0 0,1 1 0 0 0,-1-2 24 0 0,0 1-1 0 0,0 0 1 0 0,0 0-1 0 0,0 0 1 0 0,0 0-1 0 0,0 0 1 0 0,0-1-1 0 0,-1 1 0 0 0,1 0 1 0 0,-1 0-1 0 0,1 0 1 0 0,-1-1-1 0 0,0 1 1 0 0,-1 2-1 0 0,-17 22 1029 0 0,6-10-739 0 0,-35 48 111 0 0,47-63-367 0 0,1 1 1 0 0,-1-1-1 0 0,1 0 1 0 0,0 0-1 0 0,0 0 1 0 0,-1 0-1 0 0,1 1 0 0 0,0-1 1 0 0,0 0-1 0 0,0 0 1 0 0,0 1-1 0 0,0-1 1 0 0,0 0-1 0 0,1 0 1 0 0,-1 0-1 0 0,0 1 0 0 0,1-1 1 0 0,-1 0-1 0 0,0 0 1 0 0,2 2-1 0 0,5 9-76 0 0,-2-10 0 0 0,-3-2 0 0 0,12 9 0 0 0,-9-5 0 0 0,-1-1 0 0 0,1-1 0 0 0,0 1 0 0 0,0-1 0 0 0,0 1 0 0 0,9 1 0 0 0,11 5 0 0 0,-21-7 0 0 0,0 0 0 0 0,1-1 0 0 0,-1 1 0 0 0,0-1 0 0 0,0 0 0 0 0,6 0 0 0 0,22 6 0 0 0,-28-5 0 0 0,1-1 0 0 0,0 0 0 0 0,0 0 0 0 0,9 1 0 0 0,-11-2 0 0 0,-1-1 0 0 0,0 1 0 0 0,0 0 0 0 0,0-1 0 0 0,1 1 0 0 0,-1-1 0 0 0,0 0 0 0 0,0 0 0 0 0,0 1 0 0 0,0-1 0 0 0,0-1 0 0 0,0 1 0 0 0,-1 0 0 0 0,1 0 0 0 0,2-3 0 0 0,-2 3-127 0 0,0-1 0 0 0,1-1 0 0 0,-1 1 0 0 0,0 0 0 0 0,0 0 0 0 0,0-1 0 0 0,-1 1 0 0 0,1-1 1 0 0,0 0-1 0 0,-1 0 0 0 0,0 1 0 0 0,0-1 0 0 0,0 0 0 0 0,0 0 0 0 0,0 0 0 0 0,0 0 0 0 0,-1 0 0 0 0,0 0 0 0 0,1 0 0 0 0,-1 0 0 0 0,-1-4 0 0 0,0-5-896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46.7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11975 0 0,'0'0'547'0'0,"0"0"-11"0"0,5 7-323 0 0,-3-1 128 0 0,0 1 0 0 0,0 0 0 0 0,0-1 0 0 0,-1 1 0 0 0,0 0 0 0 0,0 0 0 0 0,-1 0 0 0 0,0 0 0 0 0,0 0 0 0 0,-1 8 0 0 0,0 12 812 0 0,7 236 2194 0 0,-4-230-3010 0 0,18 187 1323 0 0,-12-179-3226 0 0,-8-39-6268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08.0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1502 1 8287 0 0,'0'0'191'0'0,"0"0"26"0"0,0 0 9 0 0,7 5 4 0 0,-5-2-154 0 0,-2-2 312 0 0,-5 3 737 0 0,3-3 294 0 0,-98 14-60 0 0,-242 29 1381 0 0,249-29-2183 0 0,63-9-370 0 0,0-1 0 0 0,-41 0-1 0 0,1-4-186 0 0,-119-4 0 0 0,16-12 0 0 0,127 14 0 0 0,-1 1 0 0 0,-67 10 0 0 0,68-5 0 0 0,-3-1 155 0 0,-53 8 621 0 0,100-12-267 0 0,2 0-66 0 0,11 7-278 0 0,20 16-989 0 0,-12-9-4762 0 0,-10-7-28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08.7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 11975 0 0,'0'0'267'0'0,"0"0"42"0"0,0 0 17 0 0,0 0-28 0 0,2 1-196 0 0,25 7 1736 0 0,-26-8-824 0 0,1 0-61 0 0,16 3 423 0 0,-1 1-806 0 0,0-2-1 0 0,0 0 1 0 0,0-1-1 0 0,25-1 1 0 0,71-8-396 0 0,-29 2-183 0 0,-39 2-192 0 0,1-1 763 0 0,1 2 1 0 0,-1 2-1 0 0,51 6 0 0 0,-66 2-562 0 0,4 0 0 0 0,-24-6 0 0 0,0 5-277 0 0,-10-2 843 0 0,-1-2-2713 0 0,2-2-3529 0 0,-2 0-1206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0.4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23 8287 0 0,'0'0'382'0'0,"0"0"-8"0"0,1-1-102 0 0,14-4 249 0 0,0 1-1 0 0,-1 0 0 0 0,1 1 0 0 0,0 0 0 0 0,18 0 0 0 0,77 3 2371 0 0,-13 11-2448 0 0,24-3 1768 0 0,52 1-769 0 0,132-23-2 0 0,-140 12-846 0 0,-108 2-580 0 0,-29 1-14 0 0,1 1 0 0 0,-1 1 0 0 0,55 13 0 0 0,-72-14-201 0 0,-9-1-850 0 0,-2-1-385 0 0,-2-1-1000 0 0,-5-4-3704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0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32 10135 0 0,'0'0'231'0'0,"0"0"29"0"0,0 0 19 0 0,5-8 7 0 0,6-16 7330 0 0,-7 37-6592 0 0,14 92 668 0 0,-3-18-1744 0 0,0 16 1222 0 0,-1-8-292 0 0,-10-75-878 0 0,-1-5 0 0 0,0 0 0 0 0,10 27 0 0 0,-10-35-133 0 0,-2-5-563 0 0,-1-2-257 0 0,0 0-831 0 0,0 0-3260 0 0,0 0-1394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1.3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503 5 17503 0 0,'0'0'399'0'0,"0"0"60"0"0,-7 6 442 0 0,2-4-879 0 0,0 1 0 0 0,0-1 0 0 0,0 0 0 0 0,0 0 0 0 0,0-1-1 0 0,-1 1 1 0 0,-7 0 0 0 0,0-1-26 0 0,1 0-1 0 0,-16 0 0 0 0,-62-10 5 0 0,20 2 0 0 0,-101-3 0 0 0,151 8 41 0 0,0 1-286 0 0,-2 0-3753 0 0,22 1 2464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2.7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72 10135 0 0,'0'0'231'0'0,"0"0"29"0"0,0 0 19 0 0,2 1-41 0 0,14 8-44 0 0,-14-8 552 0 0,-2-1 232 0 0,0 0 40 0 0,0 0 6 0 0,0 0 0 0 0,0 0 0 0 0,17-11 776 0 0,-9 7-1792 0 0,0 1-1 0 0,0-1 1 0 0,0 2 0 0 0,0-1-1 0 0,17-2 1 0 0,1-1 834 0 0,56-7 774 0 0,-49 7-1612 0 0,0 1 0 0 0,0 2 0 0 0,59 1 0 0 0,19 5-4 0 0,32 1 0 0 0,-67-1 0 0 0,121-12 0 0 0,-189 8-133 0 0,-7 1-563 0 0,-6-8-2360 0 0,-2 1-3427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3.3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10135 0 0,'0'0'464'0'0,"0"0"-9"0"0,0 0-155 0 0,0 0 443 0 0,0 0 227 0 0,0 0 44 0 0,0 0 8 0 0,0 0 2 0 0,0 0 0 0 0,0 0 0 0 0,1 2-137 0 0,1-2-752 0 0,2 3-32 0 0,2 11 71 0 0,1 6 327 0 0,-2 1 0 0 0,-1 1 0 0 0,-1-1 0 0 0,2 41 0 0 0,-1-3 874 0 0,16 128-1210 0 0,-18-162-2197 0 0,-1-25 1607 0 0,1 0-1 0 0,-1 1 1 0 0,1-1-1 0 0,0 0 1 0 0,-1 0-1 0 0,1 0 0 0 0,-1 0 1 0 0,4-1-1 0 0,-5 1 39 0 0,2 0-1148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3.7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448 0 11975 0 0,'0'0'547'0'0,"0"0"-11"0"0,-10 3 549 0 0,-3 3-152 0 0,1-1 0 0 0,-1 0 0 0 0,0-1-1 0 0,-19 4 1 0 0,19-6-809 0 0,1-1 0 0 0,-1 0 0 0 0,0-1 0 0 0,-20-3 0 0 0,-12 1-128 0 0,-58 3 4 0 0,13-3 0 0 0,81 2 319 0 0,0-2-1223 0 0,-6 1-3497 0 0,15 1-1053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9.4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42 11975 0 0,'0'0'267'0'0,"0"0"42"0"0,0 0 17 0 0,0 0-28 0 0,0 0-58 0 0,0 0 491 0 0,0 0 238 0 0,0 0 45 0 0,2 1-61 0 0,16 0-85 0 0,0-1 0 0 0,0 0 1 0 0,0-1-1 0 0,34-7 0 0 0,18-2-820 0 0,-7 3 46 0 0,23-2 1252 0 0,38 3-6350 0 0,-90 4 2960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5.1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32 919 0 0,'-2'0'67'0'0,"-5"-1"-54"0"0,6 1-13 0 0,0-1 0 0 0,0 1 0 0 0,0 0 0 0 0,0 0 0 0 0,0 0 0 0 0,0-1 0 0 0,0 1 0 0 0,0 0 0 0 0,0 0 0 0 0,0 1 0 0 0,0-1 0 0 0,0 0 0 0 0,0 0 0 0 0,0 0 0 0 0,0 1 0 0 0,0-1 0 0 0,-1 1 0 0 0,-14 6 0 0 0,7-5 0 0 0,-1-2 754 0 0,8-3-1850 0 0,1 1 2690 0 0,-8 0 6770 0 0,9 0-7473 0 0,0-2-471 0 0,1 3 3353 0 0,8-1-3160 0 0,-1 0 0 0 0,0 1 1 0 0,0 0-1 0 0,14 0 0 0 0,-10 1-284 0 0,23-4 0 0 0,2-1 590 0 0,67-1 0 0 0,-99 6-874 0 0,51-2 60 0 0,125-1-36 0 0,-123 5-73 0 0,64 9-1 0 0,173 24 5 0 0,-253-26 5 0 0,-20-4-74 0 0,-21-5-268 0 0,-1 0-138 0 0,0 0-33 0 0,0 0-140 0 0,0 0-572 0 0,0 0-253 0 0,0 0-51 0 0,0 0-11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5.8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11975 0 0,'0'0'267'0'0,"0"0"42"0"0,0 0 17 0 0,0 0-28 0 0,11 0 737 0 0,-5 1-500 0 0,0 1 0 0 0,1 0 1 0 0,-1 0-1 0 0,0 0 0 0 0,0 1 0 0 0,0-1 0 0 0,10 8 1 0 0,36 30 1931 0 0,-36-27-2211 0 0,28 18 0 0 0,144 76 1792 0 0,-142-77-2043 0 0,6 3-74 0 0,-41-27-174 0 0,1 0-1229 0 0,21 9-1 0 0,-29-16 0 0 0,6-6-51 0 0,-8 5-11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6.1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419 1 15663 0 0,'2'4'117'0'0,"3"7"528"0"0,-6-8-549 0 0,0 0 1 0 0,-1 0 0 0 0,1 0 0 0 0,0 0 0 0 0,-1-1 0 0 0,1 1 0 0 0,-1-1 0 0 0,-4 5 0 0 0,1 0-11 0 0,-9 13 319 0 0,-2-1 0 0 0,0 0 0 0 0,0-1-1 0 0,-35 28 1 0 0,-63 43-389 0 0,76-57-16 0 0,20-16 0 0 0,-20 13 0 0 0,10-5 28 0 0,25-20-259 0 0,-1 0 1 0 0,0-1-1 0 0,0 1 0 0 0,0-1 1 0 0,-1 0-1 0 0,1 0 1 0 0,-1-1-1 0 0,1 1 0 0 0,-1-1 1 0 0,-6 2-1 0 0,10-4-5908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7.0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6447 0 0,'0'0'142'0'0,"0"0"22"0"0,0 0 13 0 0,0 0 123 0 0,0 0 468 0 0,0 0 205 0 0,0 0 41 0 0,0 0-61 0 0,0 0-288 0 0,0 0-121 0 0,0 0-28 0 0,2 0-4 0 0,6 3-84 0 0,0-1 0 0 0,-1 0 0 0 0,1 0 0 0 0,0-1 0 0 0,0 0 0 0 0,16-1 0 0 0,-5 1 160 0 0,89-2 1740 0 0,-76 0-2012 0 0,1 0 1 0 0,-1 2 0 0 0,58 10 0 0 0,-17 3 242 0 0,90 7-1 0 0,120 5-558 0 0,-179-19 0 0 0,156-9 0 0 0,109-13 0 0 0,-258 12 0 0 0,-85 2 0 0 0,-11 0 0 0 0,1 1 0 0 0,29 3 0 0 0,5 1 713 0 0,-34-3-263 0 0,31 6 0 0 0,-36-5-709 0 0,-1 1-1 0 0,1 0 1 0 0,-1 1-1 0 0,0 1 1 0 0,17 9-1 0 0,-11-6 188 0 0,-14-7-298 0 0,-2-1-118 0 0,0 0-1284 0 0,0 0-5054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17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56 15663 0 0,'2'0'356'0'0,"0"2"-252"0"0,1 0 0 0 0,0 0 0 0 0,0-1-1 0 0,0 1 1 0 0,1-1 0 0 0,-1 0 0 0 0,0 0 0 0 0,0 0-1 0 0,1 0 1 0 0,-1-1 0 0 0,0 1 0 0 0,5-1 0 0 0,23 0 719 0 0,0-2 1 0 0,60-11-1 0 0,-45 2 7 0 0,5 0 587 0 0,98-11 0 0 0,-89 16-1380 0 0,-40 4-741 0 0,1 0 1 0 0,-1 1-1 0 0,30 2 1 0 0,-29 2-320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55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6612 1290 10135 0 0,'0'0'231'0'0,"0"0"29"0"0,-1 1 19 0 0,-6 3-198 0 0,0-1 1 0 0,0 0 0 0 0,-1 0 0 0 0,1-1 0 0 0,-14 3-1 0 0,-42 4 994 0 0,30-6-362 0 0,-30 6-177 0 0,-1-4 0 0 0,-1-2 0 0 0,-84-8 0 0 0,-149-12 395 0 0,23-3-165 0 0,58 2-415 0 0,-325-24-351 0 0,127 21 0 0 0,250 19 334 0 0,-316 14 1380 0 0,222 6-1714 0 0,12-1 0 0 0,104-2 0 0 0,-118 10 0 0 0,96-24 49 0 0,154-1-26 0 0,-175-15 1110 0 0,-31 0-290 0 0,-100 22-843 0 0,187-2 0 0 0,-138 19 0 0 0,236-21 0 0 0,-104 1 0 0 0,20-2 0 0 0,-47 5 0 0 0,-13 2 0 0 0,-88 7 0 0 0,97-4 0 0 0,59-9 0 0 0,39 4 719 0 0,-29 0-1366 0 0,86-5 631 0 0,10-1 20 0 0,0-1 0 0 0,0 1 0 0 0,1-1 0 0 0,-1 0 0 0 0,0 0 0 0 0,0 0 0 0 0,0 0 0 0 0,0 0 0 0 0,0 0 0 0 0,0 0 0 0 0,1-1 0 0 0,-1 1 0 0 0,0-1 0 0 0,0 1 0 0 0,-2-2 0 0 0,-3-1 39 0 0,1 1-1 0 0,0-1 0 0 0,-8-6 1 0 0,13 9 158 0 0,1 0 249 0 0,-7-5 515 0 0,-13-19-823 0 0,18 22-142 0 0,-1-1 0 0 0,1-1 0 0 0,-1 0 0 0 0,1 0 0 0 0,0 0 0 0 0,0 0 0 0 0,-2-6 0 0 0,4 8 0 0 0,-9-18 0 0 0,8 18 0 0 0,-3-6 0 0 0,-1 4 0 0 0,-2 1 0 0 0,0 1 0 0 0,0 0 0 0 0,6 2 0 0 0,1 0 0 0 0,-1 0 0 0 0,1 0 0 0 0,-1-1 0 0 0,1 1 0 0 0,-1 0 0 0 0,1 0 0 0 0,-1 0 0 0 0,1 0 0 0 0,-1-1 0 0 0,1 1 0 0 0,-1 0 0 0 0,1-1 0 0 0,-1 1 0 0 0,1 0 0 0 0,0-1 0 0 0,-1 1 0 0 0,1 0 0 0 0,0-1 0 0 0,-1 1 0 0 0,1-1 0 0 0,0 1 0 0 0,-1 0 0 0 0,1-1 0 0 0,0 1 0 0 0,-1-2 0 0 0,1 1 0 0 0,-1 0 0 0 0,1 0 0 0 0,-1 0 0 0 0,0 0 0 0 0,1-1 0 0 0,-1 1 0 0 0,1 0 0 0 0,-1 0 0 0 0,1 0 0 0 0,0 0 0 0 0,-1 0 0 0 0,1-1 0 0 0,0 1 0 0 0,0 0 0 0 0,0 0 0 0 0,0 0 0 0 0,0-3 0 0 0,0-2 0 0 0,-3-14-344 0 0,0 0 1 0 0,1 1-1 0 0,2-36 0 0 0,0 32-257 0 0,3-49 584 0 0,-1-24 18 0 0,-1 35-1 0 0,-2-18 0 0 0,1-8 0 0 0,0 61 0 0 0,7-51 0 0 0,-1 48 0 0 0,1 0 0 0 0,1 0 0 0 0,14-32 0 0 0,-21 60 0 0 0,6-22 0 0 0,5-11 0 0 0,-10 29 0 0 0,3-6 0 0 0,0-3 0 0 0,18-95 0 0 0,-16 90 0 0 0,0 2 0 0 0,-2 8 0 0 0,5-1 0 0 0,-5 10 0 0 0,-3 0 0 0 0,11-5 87 0 0,-1 0 0 0 0,1 2-1 0 0,0 0 1 0 0,0 0-1 0 0,0 1 1 0 0,15-1 0 0 0,-11 2-454 0 0,-12 0 596 0 0,0 0 0 0 0,1 1 0 0 0,-1 0 0 0 0,8 0 0 0 0,-8 1-128 0 0,-1-1 0 0 0,1-1 0 0 0,-1 1 0 0 0,0 0-1 0 0,5-2 1 0 0,16-1-99 0 0,51 0-2 0 0,19 1 0 0 0,-30-1 0 0 0,2 0 0 0 0,-34 4 0 0 0,-10-1 0 0 0,-1 2 0 0 0,1 0 0 0 0,33 7 0 0 0,7 6 0 0 0,-46-12 0 0 0,0 0 0 0 0,0-1 0 0 0,0 0 0 0 0,20-2 0 0 0,13 2 0 0 0,27 3 0 0 0,173 21 0 0 0,-95-4 0 0 0,-103-16 0 0 0,118 2 0 0 0,-89-7 0 0 0,103 11 0 0 0,3-18 0 0 0,-122 2 0 0 0,85 4 0 0 0,-25 3 0 0 0,-37-1 0 0 0,-12-2 0 0 0,0-2 0 0 0,-1-4 0 0 0,143-30 0 0 0,-152 25 0 0 0,1 3 0 0 0,84 2 0 0 0,-140 5 0 0 0,99 4 0 0 0,-68 0 0 0 0,68-5 0 0 0,-64 0 0 0 0,6 0 0 0 0,72-10 0 0 0,162-13 0 0 0,0 22 0 0 0,-247 3 0 0 0,394-12 0 0 0,-396 9 0 0 0,-8 2 0 0 0,40-8 0 0 0,53-8 0 0 0,-64 7 0 0 0,91-1 0 0 0,-51 5 0 0 0,152-26 0 0 0,-195 21 0 0 0,129-20 0 0 0,-155 30 0 0 0,0 0 0 0 0,38 6 0 0 0,56 13 0 0 0,-11-1 0 0 0,-59-8 0 0 0,-31-5 0 0 0,24 2 0 0 0,28 1 0 0 0,-36 2 0 0 0,-12 1 0 0 0,-4-1 0 0 0,-21-9 0 0 0,0 0 0 0 0,0 1 0 0 0,0-1 0 0 0,0 1 0 0 0,0-1 0 0 0,0 1 0 0 0,0 0 0 0 0,-1-1 0 0 0,1 1 0 0 0,0 0 0 0 0,0-1 0 0 0,-1 1 0 0 0,1 0 0 0 0,0 0 0 0 0,-1 0 0 0 0,1 0 0 0 0,0-1 0 0 0,-1 1 0 0 0,0 0 0 0 0,1 0 0 0 0,-1 0 0 0 0,1 2 0 0 0,0 0 0 0 0,34 69 0 0 0,-31-64 0 0 0,4 9 0 0 0,-1 1 0 0 0,-1 0 0 0 0,0 0 0 0 0,-1 0 0 0 0,3 25 0 0 0,-5-13 0 0 0,-2 1 0 0 0,-2 39 0 0 0,-14 30 0 0 0,15-61 0 0 0,7 63 0 0 0,-3-63 0 0 0,-2 58 0 0 0,-5-68 0 0 0,-1-1 0 0 0,-1-1 0 0 0,-2 1 0 0 0,-15 40 0 0 0,16-54 0 0 0,3-4 0 0 0,2-4 0 0 0,-2 1 0 0 0,-1 16 0 0 0,3-20 0 0 0,1 9 0 0 0,2 4 0 0 0,2 5 0 0 0,-3 1 0 0 0,-1 11 0 0 0,-2-23 0 0 0,-1-2-1566 0 0,-2-12-6268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56.1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1701 1 13823 0 0,'0'0'630'0'0,"0"0"-13"0"0,0 2-393 0 0,-2 5 4 0 0,-1 1 1 0 0,1-1 0 0 0,-1 1-1 0 0,0-1 1 0 0,-1 0-1 0 0,0 0 1 0 0,0 0-1 0 0,0 0 1 0 0,-1-1-1 0 0,0 0 1 0 0,-12 11-1 0 0,-7 5 557 0 0,-42 31 0 0 0,55-45-992 0 0,-328 215 207 0 0,113-79 0 0 0,-19 35-32 0 0,101-70 522 0 0,-156 119 1124 0 0,249-187-1614 0 0,-20 16 0 0 0,53-41 0 0 0,11-11 0 0 0,1 0 0 0 0,1 1 0 0 0,-1-1 0 0 0,1 1 0 0 0,0 0 0 0 0,0 0 0 0 0,-7 13 0 0 0,7-10 0 0 0,5-9 0 0 0,-1 1 0 0 0,1-1 0 0 0,0 1 0 0 0,-1 0 0 0 0,1-1 0 0 0,0 1 0 0 0,0-1 0 0 0,-1 1 0 0 0,1-1 0 0 0,0 1 0 0 0,0 0 0 0 0,0-1 0 0 0,0 1 0 0 0,0 0 0 0 0,0-1 0 0 0,0 1 0 0 0,0-1 0 0 0,0 1 0 0 0,0 1 0 0 0,5 2 0 0 0,-5-4 0 0 0,3 2 0 0 0,-1 0 0 0 0,1-1 0 0 0,-1 1 0 0 0,1-1 0 0 0,0 1 0 0 0,0-1 0 0 0,-1 0 0 0 0,1 0 0 0 0,5 1 0 0 0,30 2 0 0 0,-18-2 0 0 0,63 6-996 0 0,159-7 0 0 0,-310-2 1647 0 0,-72 2 690 0 0,33 2-1341 0 0,63-4 0 0 0,29 1 0 0 0,-1 0 0 0 0,-25-2 0 0 0,36 1 0 0 0,1 1 0 0 0,0-1 0 0 0,0 0 0 0 0,0-1 0 0 0,0 1 0 0 0,0-1 0 0 0,0 1 0 0 0,0-1 0 0 0,0 0 0 0 0,1-1 0 0 0,-5-2 0 0 0,6 3 0 0 0,-1-1 0 0 0,1 1 0 0 0,0-1 0 0 0,-1 0 0 0 0,1 0 0 0 0,0 0 0 0 0,1 0 0 0 0,-1 0 0 0 0,1 0 0 0 0,-1 0 0 0 0,1 0 0 0 0,0-1 0 0 0,0 1 0 0 0,0-1 0 0 0,1 1 0 0 0,-1 0 0 0 0,1-1 0 0 0,0 1 0 0 0,0-1 0 0 0,0 1 0 0 0,0-1 0 0 0,0 1 0 0 0,1-1 0 0 0,2-6 0 0 0,1-4 0 0 0,2-1 0 0 0,0 1 0 0 0,0 1 0 0 0,13-19 0 0 0,-13 21 0 0 0,1 0-14 0 0,52-92-180 0 0,97-129 1 0 0,-148 221-298 0 0,12-21-1 0 0,-9 12-20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56.8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426 328 10135 0 0,'0'-1'231'0'0,"6"-15"143"0"0,6-9 29 0 0,-5 13-346 0 0,0 0 0 0 0,0 0-1 0 0,6-18 1 0 0,-11 25 152 0 0,-1 0-1 0 0,1 0 0 0 0,-1 1 1 0 0,0-1-1 0 0,0 0 0 0 0,-1 0 1 0 0,0 0-1 0 0,0 0 1 0 0,0 0-1 0 0,0 0 0 0 0,-1 0 1 0 0,-1-9-1 0 0,-2 4-92 0 0,0 0-1 0 0,0 0 0 0 0,-1 1 1 0 0,0-1-1 0 0,-1 1 0 0 0,1 0 1 0 0,-2 1-1 0 0,0 0 0 0 0,0 0 1 0 0,-15-13-1 0 0,18 17-26 0 0,-1 0-1 0 0,1 1 1 0 0,-1 0 0 0 0,-1 0-1 0 0,1 0 1 0 0,0 0 0 0 0,-1 1-1 0 0,1 0 1 0 0,-1 0 0 0 0,1 0-1 0 0,-1 1 1 0 0,0 0 0 0 0,0 0-1 0 0,0 1 1 0 0,0-1 0 0 0,1 1-1 0 0,-1 1 1 0 0,0-1 0 0 0,0 1-1 0 0,-10 2 1 0 0,7 0 8 0 0,0 0 1 0 0,1 1-1 0 0,-1 0 1 0 0,1 0 0 0 0,0 1-1 0 0,0 0 1 0 0,1 0-1 0 0,-1 1 1 0 0,1 0-1 0 0,1 0 1 0 0,-1 1-1 0 0,1-1 1 0 0,0 1-1 0 0,0 1 1 0 0,1-1-1 0 0,0 1 1 0 0,0 0-1 0 0,1 1 1 0 0,0-1-1 0 0,-4 14 1 0 0,-2 9-68 0 0,1 2 0 0 0,2-1 0 0 0,1 1 0 0 0,1 0 0 0 0,1 41 0 0 0,4-7-38 0 0,14 107 1 0 0,-12-160 7 0 0,5 34 0 0 0,-3 0 0 0 0,-1 65 0 0 0,-4-101 4 0 0,0 0-1 0 0,-1 1 0 0 0,-1-1 1 0 0,0 0-1 0 0,0 0 0 0 0,-7 16 1 0 0,8-24-17 0 0,0 0-1 0 0,0-1 1 0 0,0 1 0 0 0,0 0-1 0 0,-1-1 1 0 0,0 1 0 0 0,1-1-1 0 0,-1 0 1 0 0,-1 0 0 0 0,1 0-1 0 0,0 0 1 0 0,-1 0 0 0 0,1-1-1 0 0,-1 1 1 0 0,0-1 0 0 0,0 0-1 0 0,0 0 1 0 0,0-1 0 0 0,0 1 0 0 0,0-1-1 0 0,-5 1 1 0 0,9-2-119 0 0,-1 0 1 0 0,1 0-1 0 0,-1 0 0 0 0,1 0 1 0 0,-1 0-1 0 0,1 0 1 0 0,-1 0-1 0 0,1-1 1 0 0,-1 1-1 0 0,1 0 0 0 0,0 0 1 0 0,-1 0-1 0 0,1-1 1 0 0,-1 1-1 0 0,1 0 0 0 0,-1-1 1 0 0,1 1-1 0 0,0 0 1 0 0,-1-1-1 0 0,1 0 0 0 0,-3-1-423 0 0,-11-10-1467 0 0,11 9-24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57.2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315 26 13823 0 0,'0'0'315'0'0,"0"0"45"0"0,0 0 21 0 0,0 0-49 0 0,-1-1-220 0 0,-2-1-32 0 0,0 0-1 0 0,0 1 1 0 0,0-1-1 0 0,0 0 1 0 0,0 1-1 0 0,0 0 1 0 0,-1 0-1 0 0,1 0 1 0 0,0 0-1 0 0,-1 0 1 0 0,-6 0-1 0 0,-44-1 1321 0 0,49 2-1286 0 0,-166-1 1518 0 0,170 1-1637 0 0,-3-1-100 0 0,-1 1-1 0 0,0 0 1 0 0,0-1-1 0 0,-7-1 1 0 0,7 1-224 0 0,3 0-4154 0 0,2 1-1565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57.5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0 15663 0 0,'2'11'1188'0'0,"-5"93"267"0"0,-2-29-300 0 0,1 76-1193 0 0,4-128 38 0 0,0-15 0 0 0,0 1 0 0 0,0 0 0 0 0,1-1 0 0 0,3 12 0 0 0,0-2-8 0 0,4 13-189 0 0,-8-29 35 0 0,1-1 1 0 0,0 1-1 0 0,-1-1 0 0 0,1 1 0 0 0,0-1 1 0 0,0 1-1 0 0,0-1 0 0 0,0 0 0 0 0,1 1 0 0 0,-1-1 1 0 0,0 0-1 0 0,1 0 0 0 0,-1 0 0 0 0,0 0 1 0 0,4 1-1 0 0,3 1-861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39.9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 0 15663 0 0,'4'8'762'0'0,"-4"-5"-687"0"0,1 1 1 0 0,-1-1 0 0 0,1 1 0 0 0,-1-1-1 0 0,0 1 1 0 0,0-1 0 0 0,-1 1 0 0 0,1-1-1 0 0,-1 1 1 0 0,1-1 0 0 0,-1 0 0 0 0,-1 1-1 0 0,-1 4 1 0 0,-1 2 129 0 0,-1-1 0 0 0,0 1 1 0 0,-7 9-1 0 0,-37 55 1378 0 0,-43 86-1 0 0,82-138-1582 0 0,1 0 0 0 0,1 0 0 0 0,-8 36 0 0 0,15-52 0 0 0,1 1 0 0 0,0-1 0 0 0,0 0 0 0 0,0 0 0 0 0,0 0 0 0 0,1 1 0 0 0,0-1 0 0 0,1 0 0 0 0,-1 0 0 0 0,1 0 0 0 0,4 9 0 0 0,-2-6 0 0 0,1 0 0 0 0,-1 0 0 0 0,2-1 0 0 0,-1 1 0 0 0,1-1 0 0 0,11 10 0 0 0,-8-9 0 0 0,1 0 0 0 0,0-1 0 0 0,0-1 0 0 0,1 1 0 0 0,0-2 0 0 0,0 0 0 0 0,1 0 0 0 0,-1-1 0 0 0,1 0 0 0 0,1-1 0 0 0,-1-1 0 0 0,0 0 0 0 0,24 3 0 0 0,-7-4 0 0 0,1-2 0 0 0,-1 0 0 0 0,0-2 0 0 0,57-12 0 0 0,-64 11 0 0 0,-17 3 0 0 0,0-1 0 0 0,0 1 0 0 0,1-1 0 0 0,-1-1 0 0 0,0 1 0 0 0,0-1 0 0 0,10-4 0 0 0,-9 2-71 0 0,-1 0 0 0 0,1 0 0 0 0,-1 0 0 0 0,0-1-1 0 0,0 0 1 0 0,0 0 0 0 0,0 0 0 0 0,-1-1 0 0 0,0 0 0 0 0,0 0 0 0 0,-1 0-1 0 0,0 0 1 0 0,3-8 0 0 0,-5 11 36 0 0,1 0-1 0 0,-1-1 0 0 0,-1 1 1 0 0,1-1-1 0 0,-1 1 1 0 0,1-1-1 0 0,-1 1 1 0 0,0-1-1 0 0,0 1 0 0 0,0-1 1 0 0,-1 1-1 0 0,1-1 1 0 0,-1 1-1 0 0,0-1 1 0 0,0 1-1 0 0,0 0 0 0 0,-1-1 1 0 0,1 1-1 0 0,-1 0 1 0 0,1 0-1 0 0,-1 0 1 0 0,0 0-1 0 0,0 0 0 0 0,-1 1 1 0 0,1-1-1 0 0,-1 0 1 0 0,-4-3-1 0 0,4 3 36 0 0,-1 1 0 0 0,0 0 0 0 0,1-1 0 0 0,-1 1 0 0 0,0 1 0 0 0,0-1 0 0 0,0 0 0 0 0,0 1 0 0 0,0 0 0 0 0,0 0 0 0 0,0 0 0 0 0,-1 1 0 0 0,1-1 0 0 0,0 1 0 0 0,0 0 0 0 0,-1 0 0 0 0,-6 2 0 0 0,-4 1 0 0 0,0 0 0 0 0,1 2 0 0 0,-24 9 0 0 0,33-12 0 0 0,-13 8 0 0 0,0 0 0 0 0,1 1 0 0 0,0 0 0 0 0,1 2 0 0 0,0 0 0 0 0,-22 24 0 0 0,6-1 0 0 0,28-32 0 0 0,1 0 0 0 0,0 0 0 0 0,1 0 0 0 0,-1 1 0 0 0,1 0 0 0 0,0-1 0 0 0,-2 8 0 0 0,1 3 55 0 0,5-12 127 0 0,-1-2-17 0 0,0 1 309 0 0,-1-2-968 0 0,2 1-4206 0 0,6 5-1798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57.9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62 10135 0 0,'0'0'464'0'0,"0"0"-9"0"0,1 2-295 0 0,0 19 1495 0 0,-1 0 0 0 0,-1 1 0 0 0,-1-1 0 0 0,-8 40 0 0 0,4-26-1738 0 0,0-2 103 0 0,2-9 3 0 0,0-1 0 0 0,0 38 0 0 0,6-64 195 0 0,-1 0 1 0 0,0 1-1 0 0,1-1 0 0 0,-1 0 0 0 0,1 1 0 0 0,3-4 0 0 0,1-2-2 0 0,44-80-1813 0 0,-5 7 1499 0 0,-35 67 152 0 0,-1-1 1 0 0,2 2-1 0 0,0-1 0 0 0,0 1 1 0 0,1 1-1 0 0,1 0 0 0 0,0 1 0 0 0,1 0 1 0 0,25-15-1 0 0,-20 16-372 0 0,-6 3 239 0 0,0 0-1 0 0,0 1 0 0 0,17-5 0 0 0,-26 10 163 0 0,-1 0 0 0 0,1 0 1 0 0,0 0-1 0 0,0 1 0 0 0,0-1 0 0 0,0 1 0 0 0,0 0 0 0 0,0 1 1 0 0,0-1-1 0 0,0 0 0 0 0,0 1 0 0 0,-1 0 0 0 0,1 0 1 0 0,0 0-1 0 0,0 1 0 0 0,5 2 0 0 0,-7-3-54 0 0,1 0 0 0 0,-1 0 0 0 0,1 1 0 0 0,-1-1 0 0 0,0 1 0 0 0,1-1 0 0 0,-1 1 0 0 0,0 0 0 0 0,0 0 0 0 0,0 0 0 0 0,0 0 0 0 0,0 0 0 0 0,-1 0 0 0 0,1 0-1 0 0,-1 1 1 0 0,1-1 0 0 0,-1 1 0 0 0,0-1 0 0 0,0 1 0 0 0,1 3 0 0 0,0 3-29 0 0,1 2 0 0 0,0 1 0 0 0,-1-1 0 0 0,0 1 0 0 0,0 22 0 0 0,-3-5 0 0 0,-1 33 0 0 0,-2 20 0 0 0,4-75 0 0 0,0-6 0 0 0,0 1 0 0 0,0 0 0 0 0,0 0 0 0 0,0 0 0 0 0,0 0 0 0 0,1 0 0 0 0,-1 0 0 0 0,0 0 0 0 0,1 0 0 0 0,0-1 0 0 0,-1 1 0 0 0,1 0 0 0 0,0 0 0 0 0,0 0 0 0 0,0-1 0 0 0,0 1 0 0 0,0 0 0 0 0,0-1 0 0 0,1 1 0 0 0,-1-1 0 0 0,0 1 0 0 0,1-1 0 0 0,-1 0 0 0 0,1 0 0 0 0,2 2 0 0 0,-2-2-220 0 0,1 0-1 0 0,0 0 1 0 0,-1-1-1 0 0,1 1 1 0 0,0 0-1 0 0,-1-1 1 0 0,1 0 0 0 0,0 0-1 0 0,0 0 1 0 0,-1 0-1 0 0,1 0 1 0 0,0 0-1 0 0,0-1 1 0 0,-1 1-1 0 0,1-1 1 0 0,0 0-1 0 0,-1 0 1 0 0,4-1 0 0 0,15-3-4710 0 0,-4 3-432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58.3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209 750 8287 0 0,'7'-4'114'0'0,"0"1"0"0"0,-1-1-1 0 0,0 0 1 0 0,0 0 0 0 0,0-1-1 0 0,0 1 1 0 0,8-10 0 0 0,14-11 19 0 0,-23 22 137 0 0,0 0 0 0 0,-1-1 0 0 0,0 0 0 0 0,1 0 0 0 0,-1 0 1 0 0,-1 0-1 0 0,1-1 0 0 0,-1 1 0 0 0,1-1 0 0 0,-1 0 0 0 0,0 0 0 0 0,-1 0 0 0 0,0-1 0 0 0,1 1 0 0 0,0-7 0 0 0,-1 7-106 0 0,-1 0-1 0 0,0 0 1 0 0,0 1-1 0 0,-1-1 1 0 0,1-7-1 0 0,-2 9-109 0 0,1 1-1 0 0,-1-1 1 0 0,1 1-1 0 0,-1-1 1 0 0,0 1-1 0 0,0 0 1 0 0,0-1-1 0 0,-1 1 0 0 0,1 0 1 0 0,0 0-1 0 0,-1 0 1 0 0,-2-3-1 0 0,2 3 10 0 0,0 0 0 0 0,0-1 0 0 0,0 1-1 0 0,-1 0 1 0 0,1 0 0 0 0,-1 0 0 0 0,1 1-1 0 0,-1-1 1 0 0,0 1 0 0 0,0-1 0 0 0,1 1-1 0 0,-1 0 1 0 0,0 0 0 0 0,0 0 0 0 0,-3 0-1 0 0,-2 0 110 0 0,1 1-1 0 0,0 0 0 0 0,0 0 1 0 0,-1 1-1 0 0,-10 1 0 0 0,3 2-119 0 0,-1 0-1 0 0,0 0 1 0 0,1 2 0 0 0,0 0-1 0 0,0 0 1 0 0,0 2-1 0 0,1-1 1 0 0,-18 14 0 0 0,23-14 115 0 0,1 0 0 0 0,-1 0 1 0 0,1 1-1 0 0,1 0 1 0 0,-12 16-1 0 0,15-19-107 0 0,1 2-1 0 0,-1-1 1 0 0,1 0-1 0 0,0 1 1 0 0,1-1-1 0 0,-1 1 1 0 0,1 0-1 0 0,1 0 1 0 0,-2 11-1 0 0,2-13-59 0 0,1 0 0 0 0,0 0 0 0 0,0 1 0 0 0,0-1 0 0 0,1 0 0 0 0,-1 0 0 0 0,1 1 0 0 0,1-1 0 0 0,-1 0 0 0 0,4 7 0 0 0,-4-10 0 0 0,0 1 0 0 0,0-1 0 0 0,1 0 0 0 0,-1 0 0 0 0,1 0 0 0 0,0 0 0 0 0,-1 0 0 0 0,1-1 0 0 0,0 1 0 0 0,0 0 0 0 0,0-1 0 0 0,0 0 0 0 0,1 1 0 0 0,-1-1 0 0 0,0 0 0 0 0,0 0 0 0 0,1 0 0 0 0,-1 0 0 0 0,1-1 0 0 0,-1 1 0 0 0,1-1 0 0 0,-1 1 0 0 0,5-1 0 0 0,0 0 0 0 0,1 0 0 0 0,0-1 0 0 0,0 1 0 0 0,-1-2 0 0 0,1 1 0 0 0,0-1 0 0 0,-1-1 0 0 0,0 1 0 0 0,1-1 0 0 0,7-5 0 0 0,-3 2 0 0 0,-1-1 0 0 0,1-1 0 0 0,-1 0 0 0 0,-1-1 0 0 0,10-9 0 0 0,80-80-401 0 0,-99 97 345 0 0,0 0 0 0 0,1 0 0 0 0,-1-1 0 0 0,0 1 1 0 0,0-1-1 0 0,0 1 0 0 0,-1-1 0 0 0,1 1 0 0 0,0-1 0 0 0,1-3 1 0 0,6-11-756 0 0,0 10 725 0 0,-8 6 114 0 0,0 0 0 0 0,0 0 0 0 0,1 0-1 0 0,-1 0 1 0 0,0 0 0 0 0,0 0 0 0 0,0 0 0 0 0,1 0 0 0 0,-1 0-1 0 0,0 0 1 0 0,0 0 0 0 0,0 0 0 0 0,1 0 0 0 0,-1 0-1 0 0,0 0 1 0 0,0 0 0 0 0,0 0 0 0 0,1 1 0 0 0,-1-1-1 0 0,0 0 1 0 0,0 0 0 0 0,0 0 0 0 0,1 0 0 0 0,-1 0-1 0 0,0 0 1 0 0,0 1 0 0 0,0-1 0 0 0,0 0 0 0 0,0 0-1 0 0,0 0 1 0 0,1 0 0 0 0,-1 1 0 0 0,0-1 0 0 0,0 0 0 0 0,0 0-1 0 0,0 0 1 0 0,0 1 0 0 0,0-1 0 0 0,0 0 0 0 0,0 0-1 0 0,0 1 1 0 0,0-1 0 0 0,3 10 536 0 0,-3-10-577 0 0,1 7 34 0 0,1 0-1 0 0,-2 0 1 0 0,1 0 0 0 0,-1 0-1 0 0,0 1 1 0 0,0-1 0 0 0,-2 9-1 0 0,2-13-20 0 0,0 0 0 0 0,0 0 0 0 0,0 0 0 0 0,0-1 0 0 0,1 1 0 0 0,-1 0 0 0 0,1-1 0 0 0,-1 1 0 0 0,2 3 0 0 0,3 14 0 0 0,-4-15 0 0 0,-1 0 0 0 0,1 0 0 0 0,0 0 0 0 0,1-1 0 0 0,-1 1 0 0 0,1 0 0 0 0,4 7 0 0 0,-5-10 0 0 0,1 1 0 0 0,-1-1 0 0 0,1 0 0 0 0,0 0 0 0 0,0 0 0 0 0,0 0 0 0 0,0 0 0 0 0,0 0 0 0 0,0-1 0 0 0,0 1 0 0 0,1-1 0 0 0,-1 1 0 0 0,0-1 0 0 0,1 0 0 0 0,-1 0 0 0 0,4 1 0 0 0,-1-1 0 0 0,0 0 0 0 0,0-1 0 0 0,1 1 0 0 0,-1-1 0 0 0,0 0 0 0 0,0 0 0 0 0,1-1 0 0 0,-1 0 0 0 0,0 0 0 0 0,7-2 0 0 0,-1-1 0 0 0,-1 0 0 0 0,1 0 0 0 0,17-10 0 0 0,-12 3-70 0 0,-1 0 0 0 0,0-1 0 0 0,0 0 0 0 0,-1-2 0 0 0,-1 1-1 0 0,16-21 1 0 0,-8 6-425 0 0,-2-1 0 0 0,26-50 0 0 0,-26 35 204 0 0,-1 0 0 0 0,-3-1 0 0 0,-1-1-1 0 0,7-47 1 0 0,-9-16-229 0 0,-7 52 432 0 0,-3 19 88 0 0,-2 23 0 0 0,5-25 0 0 0,-1 57 313 0 0,1 14 250 0 0,8 259 2998 0 0,-1-2-1910 0 0,-7-225-1651 0 0,2 35 0 0 0,-3-61 112 0 0,-3-22 331 0 0,0 1 0 0 0,7 27-1 0 0,0-10 150 0 0,-8-33-592 0 0,0 0-1 0 0,0 1 1 0 0,0-1-1 0 0,0 1 0 0 0,0-1 1 0 0,0 1-1 0 0,0-1 1 0 0,1 1-1 0 0,-1-1 1 0 0,0 0-1 0 0,0 1 1 0 0,0-1-1 0 0,0 1 1 0 0,1-1-1 0 0,-1 0 0 0 0,0 1 1 0 0,1-1-1 0 0,-1 0 1 0 0,0 1-1 0 0,0-1 1 0 0,1 0-1 0 0,-1 0 1 0 0,1 1-1 0 0,-1-1 1 0 0,0 0-1 0 0,1 0 0 0 0,-1 0 1 0 0,1 1-1 0 0,0-1 1 0 0,3-2-237 0 0,-2 1-8 0 0,0 0 0 0 0,0 0 1 0 0,0-1-1 0 0,0 1 0 0 0,-1 0 1 0 0,1-1-1 0 0,0 1 0 0 0,-1-1 1 0 0,0 0-1 0 0,1 0 0 0 0,-1 1 1 0 0,0-1-1 0 0,2-4 0 0 0,11-26-1559 0 0,-13 30 1693 0 0,11-41-1935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58.6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1 17503 0 0,'0'0'776'0'0,"-1"10"160"0"0,-1 1-744 0 0,0-1-192 0 0,-3 1 0 0 0,3 1 0 0 0,0 0 448 0 0,1 1 48 0 0,-1-3 16 0 0,0 0 0 0 0,2 1-416 0 0,-2-1-96 0 0,-3 1 0 0 0,2-1 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6:59.8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 0 11975 0 0,'0'0'547'0'0,"0"0"-11"0"0,-2 0-344 0 0,-28 0 799 0 0,-50 7-1 0 0,-66 14 1154 0 0,141-20-2144 0 0,-1 1 0 0 0,1-1 0 0 0,0 1 0 0 0,0 0 0 0 0,0 0 0 0 0,0 1 0 0 0,0-1 0 0 0,-8 7 0 0 0,4 1 0 0 0,8-8-1 0 0,0 0 0 0 0,0 1 0 0 0,0-1 0 0 0,1 1 0 0 0,-1 0 0 0 0,0-1 0 0 0,1 1 0 0 0,0 0 0 0 0,-1-1 0 0 0,1 1 0 0 0,0 0 0 0 0,1-1-1 0 0,-1 1 1 0 0,0 0 0 0 0,1-1 0 0 0,0 4 0 0 0,2 2 19 0 0,0-1 0 0 0,0 1 0 0 0,1-1 0 0 0,6 10 0 0 0,9 9 494 0 0,2-1 0 0 0,0 0-1 0 0,35 30 1 0 0,-18-19-583 0 0,-15-13 71 0 0,-2-3 0 0 0,22 27 0 0 0,-38-41 0 0 0,0 1 0 0 0,-1-1 0 0 0,0 1 0 0 0,0 0 0 0 0,-1 0 0 0 0,1 0 0 0 0,-2 0 0 0 0,1 1 0 0 0,2 10 0 0 0,-5-13 73 0 0,0-1-1 0 0,0 1 0 0 0,0-1 1 0 0,-1 1-1 0 0,0 0 0 0 0,0-1 1 0 0,0 1-1 0 0,0-1 0 0 0,-1 0 1 0 0,1 1-1 0 0,-1-1 0 0 0,0 0 1 0 0,-1 0-1 0 0,1 0 0 0 0,-1 0 1 0 0,1-1-1 0 0,-1 1 0 0 0,-5 4 1 0 0,0 0 11 0 0,1-1 0 0 0,-1 0 0 0 0,-1 0 0 0 0,1-1 1 0 0,-1 0-1 0 0,0-1 0 0 0,-10 5 0 0 0,11-7-84 0 0,0-1 0 0 0,0 1 0 0 0,0-1 0 0 0,0-1 0 0 0,-1 1 0 0 0,1-2 0 0 0,-1 1 0 0 0,1-1 0 0 0,-1 0 0 0 0,-9-2 0 0 0,5 0 0 0 0,1 0 0 0 0,0-1 0 0 0,0-1 0 0 0,0 0 0 0 0,0 0 0 0 0,-13-8 0 0 0,23 11-5 0 0,0-1 0 0 0,0 0 0 0 0,0 1 0 0 0,-1-1 0 0 0,2 0 0 0 0,-1 0 0 0 0,0-1 0 0 0,0 1 0 0 0,-2-5 0 0 0,-2-1-346 0 0,6 7-124 0 0,1 0-33 0 0,6-5 399 0 0,-1 1 1 0 0,1-1-1 0 0,1 2 0 0 0,-1-1 0 0 0,1 1 1 0 0,-1 0-1 0 0,1 0 0 0 0,15-4 0 0 0,74-14-1175 0 0,-65 16 907 0 0,35-8 359 0 0,74-13 20 0 0,-86 18-2 0 0,-1-3 0 0 0,0-2 0 0 0,62-25 0 0 0,-106 34 199 0 0,1 0 1 0 0,-1 0-1 0 0,0-1 0 0 0,16-12 0 0 0,-21 14-108 0 0,0 0-1 0 0,0 0 1 0 0,-1 0-1 0 0,0-1 1 0 0,0 0-1 0 0,0 0 1 0 0,-1 0 0 0 0,1 0-1 0 0,-1 0 1 0 0,3-8-1 0 0,-2-5-90 0 0,-3 6 0 0 0,-3 8 0 0 0,1 3 0 0 0,1 0 0 0 0,-1 0 0 0 0,0 0 0 0 0,1-1 0 0 0,-1 1 0 0 0,0 0 0 0 0,0 0 0 0 0,1 0 0 0 0,-1 0 0 0 0,0 0 0 0 0,0 0 0 0 0,0 1 0 0 0,0-1 0 0 0,-1 0 0 0 0,1 0 0 0 0,0 1 0 0 0,0-1 0 0 0,0 0 0 0 0,0 1 0 0 0,-1 0 0 0 0,1-1 0 0 0,0 1 0 0 0,0 0 0 0 0,-1-1 0 0 0,1 1 0 0 0,-3 0 0 0 0,2 0 0 0 0,-6 0 0 0 0,1 0 0 0 0,0 1 0 0 0,0-1 0 0 0,0 2 0 0 0,0-1 0 0 0,0 1 0 0 0,0 0 0 0 0,0 0 0 0 0,1 1 0 0 0,-10 5 0 0 0,3-1 0 0 0,1 0 0 0 0,0 2 0 0 0,0-1 0 0 0,-12 13 0 0 0,20-17 0 0 0,-1 1 0 0 0,1-1 0 0 0,0 1 0 0 0,1 0 0 0 0,-1 0 0 0 0,1 1 0 0 0,0-1 0 0 0,0 1 0 0 0,1-1 0 0 0,-1 1 0 0 0,1 0 0 0 0,1 0 0 0 0,-1 0 0 0 0,1 0 0 0 0,0 0 0 0 0,0 0 0 0 0,1 0 0 0 0,0 0 0 0 0,0 7 0 0 0,2-1 0 0 0,0 0 0 0 0,0 0 0 0 0,1-1 0 0 0,1 0 0 0 0,0 1 0 0 0,0-1 0 0 0,1 0 0 0 0,13 19 0 0 0,-15-25 1 0 0,1 0-1 0 0,0-1 0 0 0,0 0 1 0 0,0 0-1 0 0,1 0 0 0 0,-1 0 1 0 0,1-1-1 0 0,0 0 0 0 0,0 0 1 0 0,0 0-1 0 0,1 0 0 0 0,-1-1 1 0 0,1 0-1 0 0,-1 0 0 0 0,11 2 1 0 0,-1-1-13 0 0,-1-1 1 0 0,1 0-1 0 0,-1-1 0 0 0,1-1 1 0 0,18-2-1 0 0,-14 0-470 0 0,-1-1 0 0 0,1-1 0 0 0,-1-1 0 0 0,0 0 0 0 0,-1-2 0 0 0,1 0 0 0 0,-1 0 0 0 0,-1-2 0 0 0,1 0 0 0 0,-2-1 0 0 0,1-1 0 0 0,-1 0 0 0 0,-1-1 0 0 0,0-1 0 0 0,13-14 0 0 0,-14 12 410 0 0,-1-1 0 0 0,0-1 0 0 0,-1 0 0 0 0,16-31 0 0 0,-22 37 136 0 0,-4 8 274 0 0,-1 3 136 0 0,0 0 34 0 0,-1 0-443 0 0,1 0 0 0 0,-1 1 0 0 0,0-1 0 0 0,1 0 0 0 0,-1 0 0 0 0,0 0 0 0 0,1 0 0 0 0,-1 0 0 0 0,1 1 0 0 0,-1-1 0 0 0,0 0 0 0 0,1 0 0 0 0,-1 1 0 0 0,1-1 0 0 0,-1 1 0 0 0,1-1 0 0 0,-1 0 0 0 0,1 1 0 0 0,-1-1 0 0 0,0 2 0 0 0,-9 9 600 0 0,10-11-647 0 0,-8 11 149 0 0,0 1 0 0 0,1-1 0 0 0,0 1 0 0 0,1 0 0 0 0,-9 26 1 0 0,-15 70 1135 0 0,13-40-953 0 0,14-51-350 0 0,2-11 0 0 0,2-13 0 0 0,4-16 0 0 0,1 1 0 0 0,1 0 0 0 0,1 0 0 0 0,1 0 0 0 0,1 1 0 0 0,22-35 0 0 0,-22 42 0 0 0,0 0 0 0 0,0 1 0 0 0,1 1 0 0 0,1-1 0 0 0,0 2 0 0 0,1 0 0 0 0,0 0 0 0 0,0 1 0 0 0,1 1 0 0 0,18-9 0 0 0,-25 14 0 0 0,1 1 0 0 0,-1 0 0 0 0,1 1 0 0 0,0-1 0 0 0,0 1 0 0 0,-1 1 0 0 0,1 0 0 0 0,0 0 0 0 0,0 0 0 0 0,1 1 0 0 0,-1 0 0 0 0,0 1 0 0 0,0 0 0 0 0,0 0 0 0 0,-1 0 0 0 0,1 1 0 0 0,0 1 0 0 0,0-1 0 0 0,-1 1 0 0 0,11 6 0 0 0,-16-8 35 0 0,0 1 0 0 0,1 0 0 0 0,-1 1 0 0 0,0-1-1 0 0,0 0 1 0 0,-1 0 0 0 0,1 1 0 0 0,0-1 0 0 0,-1 1-1 0 0,1 0 1 0 0,-1-1 0 0 0,0 1 0 0 0,0 0 0 0 0,0 0 0 0 0,0 0-1 0 0,0 3 1 0 0,1 2 135 0 0,-1 1-1 0 0,0-1 1 0 0,0 0 0 0 0,-1 14-1 0 0,-2-7 50 0 0,-1 0-1 0 0,-8 26 0 0 0,8-32-223 0 0,0 0 1 0 0,0 0-1 0 0,1 1 0 0 0,0-1 1 0 0,1 1-1 0 0,0-1 0 0 0,1 1 1 0 0,0-1-1 0 0,2 18 0 0 0,-2-27 5 0 0,0 1 0 0 0,0-1 0 0 0,0 0 0 0 0,0 1 0 0 0,0-1 0 0 0,1 0 0 0 0,-1 1 0 0 0,0-1 0 0 0,0 0 0 0 0,0 0 0 0 0,1 1 0 0 0,-1-1 0 0 0,0 0 0 0 0,0 0 0 0 0,1 1 0 0 0,-1-1 0 0 0,0 0 0 0 0,1 0 0 0 0,-1 0 0 0 0,0 0 0 0 0,1 1 0 0 0,-1-1 0 0 0,0 0 0 0 0,1 0 0 0 0,-1 0 0 0 0,0 0 0 0 0,1 0 0 0 0,-1 0 0 0 0,0 0 0 0 0,1 0 0 0 0,-1 0 0 0 0,0 0 0 0 0,1 0 0 0 0,-1 0 0 0 0,1 0 0 0 0,-1 0 0 0 0,0 0 0 0 0,1 0 0 0 0,-1-1 0 0 0,0 1 0 0 0,1 0 0 0 0,-1 0 0 0 0,0 0 0 0 0,0 0 0 0 0,1-1 0 0 0,-1 1 0 0 0,1-1 0 0 0,-1 1 0 0 0,10-5-310 0 0,-1 0-1 0 0,0-1 1 0 0,0 0 0 0 0,0 0-1 0 0,-1-1 1 0 0,0-1 0 0 0,0 1-1 0 0,10-14 1 0 0,0 2-713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00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1 11975 0 0,'0'0'547'0'0,"0"0"-11"0"0,1 2-344 0 0,3 17 379 0 0,0 0-1 0 0,-1 1 1 0 0,-1-1-1 0 0,-1 27 1 0 0,-9 79 2133 0 0,-2-44-1416 0 0,-3 40 71 0 0,12-101-1353 0 0,-2 117 6 0 0,3-111-12 0 0,2 0 0 0 0,1 0-1 0 0,7 29 1 0 0,0-29-491 0 0,-10-25 312 0 0,1 0 0 0 0,0 0 1 0 0,-1 0-1 0 0,1 1 1 0 0,0-1-1 0 0,0 0 0 0 0,0-1 1 0 0,0 1-1 0 0,0 0 0 0 0,0 0 1 0 0,0 0-1 0 0,0 0 1 0 0,0-1-1 0 0,0 1 0 0 0,1-1 1 0 0,-1 1-1 0 0,0-1 1 0 0,2 1-1 0 0,10 0-6304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00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469 105 10135 0 0,'0'0'231'0'0,"0"0"29"0"0,-2 0 19 0 0,-26-3 469 0 0,0 2 0 0 0,-1 1 1 0 0,-37 4-1 0 0,-5 0 624 0 0,6-3-1336 0 0,18-1 0 0 0,-77 9 0 0 0,122-9 347 0 0,2 0-357 0 0,0 0 0 0 0,0 0 0 0 0,0 0 0 0 0,-1 0 0 0 0,1 0 0 0 0,0 0 0 0 0,0 0 0 0 0,0 0 0 0 0,-1 0 0 0 0,1 0 0 0 0,0 0 0 0 0,0 0 0 0 0,0 0 0 0 0,-1 0 0 0 0,1 0 0 0 0,0 0 0 0 0,0 0 0 0 0,0 0 0 0 0,-1 0 0 0 0,1 0 0 0 0,0 0 0 0 0,0 1 0 0 0,0-1 0 0 0,-1 0 0 0 0,1 0 0 0 0,0 0 0 0 0,0 0 0 0 0,0 0 0 0 0,0 0 0 0 0,0 1 0 0 0,-1-1 0 0 0,1 0 0 0 0,0 0 0 0 0,0 0 0 0 0,0 0 0 0 0,0 1 0 0 0,0-1 0 0 0,0 0 0 0 0,0 0 0 0 0,5 8-301 0 0,14 4-772 0 0,12-1 434 0 0,0-2 0 0 0,1-2 0 0 0,-1 0 0 0 0,1-2 0 0 0,1-2 0 0 0,44 0 0 0 0,-34-5 910 0 0,0-1-1 0 0,-1-2 1 0 0,0-2 0 0 0,57-18-1 0 0,-71 16 600 0 0,-1-2 0 0 0,0-1 0 0 0,48-30 0 0 0,-70 39-794 0 0,-1 0 0 0 0,1-1 0 0 0,-1 1 0 0 0,0-1-1 0 0,-1 0 1 0 0,1 0 0 0 0,-1 0 0 0 0,1 0 0 0 0,-1-1-1 0 0,4-8 1 0 0,-6 12-102 0 0,-1 1 0 0 0,0 0 0 0 0,1-1 0 0 0,-1 1 0 0 0,0-1 0 0 0,0 1 0 0 0,1-1 0 0 0,-1 1 0 0 0,0-1 0 0 0,0 1 0 0 0,0-1 0 0 0,0 1 0 0 0,0-1 0 0 0,0 1 0 0 0,0-1 0 0 0,0 1 0 0 0,0-1 0 0 0,0 1 0 0 0,0-1 0 0 0,0 1 0 0 0,0-1 0 0 0,0 1 0 0 0,0-1 0 0 0,0 1 0 0 0,0-1 0 0 0,-1 1 0 0 0,1-1 0 0 0,0 1 0 0 0,0-1 0 0 0,-1 1 0 0 0,1 0 0 0 0,0-1 0 0 0,-1 1 0 0 0,1-1 0 0 0,-1 1 0 0 0,1 0 0 0 0,0-1 0 0 0,-1 1 0 0 0,1 0 0 0 0,-1 0 0 0 0,1-1 0 0 0,-1 1 0 0 0,1 0 0 0 0,-1-1 0 0 0,-16 2 0 0 0,16-1 0 0 0,-11 4 104 0 0,0 0-1 0 0,0 1 0 0 0,1 0 1 0 0,-1 1-1 0 0,1 1 1 0 0,1-1-1 0 0,-1 2 0 0 0,-17 15 1 0 0,20-16 190 0 0,-8 7-20 0 0,0 1 1 0 0,-20 25-1 0 0,31-32-274 0 0,1 0 0 0 0,0 0 0 0 0,0 1 0 0 0,1-1 0 0 0,0 1 0 0 0,0-1 0 0 0,1 1 0 0 0,1 0 0 0 0,-2 15 0 0 0,3-17 0 0 0,1-1 0 0 0,0 0 0 0 0,0 0 0 0 0,1 0 0 0 0,0 0 0 0 0,0 0 0 0 0,0 0 0 0 0,6 11 0 0 0,-6-14 0 0 0,0 1 0 0 0,1 1 0 0 0,-1-1 0 0 0,1 0 0 0 0,0 0 0 0 0,0 0 0 0 0,1-1 0 0 0,-1 1 0 0 0,1-1 0 0 0,0 0 0 0 0,0 0 0 0 0,0 0 0 0 0,0 0 0 0 0,8 4 0 0 0,-5-5 0 0 0,0 1 0 0 0,-1-1 0 0 0,1 0 0 0 0,0 0 0 0 0,0-1 0 0 0,0 0 0 0 0,0 0 0 0 0,0 0 0 0 0,10-1 0 0 0,-11-1 1 0 0,0 0-1 0 0,0-1 1 0 0,0 1-1 0 0,0-1 0 0 0,-1 0 1 0 0,1-1-1 0 0,-1 1 1 0 0,1-1-1 0 0,-1 0 1 0 0,0-1-1 0 0,0 1 0 0 0,5-6 1 0 0,2-1-19 0 0,-1-1 1 0 0,0 0 0 0 0,15-20-1 0 0,48-77-1215 0 0,-21 29 538 0 0,-50 77 695 0 0,-2 6 0 0 0,-2 8 0 0 0,-9 26 0 0 0,-20 52 0 0 0,0-2 0 0 0,-4 33 1827 0 0,70-203-1662 0 0,-23 46-663 0 0,25-45 0 0 0,-30 65 332 0 0,1 1 0 0 0,1 1 0 0 0,0-1 0 0 0,1 1 0 0 0,16-14 0 0 0,-22 22 166 0 0,1 0 0 0 0,1 1 0 0 0,-1 0 0 0 0,1 1 0 0 0,0-1 0 0 0,0 1 0 0 0,0 1 0 0 0,12-5 0 0 0,-18 8 29 0 0,1 0-1 0 0,-1-1 1 0 0,1 1 0 0 0,-1 0-1 0 0,1 0 1 0 0,-1 0 0 0 0,1 1-1 0 0,-1-1 1 0 0,0 0-1 0 0,1 0 1 0 0,-1 1 0 0 0,1-1-1 0 0,-1 1 1 0 0,1 0 0 0 0,-1-1-1 0 0,0 1 1 0 0,0 0-1 0 0,1 0 1 0 0,-1-1 0 0 0,0 1-1 0 0,0 0 1 0 0,0 0 0 0 0,0 0-1 0 0,0 1 1 0 0,0-1-1 0 0,0 0 1 0 0,0 0 0 0 0,0 0-1 0 0,-1 1 1 0 0,1-1 0 0 0,0 2-1 0 0,3 5 184 0 0,-1 0 0 0 0,0 1 0 0 0,-1-1 0 0 0,2 9 0 0 0,-3-12-196 0 0,3 16-16 0 0,-2 1 0 0 0,-1 0 0 0 0,-1 26 0 0 0,0-23 0 0 0,2 75 0 0 0,-2-99-14 0 0,0-1 1 0 0,0 1-1 0 0,0-1 0 0 0,0 0 0 0 0,0 1 1 0 0,0-1-1 0 0,0 0 0 0 0,0 1 0 0 0,0-1 0 0 0,0 1 1 0 0,0-1-1 0 0,0 0 0 0 0,1 1 0 0 0,-1-1 0 0 0,0 0 1 0 0,0 1-1 0 0,0-1 0 0 0,1 0 0 0 0,-1 1 1 0 0,0-1-1 0 0,0 0 0 0 0,1 0 0 0 0,-1 1 0 0 0,0-1 1 0 0,0 0-1 0 0,1 0 0 0 0,-1 1 0 0 0,0-1 1 0 0,1 0-1 0 0,-1 0 0 0 0,0 0 0 0 0,1 0 0 0 0,-1 0 1 0 0,1 1-1 0 0,-1-1 0 0 0,0 0 0 0 0,1 0 1 0 0,-1 0-1 0 0,0 0 0 0 0,1 0 0 0 0,-1 0 0 0 0,1 0 1 0 0,-1 0-1 0 0,0 0 0 0 0,1 0 0 0 0,-1-1 1 0 0,0 1-1 0 0,1 0 0 0 0,-1 0 0 0 0,0 0 0 0 0,1 0 1 0 0,-1-1-1 0 0,0 1 0 0 0,1 0 0 0 0,-1 0 0 0 0,0 0 1 0 0,1-1-1 0 0,-1 1 0 0 0,0 0 0 0 0,1-1 1 0 0,-1 1-23 0 0,7-5-531 0 0,0-1-1 0 0,0 0 1 0 0,10-10-1 0 0,6-7-1011 0 0,17-14 55 0 0,-3 3-11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01.4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112 19 10135 0 0,'2'0'231'0'0,"1"-1"-164"0"0,-1 0 46 0 0,0 1 0 0 0,1-1 0 0 0,-1 0 0 0 0,0 0 0 0 0,1 0 0 0 0,-1 0 0 0 0,3-3 0 0 0,-4 4-33 0 0,-1 0 0 0 0,1 0 0 0 0,-1 0 0 0 0,0 0 0 0 0,1 0 0 0 0,-1 0 0 0 0,0 0 0 0 0,1 0 0 0 0,-1 0 0 0 0,1 0 0 0 0,-1 0 0 0 0,0 1 0 0 0,1-1 0 0 0,-1 0 0 0 0,0 0 0 0 0,1 0 0 0 0,-1 1 0 0 0,0-1 0 0 0,1 0 0 0 0,-1 0 0 0 0,0 1 0 0 0,0-1 0 0 0,1 0 0 0 0,-1 1 0 0 0,0-1 0 0 0,0 0 1 0 0,1 1-1 0 0,-1-1 0 0 0,0 0 0 0 0,0 1 0 0 0,0 0 0 0 0,5 9 1056 0 0,-3-2-741 0 0,0 0 0 0 0,-1 1 0 0 0,0-1 0 0 0,-1 0 0 0 0,0 1 0 0 0,-1 15-1 0 0,-12 50 1212 0 0,13-74-1604 0 0,-10 42 15 0 0,9-58-17 0 0,0 0 0 0 0,-5-20 0 0 0,3 29 0 0 0,2 7 0 0 0,1-1 0 0 0,0 0 0 0 0,-1 1 0 0 0,1-1 0 0 0,-1 1 0 0 0,1-1 0 0 0,-1 1 0 0 0,0-1 0 0 0,1 1 0 0 0,-1-1 0 0 0,1 1 0 0 0,-1 0 0 0 0,0-1 0 0 0,1 1 0 0 0,-1 0 0 0 0,0 0 0 0 0,1-1 0 0 0,-1 1 0 0 0,0 0 0 0 0,0 0 0 0 0,1 0 0 0 0,-1 0 0 0 0,0 0 0 0 0,1 0 0 0 0,-1 0 0 0 0,0 0 0 0 0,0 0 0 0 0,1 0 0 0 0,-1 0 0 0 0,-1 1 0 0 0,1-1 0 0 0,-1 0 0 0 0,1 0 0 0 0,0 0 0 0 0,0 0 0 0 0,0 1 0 0 0,0-1 0 0 0,-1 0 0 0 0,1 0 0 0 0,0 1 0 0 0,0-1 0 0 0,0 1 0 0 0,0-1 0 0 0,0 1 0 0 0,0-1 0 0 0,0 1 0 0 0,0 0 0 0 0,0-1 0 0 0,0 1 0 0 0,0 0 0 0 0,0 0 0 0 0,1 0 0 0 0,-1 0 0 0 0,0 0 0 0 0,0 0 0 0 0,0 1 0 0 0,-2 2 0 0 0,-4 5 0 0 0,1 0 0 0 0,0 0 0 0 0,0 1 0 0 0,0 0 0 0 0,1 0 0 0 0,-4 13 0 0 0,0 5 0 0 0,-6 34 0 0 0,13-51 0 0 0,1 1 0 0 0,0 23 0 0 0,2-22 0 0 0,-1-7 0 0 0,0 0 0 0 0,1-1 0 0 0,0 1 0 0 0,0-1 0 0 0,1 1 0 0 0,0-1 0 0 0,0 1 0 0 0,0-1 0 0 0,0 0 0 0 0,1 0 0 0 0,0 0 0 0 0,0 0 0 0 0,0-1 0 0 0,1 1 0 0 0,-1-1 0 0 0,1 0 0 0 0,0 0 0 0 0,0 0 0 0 0,1 0 0 0 0,-1-1 0 0 0,1 0 0 0 0,0 0 0 0 0,0 0 0 0 0,8 4 0 0 0,-5-5 0 0 0,-1 1 0 0 0,1-1 0 0 0,0 0 0 0 0,0-1 0 0 0,-1 0 0 0 0,1 0 0 0 0,0-1 0 0 0,0 0 0 0 0,0 0 0 0 0,0-1 0 0 0,10-2 0 0 0,14-6 0 0 0,-1-1 0 0 0,0-1 0 0 0,0-2 0 0 0,-2-2 0 0 0,1 0 0 0 0,-2-2 0 0 0,39-30 0 0 0,-24 16 0 0 0,-2-3 0 0 0,-1-1 0 0 0,-2-2 0 0 0,34-44 0 0 0,-70 79 0 0 0,8-10 0 0 0,1-1 0 0 0,-2 0 0 0 0,0-1 0 0 0,-1 0 0 0 0,0 0 0 0 0,6-19 0 0 0,-13 31 0 0 0,0-1 0 0 0,-1 0 0 0 0,1 0 0 0 0,-1 1 0 0 0,0-1 0 0 0,1 0 0 0 0,-2 0 0 0 0,1-4 0 0 0,0 6 0 0 0,0 0 0 0 0,0 1 0 0 0,0-1 0 0 0,0 0 0 0 0,0 0 0 0 0,0 1 0 0 0,0-1 0 0 0,-1 0 0 0 0,1 1 0 0 0,0-1 0 0 0,0 0 0 0 0,-1 0 0 0 0,1 1 0 0 0,0-1 0 0 0,-1 0 0 0 0,1 1 0 0 0,-1-1 0 0 0,1 1 0 0 0,-1-1 0 0 0,1 1 0 0 0,-1-1 0 0 0,1 1 0 0 0,-1-1 0 0 0,1 1 0 0 0,-1-1 0 0 0,0 1 0 0 0,1-1 0 0 0,-1 1 0 0 0,0 0 0 0 0,1 0 0 0 0,-1-1 0 0 0,0 1 0 0 0,1 0 0 0 0,-1 0 0 0 0,0 0 0 0 0,0 0 0 0 0,1 0 0 0 0,-1 0 0 0 0,-1 0 0 0 0,-1 0 0 0 0,-1 0 0 0 0,0 0 0 0 0,-1 0 0 0 0,1 0 0 0 0,0 1 0 0 0,-1 0 0 0 0,1 0 0 0 0,0 0 0 0 0,0 0 0 0 0,0 1 0 0 0,-7 2 0 0 0,-39 25 0 0 0,37-21 0 0 0,-3 3 0 0 0,0 0 0 0 0,1 1 0 0 0,0 1 0 0 0,1 0 0 0 0,0 1 0 0 0,-17 22 0 0 0,22-24 0 0 0,0 1 0 0 0,1 0 0 0 0,1 1 0 0 0,0 0 0 0 0,0 0 0 0 0,2 1 0 0 0,-1-1 0 0 0,-4 25 0 0 0,9-29 18 0 0,-1 1-1 0 0,2 0 1 0 0,-1-1-1 0 0,1 1 1 0 0,1 0 0 0 0,0-1-1 0 0,3 13 1 0 0,-2-16 127 0 0,-1 0 0 0 0,2 0 0 0 0,-1 0 0 0 0,1 0 1 0 0,0-1-1 0 0,0 1 0 0 0,1-1 0 0 0,0 0 0 0 0,0 0 0 0 0,1 0 1 0 0,7 7-1 0 0,-4-5-139 0 0,1 0 1 0 0,0-1 0 0 0,1 0-1 0 0,0-1 1 0 0,0 0 0 0 0,0-1-1 0 0,1 0 1 0 0,-1-1-1 0 0,1 0 1 0 0,0 0 0 0 0,1-1-1 0 0,-1 0 1 0 0,0-1-1 0 0,1-1 1 0 0,-1 0 0 0 0,1 0-1 0 0,0-1 1 0 0,-1-1-1 0 0,1 0 1 0 0,0 0 0 0 0,-1-1-1 0 0,0-1 1 0 0,1 0 0 0 0,12-5-1 0 0,-8 1-50 0 0,0-1 0 0 0,-1 0 0 0 0,0-1 0 0 0,0-1 0 0 0,-1 0 0 0 0,0-1-1 0 0,19-19 1 0 0,2-8-1176 0 0,36-46 0 0 0,-34 37 197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2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13823 0 0,'0'0'315'0'0,"0"0"45"0"0,5 7 353 0 0,9 9 193 0 0,26 25 0 0 0,-20-22-554 0 0,13 10 147 0 0,-21-19-28 0 0,16 17-1 0 0,-19-19-152 0 0,19 16 1 0 0,7 5-348 0 0,3 4 29 0 0,-26-23 0 0 0,0 0 0 0 0,15 17 0 0 0,-24-23 0 0 0,1 0 0 0 0,-1-1 0 0 0,1 1 0 0 0,0-1 0 0 0,0 0 0 0 0,5 3 0 0 0,4 0 0 0 0,-8-7 0 0 0,-3 1 0 0 0,6 1-64 0 0,-6-1-273 0 0,-1-1-138 0 0,1-1 307 0 0,0 0 0 0 0,-1 0 0 0 0,1 0 0 0 0,-1 0 0 0 0,1-1 0 0 0,-1 1-1 0 0,1-3 1 0 0,6-15-3802 0 0,-8 20 3912 0 0,6-16-1477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3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307 0 13823 0 0,'0'0'315'0'0,"0"2"45"0"0,0 0-301 0 0,0 0 0 0 0,0 0 0 0 0,0 0 1 0 0,0 1-1 0 0,0-1 0 0 0,-1 0 0 0 0,1 0 0 0 0,-1 0 1 0 0,1 0-1 0 0,-1 0 0 0 0,0 0 0 0 0,0 0 0 0 0,-1 2 0 0 0,-18 25-68 0 0,7-11 98 0 0,-7 10 884 0 0,-27 29 1 0 0,6-8-880 0 0,-60 87 1882 0 0,80-108-1976 0 0,15-21 0 0 0,0 1 0 0 0,1 0 0 0 0,-9 16 0 0 0,10-17-861 0 0,3-5-3622 0 0,1-2-1565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5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1 11975 0 0,'0'0'267'0'0,"0"0"42"0"0,0 0 17 0 0,0 0-28 0 0,0 0-126 0 0,0 0 204 0 0,0 0 111 0 0,0 0 22 0 0,0 0 3 0 0,-1 1 0 0 0,-2 10-225 0 0,1-1 1 0 0,0 0-1 0 0,0 1 0 0 0,1-1 0 0 0,1 16 0 0 0,5 56 74 0 0,-1-40 627 0 0,2 7-684 0 0,23 91 0 0 0,-16-98-304 0 0,-10-32 0 0 0,-3-3-201 0 0,-1-6-850 0 0,1-1-385 0 0,0 0-78 0 0,0 0-20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40.4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13823 0 0,'0'0'315'0'0,"0"0"45"0"0,0 0 21 0 0,0 0-49 0 0,1 1-220 0 0,3 6 263 0 0,0 0-1 0 0,-1 0 0 0 0,0 1 1 0 0,0-1-1 0 0,0 0 1 0 0,-1 1-1 0 0,-1 0 0 0 0,3 14 1 0 0,-2 6 989 0 0,-2 32-1 0 0,0-28-1329 0 0,-6 148 55 0 0,6-169 97 0 0,-1 72 1345 0 0,2-72-1554 0 0,0 1-1 0 0,1-1 0 0 0,0 1 0 0 0,1-1 1 0 0,4 11-1 0 0,-5-17-289 0 0,0 0 1 0 0,1-1-1 0 0,-1 0 1 0 0,6 7-1 0 0,-6-10-552 0 0,-1 0-126 0 0,8 0-29 0 0,2-3-4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5.6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1 174 11975 0 0,'0'0'267'0'0,"0"0"42"0"0,0 0 17 0 0,0 0-28 0 0,7-3-186 0 0,-5 2-63 0 0,0-1-1 0 0,0 1 1 0 0,0-1-1 0 0,0 0 0 0 0,0 1 1 0 0,-1-1-1 0 0,1 0 1 0 0,-1 0-1 0 0,1 0 1 0 0,-1-1-1 0 0,0 1 1 0 0,0 0-1 0 0,0 0 0 0 0,0-1 1 0 0,2-4-1 0 0,-3 4 56 0 0,1 0 0 0 0,0 0 1 0 0,1 1-1 0 0,-1-1 0 0 0,1 0 0 0 0,-1 1 0 0 0,1-1 0 0 0,0 1 0 0 0,0-1 0 0 0,0 1 0 0 0,3-4 0 0 0,2 2-101 0 0,-1-1 1 0 0,0 0-1 0 0,0 0 0 0 0,6-9 0 0 0,-9 12-3 0 0,0-1 0 0 0,0 0 0 0 0,0 1 0 0 0,0-1 0 0 0,0 1 0 0 0,1 0 0 0 0,-1 0 0 0 0,5-2 0 0 0,32-11 0 0 0,-25 10 0 0 0,7-2 0 0 0,1 2 0 0 0,0 1 0 0 0,0 1 0 0 0,34-1 0 0 0,-48 3 189 0 0,0 2-1 0 0,1-1 0 0 0,-1 1 0 0 0,1 0 1 0 0,-1 1-1 0 0,0 0 0 0 0,0 1 0 0 0,0-1 1 0 0,14 8-1 0 0,-20-8-180 0 0,-1 0 0 0 0,1 0 0 0 0,-1 0 0 0 0,0 0 0 0 0,1 1 0 0 0,-1-1-1 0 0,0 1 1 0 0,0-1 0 0 0,-1 1 0 0 0,1 0 0 0 0,-1 0 0 0 0,1 0 0 0 0,-1-1 0 0 0,0 2 0 0 0,0-1 0 0 0,0 0 0 0 0,0 0 0 0 0,-1 0 0 0 0,1 5 0 0 0,0 2-7 0 0,-1-1 0 0 0,0 1 0 0 0,0-1 0 0 0,-1 1 0 0 0,-2 13 0 0 0,0-13-1 0 0,-1 0 0 0 0,0 0 0 0 0,0 0 0 0 0,-1-1 0 0 0,0 1 0 0 0,-1-1 0 0 0,0 0 0 0 0,0-1 0 0 0,-1 0 0 0 0,0 0 0 0 0,0 0 0 0 0,-1-1 0 0 0,0 0 0 0 0,0 0 0 0 0,-1-1 0 0 0,0 0 0 0 0,0-1 0 0 0,0 1 0 0 0,-12 3 0 0 0,16-8-155 0 0,0 1 1 0 0,0-1-1 0 0,0 0 0 0 0,0 0 0 0 0,0-1 0 0 0,0 0 0 0 0,0 0 0 0 0,0 0 1 0 0,0 0-1 0 0,0-1 0 0 0,0 0 0 0 0,0 0 0 0 0,0 0 0 0 0,0 0 0 0 0,1-1 1 0 0,-1 0-1 0 0,0 0 0 0 0,1 0 0 0 0,-1-1 0 0 0,-4-3 0 0 0,8 5-1318 0 0,1-3-51 0 0,0-18-11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6.0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0 149 8287 0 0,'7'4'756'0'0,"-5"-2"-641"0"0,10 4-82 0 0,-6-5 271 0 0,0 0 0 0 0,-1 0 0 0 0,1 0 0 0 0,0-1 0 0 0,0 0 0 0 0,-1 0 0 0 0,1 0 0 0 0,6-2-1 0 0,47-10 2878 0 0,-55 11-3133 0 0,12-3-31 0 0,1-1 1 0 0,-1-1-1 0 0,0-1 0 0 0,-1 0 0 0 0,1-1 0 0 0,-1-1 1 0 0,-1 0-1 0 0,0-1 0 0 0,20-17 0 0 0,-32 24-17 0 0,1 0 0 0 0,0 0 0 0 0,-1 0 0 0 0,0 0 0 0 0,1 0 0 0 0,-1-1 0 0 0,0 1 0 0 0,1-5 0 0 0,1-3 0 0 0,-5 3 0 0 0,1 7 0 0 0,0 1 0 0 0,-1 0 0 0 0,1-1 0 0 0,0 1 0 0 0,0 0 0 0 0,-1-1 0 0 0,1 1 0 0 0,0 0 0 0 0,0-1 0 0 0,-1 1 0 0 0,1 0 0 0 0,0 0 0 0 0,-1-1 0 0 0,1 1 0 0 0,0 0 0 0 0,-1 0 0 0 0,1 0 0 0 0,-1-1 0 0 0,1 1 0 0 0,-4 1 0 0 0,2-1 0 0 0,-1 1 0 0 0,0 0 0 0 0,0-1 0 0 0,0 2 0 0 0,0-1 0 0 0,0 0 0 0 0,1 0 0 0 0,-1 1 0 0 0,0 0 0 0 0,-3 2 0 0 0,-2 1 0 0 0,-2 2 13 0 0,0 0 1 0 0,1 0-1 0 0,-1 1 0 0 0,1 0 0 0 0,1 1 0 0 0,0 0 0 0 0,-11 14 1 0 0,15-17 10 0 0,0 0 0 0 0,0 1 0 0 0,1-1 0 0 0,0 1 0 0 0,0-1 0 0 0,0 1 0 0 0,1 0 0 0 0,0 0 0 0 0,0 0 1 0 0,1 1-1 0 0,0-1 0 0 0,0 0 0 0 0,1 12 0 0 0,0-15 72 0 0,0 0 0 0 0,1 0 0 0 0,0 0 0 0 0,0 0 0 0 0,0 0 0 0 0,0-1 0 0 0,1 1 0 0 0,-1 0 0 0 0,1-1 0 0 0,0 1 0 0 0,0-1 0 0 0,0 1 0 0 0,1-1 0 0 0,-1 0 0 0 0,1 0 0 0 0,3 3-1 0 0,-2-2-101 0 0,1-1 0 0 0,0 0-1 0 0,0 0 1 0 0,0 0-1 0 0,0-1 1 0 0,0 1-1 0 0,1-1 1 0 0,-1 0-1 0 0,1-1 1 0 0,6 2-1 0 0,2-1-312 0 0,0-1 0 0 0,1 0-1 0 0,-1-1 1 0 0,0 0-1 0 0,0-2 1 0 0,1 1-1 0 0,-1-2 1 0 0,16-4-1 0 0,12-7-4086 0 0,-23 6 68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6.3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83 11975 0 0,'0'0'267'0'0,"0"0"42"0"0,0 0 17 0 0,0 0-28 0 0,0 3-196 0 0,7 127 2364 0 0,-4-109-2041 0 0,6 38 782 0 0,-3-24-1207 0 0,-7-31 0 0 0,-2-8 0 0 0,-4-7 0 0 0,4 1 0 0 0,1-1 0 0 0,-1 1 0 0 0,2-1 0 0 0,-1 0 0 0 0,1-21 0 0 0,2 14 0 0 0,1 0 0 0 0,6-31 0 0 0,-7 41 0 0 0,2 1 0 0 0,-1 0 0 0 0,1 0 0 0 0,0 1 0 0 0,0-1 0 0 0,1 0 0 0 0,0 1 0 0 0,0 0 0 0 0,1 0 0 0 0,-1 0 0 0 0,1 1 0 0 0,1-1 0 0 0,-1 1 0 0 0,1 0 0 0 0,0 1 0 0 0,0-1 0 0 0,0 1 0 0 0,0 1 0 0 0,1-1 0 0 0,0 1 0 0 0,8-3 0 0 0,16-2 0 0 0,1 1 0 0 0,-1 2 0 0 0,44-1 0 0 0,-68 6-435 0 0,0 0 0 0 0,-1 1 0 0 0,1 0 1 0 0,0 1-1 0 0,10 3 0 0 0,7 1-1158 0 0,-7-4 59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6.8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268 0 15663 0 0,'0'0'356'0'0,"0"0"50"0"0,0 1-370 0 0,1-1 1 0 0,-1 0 0 0 0,0 0 0 0 0,1 0 0 0 0,-1 0 0 0 0,0 0 0 0 0,1 1-1 0 0,-1-1 1 0 0,0 0 0 0 0,1 0 0 0 0,-1 1 0 0 0,0-1 0 0 0,1 0-1 0 0,-1 1 1 0 0,0-1 0 0 0,0 0 0 0 0,1 1 0 0 0,-1-1 0 0 0,0 0 0 0 0,0 1-1 0 0,1 0 1 0 0,-1 2-18 0 0,0 1 0 0 0,0-1-1 0 0,0 1 1 0 0,-1-1-1 0 0,1 1 1 0 0,-1 0 0 0 0,-1 3-1 0 0,-1 9-19 0 0,2-13 1 0 0,0 15 0 0 0,-7 25 0 0 0,8-43 0 0 0,0 0 0 0 0,0 0 0 0 0,0 0 0 0 0,0 0 0 0 0,-1 0 0 0 0,1 0 0 0 0,0 0 0 0 0,0 0 0 0 0,0 0 0 0 0,0 0 0 0 0,0 0 0 0 0,0 0 0 0 0,0-1 0 0 0,0 1 0 0 0,0 0 0 0 0,0 0 0 0 0,0 0 0 0 0,0 0 0 0 0,0 0 0 0 0,0 0 0 0 0,0 0 0 0 0,0 0 0 0 0,0 0 0 0 0,0 0 0 0 0,-1 0 0 0 0,1 0 0 0 0,0 0 0 0 0,0 0 0 0 0,0 0 0 0 0,0 0 0 0 0,0 0 0 0 0,0 0 0 0 0,0 0 0 0 0,0 0 0 0 0,0 0 0 0 0,0 1 0 0 0,0-1 0 0 0,0 0 0 0 0,0 0 0 0 0,0 0 0 0 0,0 0 0 0 0,0 0 0 0 0,0 0 0 0 0,0 0 0 0 0,0 0 0 0 0,0 0 0 0 0,-1 0 0 0 0,1 0 0 0 0,0 0 0 0 0,0 0 0 0 0,0 0 0 0 0,0 0 0 0 0,0 0 0 0 0,0 0 0 0 0,0 0 0 0 0,0 0 0 0 0,0 0 0 0 0,0 0 0 0 0,0 1 0 0 0,0-1 0 0 0,0 0 0 0 0,-2-8 0 0 0,-2-11 0 0 0,3 16 0 0 0,0-3 0 0 0,0 0 0 0 0,0 0 0 0 0,0 0 0 0 0,-1 0 0 0 0,0 1 0 0 0,-4-7 0 0 0,5 9 0 0 0,0 1 0 0 0,0 0 0 0 0,-1 0 0 0 0,0-1 0 0 0,1 1 0 0 0,-1 0 0 0 0,0 1 0 0 0,0-1 0 0 0,0 0 0 0 0,0 0 0 0 0,0 1 0 0 0,0-1 0 0 0,0 1 0 0 0,-1 0 0 0 0,-2-2 0 0 0,2 2 0 0 0,1 1 0 0 0,0-1 0 0 0,-1 1 0 0 0,1-1 0 0 0,0 1 0 0 0,-1 0 0 0 0,1 0 0 0 0,0 0 0 0 0,-1 0 0 0 0,1 1 0 0 0,0-1 0 0 0,-1 1 0 0 0,1-1 0 0 0,0 1 0 0 0,0 0 0 0 0,0 0 0 0 0,-1 0 0 0 0,1 0 0 0 0,0 0 0 0 0,0 0 0 0 0,0 0 0 0 0,0 1 0 0 0,-2 2 0 0 0,-4 2 0 0 0,1 1 0 0 0,0 0 0 0 0,-11 15 0 0 0,-13 14 0 0 0,-14 21 0 0 0,41-51 0 0 0,0 0 0 0 0,0 0 0 0 0,1 0 0 0 0,0 0 0 0 0,1 1 0 0 0,-1 0 0 0 0,-2 11 0 0 0,5-14 20 0 0,-1 0 0 0 0,1 0 0 0 0,0-1 0 0 0,0 1 0 0 0,0 0 0 0 0,0 0 0 0 0,1-1 0 0 0,0 1 0 0 0,0 0-1 0 0,0-1 1 0 0,0 1 0 0 0,0 0 0 0 0,0-1 0 0 0,1 0 0 0 0,2 5 0 0 0,0-3 58 0 0,0 0 0 0 0,0-1 0 0 0,0 1 0 0 0,0-1 0 0 0,1 0-1 0 0,-1 0 1 0 0,1 0 0 0 0,9 4 0 0 0,6 2 126 0 0,0-1 0 0 0,0-1 0 0 0,1-1 0 0 0,24 6 0 0 0,-30-10-188 0 0,1 0 1 0 0,-1 0-1 0 0,1-2 0 0 0,21 0 0 0 0,-28-1-162 0 0,-1 0-1 0 0,1-1 1 0 0,0-1-1 0 0,0 1 1 0 0,-1-1-1 0 0,1-1 1 0 0,-1 0-1 0 0,0 0 1 0 0,11-6-1 0 0,-5 1-365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7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73 233 10135 0 0,'0'0'231'0'0,"0"0"29"0"0,0 0 19 0 0,0 0 37 0 0,10-3 1134 0 0,-1-1-1187 0 0,1-1-1 0 0,-1-1 0 0 0,-1 1 0 0 0,1-2 0 0 0,-1 1 1 0 0,10-11-1 0 0,-11 10 393 0 0,2 0-604 0 0,-1-1-1 0 0,0-1 1 0 0,0 1 0 0 0,-1-1-1 0 0,0-1 1 0 0,-1 1 0 0 0,0-1-1 0 0,0 0 1 0 0,-1-1 0 0 0,-1 1-1 0 0,6-20 1 0 0,-9 29-54 0 0,-1 0 0 0 0,0-1 1 0 0,1 1-1 0 0,-1-1 0 0 0,0 1 0 0 0,0 0 1 0 0,0-1-1 0 0,0 1 0 0 0,0 0 0 0 0,0-1 1 0 0,-1 1-1 0 0,1 0 0 0 0,0-1 0 0 0,-1 1 1 0 0,1 0-1 0 0,-1-1 0 0 0,1 1 0 0 0,-1 0 0 0 0,0 0 1 0 0,0 0-1 0 0,1 0 0 0 0,-1-1 0 0 0,0 1 1 0 0,0 0-1 0 0,0 0 0 0 0,0 0 0 0 0,-2-1 1 0 0,1 1-16 0 0,1 1 1 0 0,-1-1 0 0 0,0 0 0 0 0,0 0 0 0 0,0 1-1 0 0,0 0 1 0 0,0-1 0 0 0,-1 1 0 0 0,1 0 0 0 0,0 0 0 0 0,0 0-1 0 0,0 0 1 0 0,0 0 0 0 0,0 0 0 0 0,0 1 0 0 0,0-1-1 0 0,-4 2 1 0 0,-6 2 134 0 0,1 1 1 0 0,0 0-1 0 0,0 1 0 0 0,1 0 0 0 0,-1 1 0 0 0,1 0 0 0 0,0 0 1 0 0,1 1-1 0 0,0 1 0 0 0,0-1 0 0 0,1 1 0 0 0,0 1 1 0 0,1-1-1 0 0,0 2 0 0 0,0-1 0 0 0,-9 21 0 0 0,12-22-117 0 0,0 1 0 0 0,0 0 0 0 0,0 0 0 0 0,2 1 0 0 0,-1-1 0 0 0,1 1 0 0 0,1-1 0 0 0,0 1 0 0 0,0 0 0 0 0,1 0 0 0 0,2 16 0 0 0,-1-22 0 0 0,1 0 0 0 0,0 0 0 0 0,0 0 0 0 0,0-1 0 0 0,0 1 0 0 0,1-1 0 0 0,-1 1 0 0 0,1-1 0 0 0,0 0 0 0 0,1 0 0 0 0,-1 0 0 0 0,1-1 0 0 0,7 7 0 0 0,-3-4 0 0 0,1 0 0 0 0,0 0 0 0 0,0-1 0 0 0,0 0 0 0 0,19 7 0 0 0,-17-8-245 0 0,0-1-1 0 0,1-1 0 0 0,-1 1 1 0 0,1-2-1 0 0,-1 0 1 0 0,16 0-1 0 0,-5-2-582 0 0,0-2 0 0 0,30-6 1 0 0,-27 4-707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8.0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31 8287 0 0,'0'0'382'0'0,"0"0"-8"0"0,0 8-226 0 0,-2 14 1357 0 0,0 0 0 0 0,-10 42-1 0 0,-2 14 1550 0 0,10-43-2752 0 0,-3 39 12 0 0,7-74-314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0,1 0 0 0 0,-1 0 0 0 0,0 0 0 0 0,0 1 0 0 0,0-1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0,0-1 0 0 0,0 1 0 0 0,0 0 0 0 0,0 0 0 0 0,5-6 0 0 0,5-11 0 0 0,-9 16 0 0 0,54-83 727 0 0,-14 22-14 0 0,-30 45-799 0 0,0 2 0 0 0,1-1 0 0 0,1 1-1 0 0,1 1 1 0 0,0 0 0 0 0,0 1 0 0 0,2 1-1 0 0,17-12 1 0 0,-28 21 50 0 0,1 0 0 0 0,-1 0 0 0 0,1 0 0 0 0,0 1 0 0 0,0-1 0 0 0,0 2 0 0 0,0-1 0 0 0,0 1 0 0 0,0 0 0 0 0,0 0 0 0 0,8 0 0 0 0,-11 1 29 0 0,0 0 0 0 0,0 1-1 0 0,1-1 1 0 0,-1 1 0 0 0,0-1-1 0 0,0 1 1 0 0,0 0 0 0 0,0 0-1 0 0,0 1 1 0 0,0-1 0 0 0,0 1-1 0 0,0-1 1 0 0,-1 1 0 0 0,1 0-1 0 0,-1 0 1 0 0,1 0 0 0 0,-1 0-1 0 0,0 1 1 0 0,0-1 0 0 0,0 1-1 0 0,0-1 1 0 0,0 1 0 0 0,2 3-1 0 0,0 1 87 0 0,-1 1-1 0 0,1 0 1 0 0,-1 0-1 0 0,-1 0 1 0 0,0 0-1 0 0,3 15 1 0 0,-3-1 416 0 0,-1 30 0 0 0,1 27-43 0 0,0-69-452 0 0,3-2 0 0 0,-3-7-23 0 0,0 0 0 0 0,0 0 0 0 0,0 0 0 0 0,-1 0 0 0 0,1-1-1 0 0,0 1 1 0 0,0-1 0 0 0,0 1 0 0 0,0-1 0 0 0,0 0 0 0 0,0 0 0 0 0,0 0-1 0 0,0 0 1 0 0,0 0 0 0 0,0 0 0 0 0,0 0 0 0 0,3-1 0 0 0,1-1-453 0 0,-1 1 1 0 0,1-1 0 0 0,0 0-1 0 0,8-5 1 0 0,1-1-548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8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11975 0 0,'0'0'267'0'0,"0"0"42"0"0,0 0 17 0 0,0 0-28 0 0,10 12-186 0 0,-5-5 468 0 0,-1-1-1 0 0,0 1 0 0 0,-1 0 1 0 0,0 1-1 0 0,0-1 0 0 0,4 15 1 0 0,6 50 1223 0 0,-8-33-1543 0 0,23 207-243 0 0,-27-230-92 0 0,6 43 236 0 0,-6-53-268 0 0,0-1 0 0 0,0 0 0 0 0,1 0 0 0 0,-1 0 1 0 0,1 0-1 0 0,1 0 0 0 0,-1 0 0 0 0,5 6 0 0 0,-5-9-1526 0 0,7 1-4506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8.7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659 1 10135 0 0,'-5'4'919'0'0,"-8"3"-647"0"0,1-1 1 0 0,-1 0-1 0 0,0-1 0 0 0,-1 0 1 0 0,-23 5-1 0 0,-73 7 1978 0 0,61-11-1885 0 0,-147 14-787 0 0,27-5-2262 0 0,141-11-2538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29.1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1148 1 10135 0 0,'1'0'231'0'0,"9"7"336"0"0,-10-7-524 0 0,1 0-1 0 0,-1 0 0 0 0,0 0 1 0 0,0 1-1 0 0,0-1 0 0 0,0 0 1 0 0,0 0-1 0 0,0 1 0 0 0,0-1 1 0 0,0 0-1 0 0,0 0 1 0 0,1 1-1 0 0,-1-1 0 0 0,0 0 1 0 0,0 0-1 0 0,0 1 0 0 0,0-1 1 0 0,-1 0-1 0 0,1 0 0 0 0,0 1 1 0 0,0-1-1 0 0,0 0 0 0 0,0 0 1 0 0,0 1-1 0 0,0-1 0 0 0,-2 2 63 0 0,1-1-1 0 0,0 1 1 0 0,-1-1-1 0 0,1 0 1 0 0,-1 0-1 0 0,1 1 1 0 0,-1-1-1 0 0,0 0 0 0 0,1-1 1 0 0,-4 2-1 0 0,-10 4 234 0 0,-1-1-1 0 0,0-1 1 0 0,0 0-1 0 0,0-2 1 0 0,-25 2-1 0 0,8 0-234 0 0,-8 1-97 0 0,-500 44 4 0 0,454-51-10 0 0,-20 0 0 0 0,20 3 443 0 0,69 0-69 0 0,0 0-1 0 0,1 2 1 0 0,-23 5-1 0 0,21-4-262 0 0,8-2-111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0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 8287 0 0,'0'0'191'0'0,"0"0"26"0"0,0 0 9 0 0,9-4 2884 0 0,-6 3-2845 0 0,0 0-1 0 0,0 1 1 0 0,0 0 0 0 0,1-1-1 0 0,-1 1 1 0 0,0 0-1 0 0,1 1 1 0 0,-1-1-1 0 0,0 1 1 0 0,0-1 0 0 0,1 1-1 0 0,-1 0 1 0 0,4 2-1 0 0,4 2 147 0 0,-1 0-1 0 0,0 1 1 0 0,0 1-1 0 0,0 0 1 0 0,-1 0-1 0 0,0 1 0 0 0,0 0 1 0 0,12 15-1 0 0,9 8-416 0 0,15 15 6 0 0,11 10 0 0 0,-21-21 0 0 0,-23-22 0 0 0,16 14 0 0 0,-19-20 0 0 0,-1-3-201 0 0,-8-4 97 0 0,1-1 0 0 0,-1 1 0 0 0,0 0 1 0 0,1 0-1 0 0,-1 0 0 0 0,1 0 0 0 0,-1 0 0 0 0,0 0 0 0 0,1-1 1 0 0,-1 1-1 0 0,0 0 0 0 0,1 0 0 0 0,-1-1 0 0 0,0 1 0 0 0,1 0 0 0 0,-1 0 1 0 0,0-1-1 0 0,1 1 0 0 0,-1 0 0 0 0,0-1 0 0 0,0 1 0 0 0,0 0 1 0 0,1-1-1 0 0,-1 0 0 0 0,5-8-1301 0 0,-3-1-129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40.8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 0 15663 0 0,'-3'37'1511'0'0,"3"-28"-1401"0"0,0 0-1 0 0,-4 16 0 0 0,-6 10 1243 0 0,-2-1 1 0 0,-20 38-1 0 0,9-22-1464 0 0,18-38 112 0 0,3-10 0 0 0,1 0 0 0 0,0 0 0 0 0,0 0 0 0 0,0 0 0 0 0,0 0 0 0 0,0 0 0 0 0,1 0 0 0 0,-1 0 0 0 0,1 1 0 0 0,-1-1 0 0 0,1 0 0 0 0,0 3 0 0 0,0-4 0 0 0,0 0 0 0 0,0 0 0 0 0,0 1 0 0 0,0-1 0 0 0,0 0 0 0 0,1 0 0 0 0,-1 0 0 0 0,0 0 0 0 0,1 0 0 0 0,-1 0 0 0 0,1 0 0 0 0,-1 0 0 0 0,1 0 0 0 0,-1 0 0 0 0,1 0 0 0 0,0 0 0 0 0,-1 0 0 0 0,1 0 0 0 0,0-1 0 0 0,0 1 0 0 0,0 0 0 0 0,1 1 0 0 0,2 0 0 0 0,4 5 0 0 0,1-1 0 0 0,1-1 0 0 0,-1 1 0 0 0,1-2 0 0 0,0 1 0 0 0,0-1 0 0 0,14 3 0 0 0,13 7 0 0 0,-21-8 0 0 0,1-1 0 0 0,0 0 0 0 0,0-1 0 0 0,0-1 0 0 0,0 0 0 0 0,1-2 0 0 0,-1 0 0 0 0,1 0 0 0 0,-1-2 0 0 0,0 0 0 0 0,1-1 0 0 0,-1-1 0 0 0,19-6 0 0 0,-26 6-486 0 0,-1-1-1 0 0,1-1 0 0 0,-1 0 1 0 0,1 0-1 0 0,-1-1 1 0 0,-1 0-1 0 0,1-1 1 0 0,-1 1-1 0 0,0-2 0 0 0,-1 1 1 0 0,0-1-1 0 0,0 0 1 0 0,-1-1-1 0 0,0 1 0 0 0,0-1 1 0 0,6-14-1 0 0,-1 1-1049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0.8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326 0 11975 0 0,'0'0'547'0'0,"0"0"-11"0"0,-4 6-323 0 0,-5 6 834 0 0,-1 0 0 0 0,0 0 1 0 0,0-1-1 0 0,-13 10 0 0 0,-4 5-303 0 0,-20 19-571 0 0,-65 71-174 0 0,100-103 1 0 0,3-4 0 0 0,1 1 0 0 0,1 0 0 0 0,-8 11 0 0 0,7-11-48 0 0,-4 7-1288 0 0,10-9 824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1.6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155 32 11975 0 0,'0'0'267'0'0,"0"0"42"0"0,0 0 17 0 0,0 0-28 0 0,-1-2-196 0 0,1 1-102 0 0,0 0 0 0 0,0 1 1 0 0,0-1-1 0 0,-1 1 0 0 0,1-1 1 0 0,0 1-1 0 0,0-1 0 0 0,0 0 1 0 0,0 1-1 0 0,0-1 0 0 0,0 1 1 0 0,0-1-1 0 0,1 1 0 0 0,-1-1 0 0 0,0 0 1 0 0,0 1-1 0 0,0-1 0 0 0,0 1 1 0 0,1-1-1 0 0,-1 1 0 0 0,0-1 1 0 0,1 1-1 0 0,-1-1 0 0 0,0 1 1 0 0,1-1-1 0 0,-1 1 0 0 0,1-1 1 0 0,-1 1-1 0 0,0 0 0 0 0,1-1 1 0 0,-1 1-1 0 0,1 0 0 0 0,-1-1 1 0 0,1 1-1 0 0,0 0 0 0 0,4-2 0 0 0,-1 1 0 0 0,1-1 0 0 0,0 1-1 0 0,6 0 1 0 0,1-1 195 0 0,0 0-1 0 0,0 2 0 0 0,-1-1 1 0 0,1 2-1 0 0,0-1 0 0 0,0 2 1 0 0,0 0-1 0 0,19 5 0 0 0,-26-5-143 0 0,-1-1 0 0 0,1 1 0 0 0,-1 0 0 0 0,1 0 0 0 0,-1 1 0 0 0,0 0 0 0 0,0-1-1 0 0,0 1 1 0 0,0 0 0 0 0,-1 1 0 0 0,1-1 0 0 0,-1 1 0 0 0,0 0 0 0 0,0 0 0 0 0,0 0 0 0 0,0 0 0 0 0,-1 0-1 0 0,1 0 1 0 0,-1 1 0 0 0,0-1 0 0 0,-1 1 0 0 0,1 0 0 0 0,1 6 0 0 0,-2 2 35 0 0,0-1-1 0 0,0 1 1 0 0,-1-1-1 0 0,0 0 1 0 0,-1 1-1 0 0,-1-1 1 0 0,-6 24 0 0 0,0-9 58 0 0,-1 0 0 0 0,-17 34 0 0 0,19-46-144 0 0,-1-1 0 0 0,-1 0 0 0 0,0-1 0 0 0,-1 0 0 0 0,0-1 0 0 0,-17 16 0 0 0,19-20 0 0 0,-1 0 0 0 0,0-1 0 0 0,0-1 0 0 0,-1 1 0 0 0,0-1 0 0 0,0-1 0 0 0,0 0 0 0 0,0 0 0 0 0,-22 5 0 0 0,27-9 0 0 0,0 0 0 0 0,0-1 0 0 0,-1 0 0 0 0,1 0 0 0 0,0 0 0 0 0,0-1 0 0 0,0 0 0 0 0,0 0 0 0 0,0 0 0 0 0,0 0 0 0 0,0-1 0 0 0,0 0 0 0 0,0 0 0 0 0,1 0 0 0 0,-1-1 0 0 0,1 1 0 0 0,-1-1 0 0 0,1 0 0 0 0,0 0 0 0 0,0-1 0 0 0,1 1 0 0 0,-1-1 0 0 0,1 0 0 0 0,-1 0 0 0 0,1 0 0 0 0,0 0 0 0 0,1-1 0 0 0,-1 1 0 0 0,-2-9 0 0 0,0 0 0 0 0,2-1 0 0 0,-1 0 0 0 0,2-1 0 0 0,0 1 0 0 0,1 0 0 0 0,0-1 0 0 0,1 1 0 0 0,0-1 0 0 0,2 1 0 0 0,0-1 0 0 0,0 1 0 0 0,1 0 0 0 0,1 0 0 0 0,10-26 0 0 0,-9 31 0 0 0,0 1 0 0 0,0 0 0 0 0,1 0 0 0 0,11-12 0 0 0,-5 5 0 0 0,-5 8-279 0 0,0 0 0 0 0,1 0-1 0 0,-1 1 1 0 0,1 0 0 0 0,1 1-1 0 0,-1 0 1 0 0,1 0 0 0 0,0 1-1 0 0,10-4 1 0 0,-3 1-744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1.9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17503 0 0,'0'0'399'0'0,"0"0"60"0"0,0 0 21 0 0,0 0-59 0 0,2-2-276 0 0,31-31-1513 0 0,-24 24 856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2.5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80 13823 0 0,'0'0'630'0'0,"0"0"-13"0"0,0 0-320 0 0,0 0 105 0 0,0 0 87 0 0,0 0 20 0 0,0 0-66 0 0,1-1-294 0 0,0-1-147 0 0,0 1-1 0 0,1-1 1 0 0,-1 0-1 0 0,1 1 0 0 0,-1 0 1 0 0,1-1-1 0 0,0 1 1 0 0,-1 0-1 0 0,1 0 1 0 0,0-1-1 0 0,0 2 1 0 0,3-3-1 0 0,5-1-4 0 0,7-8 3 0 0,2 0 0 0 0,31-13 0 0 0,-48 23 0 0 0,16-1 0 0 0,-13 2 0 0 0,-4 1 0 0 0,1 0 0 0 0,-1 0 0 0 0,1 0 0 0 0,-1 0 0 0 0,1 0 0 0 0,-1 0 0 0 0,1 0 0 0 0,-1 1 0 0 0,1-1 0 0 0,-1 0 0 0 0,1 1 0 0 0,-1 0 0 0 0,0-1 0 0 0,1 1 0 0 0,1 1 0 0 0,0 0 22 0 0,1-1-1 0 0,-1 1 0 0 0,0 0 1 0 0,-1 0-1 0 0,1 0 0 0 0,0 0 1 0 0,0 1-1 0 0,-1-1 0 0 0,0 1 1 0 0,1-1-1 0 0,-1 1 0 0 0,0 0 1 0 0,0 0-1 0 0,2 5 0 0 0,-2-3 57 0 0,0 1 1 0 0,0-1-1 0 0,-1 1 0 0 0,1 0 0 0 0,-1 0 1 0 0,-1-1-1 0 0,1 1 0 0 0,-1 6 0 0 0,-1 9 178 0 0,-2 0 0 0 0,0-1 0 0 0,-11 38 0 0 0,2-22-256 0 0,-24 55 0 0 0,7-25 0 0 0,-2-3 0 0 0,23-48 0 0 0,5-12 0 0 0,1 1 0 0 0,0 0 0 0 0,0 0 0 0 0,0 0 0 0 0,0 0 0 0 0,1 0 0 0 0,0 1 0 0 0,-2 7 0 0 0,3-9 0 0 0,-5 20 0 0 0,5-23 0 0 0,0 0 0 0 0,-1 1 0 0 0,1-1 0 0 0,0 0 0 0 0,0 0 0 0 0,0 1 0 0 0,0-1 0 0 0,0 0 0 0 0,0 0 0 0 0,0 1 0 0 0,-1-1 0 0 0,1 0 0 0 0,0 1 0 0 0,0-1 0 0 0,0 0 0 0 0,0 0 0 0 0,0 1 0 0 0,0-1 0 0 0,0 0 0 0 0,0 1 0 0 0,1-1 0 0 0,-1 0 0 0 0,0 0 0 0 0,0 1 0 0 0,0-1 0 0 0,0 0 0 0 0,0 1 0 0 0,0-1 0 0 0,1 0 0 0 0,-1 0 0 0 0,0 0 0 0 0,0 1 0 0 0,0-1 0 0 0,1 0 0 0 0,-1 0 0 0 0,0 0 0 0 0,0 1 0 0 0,0-1 0 0 0,1 0 0 0 0,-1 0 0 0 0,0 0 0 0 0,1 1 0 0 0,4-3 0 0 0,4-2 0 0 0,1-5 0 0 0,-6 5 0 0 0,1-1 0 0 0,0 1 0 0 0,0 0 0 0 0,1 0 0 0 0,-1 0 0 0 0,1 1 0 0 0,0 0 0 0 0,8-4 0 0 0,5 1 0 0 0,-14 4 0 0 0,0 0 0 0 0,1 0 0 0 0,-1 0 0 0 0,11 0 0 0 0,-2 1 0 0 0,-5 0 0 0 0,1 0 0 0 0,0 1 0 0 0,10 1 0 0 0,8 1 0 0 0,-20-2 0 0 0,-1 1 0 0 0,0-1 0 0 0,1 1 0 0 0,8 3 0 0 0,-13-3 0 0 0,0-1 0 0 0,1 1 0 0 0,-1-1 0 0 0,0 0 0 0 0,1 0 0 0 0,3 0 0 0 0,-3 0 0 0 0,-1-1 0 0 0,0 1 0 0 0,0 1 0 0 0,1-1 0 0 0,-1 0 0 0 0,6 2 0 0 0,-7-1 0 0 0,1 0 0 0 0,0 1 0 0 0,0-2 0 0 0,0 1 0 0 0,0 0 0 0 0,0-1 0 0 0,0 1 0 0 0,3-1 0 0 0,1 0 0 0 0,3-1-133 0 0,-8 0-44 0 0,-1 0-1 0 0,0 0 1 0 0,0 0 0 0 0,0 0-1 0 0,0 0 1 0 0,0 0 0 0 0,0 0-1 0 0,-1 0 1 0 0,1 0 0 0 0,0-1-1 0 0,-1 1 1 0 0,1 0 0 0 0,0 0-1 0 0,0-2 1 0 0,0-7-846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3.0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86 11975 0 0,'0'0'267'0'0,"0"0"42"0"0,0 0 17 0 0,1-1-28 0 0,1 0-246 0 0,16-4 8 0 0,-13 3 195 0 0,0 1 0 0 0,-1-1 0 0 0,1-1 0 0 0,0 1 0 0 0,-1-1 0 0 0,1 1 0 0 0,7-8 0 0 0,14-14 1628 0 0,-20 20-1799 0 0,0 1 1 0 0,0-1-1 0 0,0 1 0 0 0,0 0 0 0 0,0 1 1 0 0,1-1-1 0 0,-1 1 0 0 0,1 1 1 0 0,0-1-1 0 0,-1 1 0 0 0,1 0 1 0 0,13 1-1 0 0,-14 0 32 0 0,0 1 0 0 0,0 1 0 0 0,-1-1 0 0 0,1 1 1 0 0,0 0-1 0 0,-1 1 0 0 0,0-1 0 0 0,8 6 0 0 0,-6-5-44 0 0,-1 0-72 0 0,-1 1 0 0 0,1-1 0 0 0,-1 1 0 0 0,0 0 0 0 0,0 1 0 0 0,0-1 0 0 0,-1 1 0 0 0,0 0 0 0 0,1 0 0 0 0,-2 0 0 0 0,1 1 0 0 0,4 8 0 0 0,-4-5 0 0 0,-1 0 0 0 0,0 0 0 0 0,0 0 0 0 0,-1 0 0 0 0,0 0 0 0 0,0 0 0 0 0,-1 0 0 0 0,-1 11 0 0 0,0-2 0 0 0,-1-1 0 0 0,-2 1 0 0 0,1-1 0 0 0,-2 0 0 0 0,0 0 0 0 0,-1 0 0 0 0,-1 0 0 0 0,-1-1 0 0 0,-8 15 0 0 0,7-15 0 0 0,-1-2 0 0 0,-16 22 0 0 0,20-30 0 0 0,0 0 0 0 0,-1-1 0 0 0,1 1 0 0 0,-1-1 0 0 0,-1 0 0 0 0,1-1 0 0 0,-13 7 0 0 0,2-2 0 0 0,8-4 0 0 0,-1 0 0 0 0,1-1 0 0 0,-16 5 0 0 0,21-8 0 0 0,0 0 0 0 0,0-1 0 0 0,0 1 0 0 0,0-1 0 0 0,-1 0 0 0 0,1 0 0 0 0,0-1 0 0 0,0 1 0 0 0,0-1 0 0 0,0 0 0 0 0,0 0 0 0 0,-6-2 0 0 0,5 1 0 0 0,0-1 0 0 0,0 1 0 0 0,0-1 0 0 0,0 0 0 0 0,0 0 0 0 0,1-1 0 0 0,0 1 0 0 0,0-1 0 0 0,0 0 0 0 0,0 0 0 0 0,0 0 0 0 0,1-1 0 0 0,0 0 0 0 0,0 1 0 0 0,0-1 0 0 0,0 0 0 0 0,1 0 0 0 0,0 0 0 0 0,0-1 0 0 0,0 1 0 0 0,1 0 0 0 0,-1-1 0 0 0,0-10 0 0 0,1 1 0 0 0,1-1 0 0 0,0 1 0 0 0,1 0 0 0 0,0-1 0 0 0,2 1 0 0 0,-1 0 0 0 0,9-22 0 0 0,-8 23-79 0 0,2 0-1 0 0,0 1 0 0 0,1 0 1 0 0,0 0-1 0 0,1 0 0 0 0,0 1 1 0 0,1 0-1 0 0,1 0 0 0 0,0 1 1 0 0,14-15-1 0 0,3 2-428 0 0,-2 3-4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5.0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684 74 4607 0 0,'0'0'208'0'0,"0"0"67"0"0,0 0 154 0 0,0 0 69 0 0,0 0 12 0 0,0 0 2 0 0,0 0 0 0 0,0 0 0 0 0,0 0 0 0 0,0 0 0 0 0,-6 9 1024 0 0,0 9-944 0 0,0 1-576 0 0,5-17-16 0 0,0 1 0 0 0,0 0 0 0 0,-1-1 0 0 0,1 1 0 0 0,-1-1 0 0 0,1 0 0 0 0,-1 0 0 0 0,0 1 0 0 0,0-1 0 0 0,0 0 0 0 0,0-1 0 0 0,0 1 0 0 0,-1 0 0 0 0,1 0 0 0 0,0-1 0 0 0,-1 0 0 0 0,1 1 0 0 0,-1-1 0 0 0,-3 1 0 0 0,-1 1 0 0 0,0 0 0 0 0,-1-1 0 0 0,1 0 0 0 0,-1 0 0 0 0,0-1 0 0 0,1 0 0 0 0,-1 0 0 0 0,0 0 0 0 0,-11-2 0 0 0,-5-2 0 0 0,-40-9 0 0 0,56 10 0 0 0,-9-4-14 0 0,14 5 23 0 0,0 0 0 0 0,-1 0-1 0 0,1 0 1 0 0,-1 0-1 0 0,1 0 1 0 0,-1 1 0 0 0,1-1-1 0 0,-1 1 1 0 0,-4 0-1 0 0,5 0 144 0 0,0 0 0 0 0,0-1 0 0 0,0 0 0 0 0,0 0 0 0 0,0 1 0 0 0,0-2 0 0 0,0 1 0 0 0,1 0 0 0 0,-1-1 0 0 0,0 1 0 0 0,1-1 0 0 0,-4-3 0 0 0,1 0-152 0 0,1-2 0 0 0,2 1 72 0 0,2 5 299 0 0,0 1 117 0 0,0 0 21 0 0,0 0-66 0 0,13 14-277 0 0,-12-13-167 0 0,4 7 1 0 0,2 8 0 0 0,-7-13 0 0 0,3 12 0 0 0,-5-10 0 0 0,1-2 0 0 0,1-1 0 0 0,0 0 0 0 0,0 0 0 0 0,-1 0 0 0 0,1 0 0 0 0,-1 0 0 0 0,1 0 0 0 0,-1 0 0 0 0,0 0 0 0 0,1 0 0 0 0,-1 0 0 0 0,0 0 0 0 0,-1 0 0 0 0,-1 3 0 0 0,-2 0 0 0 0,0 2 0 0 0,4-6-11 0 0,0 0 0 0 0,0 0 0 0 0,1 0 0 0 0,-1 0 0 0 0,0-1 0 0 0,0 1 0 0 0,0 0 0 0 0,0-1 1 0 0,0 1-1 0 0,0-1 0 0 0,0 1 0 0 0,0-1 0 0 0,0 1 0 0 0,-1-1 0 0 0,1 0 0 0 0,0 1 0 0 0,0-1 0 0 0,0 0 0 0 0,-2 0 0 0 0,-1 0-171 0 0,-2 1 60 0 0,0 0-1 0 0,0-1 1 0 0,0 0 0 0 0,0 0-1 0 0,0-1 1 0 0,0 1-1 0 0,0-1 1 0 0,0 0 0 0 0,0-1-1 0 0,1 0 1 0 0,-1 0 0 0 0,-10-5-1 0 0,6 3 123 0 0,5 3 0 0 0,1-1 0 0 0,-1 0 0 0 0,1 0 0 0 0,-9-6 0 0 0,-14-12 0 0 0,12 11 0 0 0,1-2 0 0 0,-24-22 0 0 0,17 10 344 0 0,8 11 206 0 0,2-1-1 0 0,-21-27 0 0 0,25 25-378 0 0,1-2-1362 0 0,5 16-3909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8.3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 10135 0 0,'0'0'231'0'0,"0"0"29"0"0,0 0 19 0 0,0 0 37 0 0,0 0 125 0 0,0 0 58 0 0,0 0 11 0 0,0 0 2 0 0,0 0 0 0 0,-2 1 0 0 0,1 0-498 0 0,1-1 0 0 0,0 0 0 0 0,-1 0 1 0 0,1 1-1 0 0,0-1 0 0 0,-1 0 0 0 0,1 1 0 0 0,0-1 0 0 0,-1 0 0 0 0,1 1 0 0 0,0-1 0 0 0,0 1 0 0 0,0-1 0 0 0,-1 0 0 0 0,1 1 0 0 0,0-1 0 0 0,0 1 0 0 0,0-1 0 0 0,0 1 0 0 0,0-1 0 0 0,0 0 1 0 0,0 1-1 0 0,0-1 0 0 0,0 1 0 0 0,0-1 0 0 0,0 1 0 0 0,0-1 0 0 0,0 1 0 0 0,0-1 0 0 0,0 0 0 0 0,0 1 0 0 0,1-1 0 0 0,-1 1 0 0 0,0-1 0 0 0,0 1 0 0 0,14 16 475 0 0,-3-5-364 0 0,-1 1 504 0 0,22 19 0 0 0,-1 0 161 0 0,-13-13-790 0 0,1-2 0 0 0,1 0 0 0 0,21 14 0 0 0,-6-10 0 0 0,-25-15 0 0 0,0 0 0 0 0,16 13 0 0 0,-18-14 0 0 0,0-3-133 0 0,-7-1-563 0 0,-1-1-257 0 0,0 0-558 0 0,1-2-2112 0 0,3-5-901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8.6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362 1 10135 0 0,'0'0'231'0'0,"0"0"29"0"0,0 0 19 0 0,-14 0 7 0 0,4 2 13 0 0,1 0 0 0 0,-1 0 0 0 0,1 1 0 0 0,0 1 0 0 0,0 0 0 0 0,0 0 0 0 0,0 0 0 0 0,-15 12 0 0 0,-4 5 1777 0 0,-30 29 0 0 0,24-19-1303 0 0,14-12-650 0 0,1 0 1 0 0,1 1-1 0 0,0 1 0 0 0,-26 43 0 0 0,37-53-123 0 0,4-4-133 0 0,2-5-563 0 0,12-4-1268 0 0,-1-2 941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39.1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52 10135 0 0,'0'0'231'0'0,"0"0"29"0"0,0 0 19 0 0,10 5 1487 0 0,-7-3-1542 0 0,1 1 0 0 0,-1-1 0 0 0,1 1 0 0 0,0-1 0 0 0,0 0 0 0 0,0-1 0 0 0,1 1 0 0 0,-1-1 0 0 0,0 1 0 0 0,1-1 0 0 0,-1-1 0 0 0,0 1 0 0 0,1-1 0 0 0,-1 1 0 0 0,1-1 0 0 0,-1-1 0 0 0,1 1 0 0 0,-1 0 0 0 0,1-1 0 0 0,6-2 0 0 0,108-29 1824 0 0,-49 17-1540 0 0,2 4 0 0 0,-1 2 0 0 0,88 1 0 0 0,-78 11-491 0 0,-31-1-18 0 0,-14 1 1 0 0,42 9 0 0 0,-53-8 0 0 0,-17-5-411 0 0,-8-3-1376 0 0,-5-2-2987 0 0,5 5-1470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40.4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5 142 10135 0 0,'0'0'231'0'0,"1"2"29"0"0,-1 1-107 0 0,1-1-130 0 0,-1-1 0 0 0,1 1 1 0 0,-1 0-1 0 0,0 0 0 0 0,0-1 1 0 0,0 1-1 0 0,0 0 0 0 0,0-1 1 0 0,0 1-1 0 0,0 0 0 0 0,0-1 1 0 0,-1 1-1 0 0,1 0 0 0 0,-1-1 1 0 0,1 1-1 0 0,-1 0 0 0 0,1-1 1 0 0,-1 1-1 0 0,0-1 0 0 0,-1 2 1 0 0,1-2 369 0 0,1-1 106 0 0,0 0 11 0 0,0 0-67 0 0,0 0-222 0 0,13-1 654 0 0,4-1-47 0 0,-1-1 0 0 0,28-8 0 0 0,-26 6-23 0 0,37-6-1 0 0,107 2 374 0 0,-31 2-1236 0 0,-38-2 58 0 0,54-3 0 0 0,187 0 443 0 0,-102-9 1074 0 0,-19 2-1429 0 0,-192 18-88 0 0,-5 1 0 0 0,0-1 0 0 0,0-1 0 0 0,20-5 0 0 0,-35 7-29 0 0,0 0-1 0 0,0 0 1 0 0,0-1-1 0 0,0 1 1 0 0,-1 0 0 0 0,1-1-1 0 0,0 1 1 0 0,0-1-1 0 0,0 1 1 0 0,-1-1-1 0 0,1 1 1 0 0,0-1 0 0 0,0 0-1 0 0,-1 1 1 0 0,0-1 0 0 0,0 1 0 0 0,1 0 0 0 0,-1 0 1 0 0,0-1-1 0 0,0 1 0 0 0,0 0 0 0 0,0 0 0 0 0,0-1 0 0 0,0 1 0 0 0,0 0 0 0 0,0 0 0 0 0,0-1 0 0 0,0 1 1 0 0,0 0-1 0 0,0 0 0 0 0,0-1 0 0 0,0 1 0 0 0,0 0 0 0 0,0 0 0 0 0,0-1 0 0 0,0 1 0 0 0,-1 0 0 0 0,1 0 1 0 0,0 0-1 0 0,0-1 0 0 0,-9-6-675 0 0,3 3 449 0 0,0 1 0 0 0,0 0-1 0 0,0 0 1 0 0,-11-2 0 0 0,6 1-5 0 0,-13-4-252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41.1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 1 15663 0 0,'0'0'356'0'0,"-1"1"50"0"0,-14 68 552 0 0,4 1 490 0 0,-5 51 2108 0 0,12-56-2695 0 0,6 85-1 0 0,0-116-568 0 0,2-1 0 0 0,2 0 0 0 0,1 0-1 0 0,15 44 1 0 0,-17-63-336 0 0,1-1-1 0 0,7 12 1 0 0,-12-24-652 0 0,-1-1-258 0 0,1-1-56 0 0,8-5-13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41.1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41 6447 0 0,'0'0'298'0'0,"0"0"-10"0"0,0 0-50 0 0,0 0 493 0 0,0 0 238 0 0,0 0 45 0 0,1-1-129 0 0,0 0-806 0 0,-1 0 0 0 0,1 0-1 0 0,0 0 1 0 0,0 0 0 0 0,0 0 0 0 0,0 0 0 0 0,0 0-1 0 0,0 0 1 0 0,0 0 0 0 0,1 1 0 0 0,-1-1 0 0 0,0 0 0 0 0,0 1-1 0 0,1-1 1 0 0,-1 1 0 0 0,0-1 0 0 0,1 1 0 0 0,-1 0-1 0 0,3-1 1 0 0,-4 1 146 0 0,21-2 439 0 0,-1 1 0 0 0,1 0 0 0 0,29 4 0 0 0,63 0 444 0 0,-13-1-168 0 0,-89-1-940 0 0,0-1 0 0 0,-1 0 0 0 0,1 0 0 0 0,0-1 0 0 0,0-1 0 0 0,-1 1 0 0 0,15-6 0 0 0,-14 5 0 0 0,-11 2 0 0 0,0 0 0 0 0,0 0 0 0 0,1 0 0 0 0,-1 0 0 0 0,0 0 0 0 0,1 0 0 0 0,-1 0 0 0 0,0 0 0 0 0,0 0 0 0 0,1 0 0 0 0,-1 0 0 0 0,0 0 0 0 0,1 0 0 0 0,-1 0 0 0 0,0 0 0 0 0,0 0 0 0 0,1 0 0 0 0,-1-1 0 0 0,0 1 0 0 0,0 0 0 0 0,1 0 0 0 0,-1 0 0 0 0,0 0 0 0 0,0-1 0 0 0,1 1 0 0 0,-1 0 0 0 0,0 0 0 0 0,0-1 0 0 0,0 1 0 0 0,0 0 0 0 0,1-1 0 0 0,-2 1 0 0 0,1-1 0 0 0,-1 0 0 0 0,0 1 0 0 0,1-1 0 0 0,-1 0 0 0 0,0 1 0 0 0,1-1 0 0 0,-1 1 0 0 0,0-1 0 0 0,1 1 0 0 0,-1 0 0 0 0,0-1 0 0 0,0 1 0 0 0,0 0 0 0 0,-1-1 0 0 0,-3 0 0 0 0,0 0 0 0 0,-1 0 0 0 0,1 0 0 0 0,0 1 0 0 0,-1 0 0 0 0,1 0 0 0 0,-1 0 0 0 0,-5 2 0 0 0,-15 0 0 0 0,15-2 27 0 0,0 1 0 0 0,0 0 0 0 0,-12 4 0 0 0,-13 1-904 0 0,34-5-3128 0 0,2-1-1405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42.4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1 6447 0 0,'0'0'142'0'0,"0"0"22"0"0,0 0 13 0 0,0 0 55 0 0,0 0 181 0 0,0 0 78 0 0,0 0 18 0 0,0 0-66 0 0,0 4-278 0 0,21 72 1787 0 0,7 172 2683 0 0,-22-210-3195 0 0,-7-38-1499 0 0,0 0-1 0 0,-1 0 1 0 0,1-1 0 0 0,0 1 0 0 0,0-1 0 0 0,0 1-1 0 0,-1-1 1 0 0,1 1 0 0 0,0-1 0 0 0,0 0-1 0 0,-1-1 1 0 0,-2-3-56 0 0,0 1 0 0 0,0-1-1 0 0,1 0 1 0 0,0-1 0 0 0,0 1-1 0 0,1-1 1 0 0,-1 1 0 0 0,-1-8-1 0 0,-1 0 38 0 0,-8-43-2658 0 0,-1 20 1215 0 0,2 3-14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42.8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10135 0 0,'0'0'231'0'0,"2"-1"29"0"0,6-1-168 0 0,1 1 0 0 0,0-1-1 0 0,0 2 1 0 0,0-1 0 0 0,9 2 0 0 0,11-2 393 0 0,-10 0 3 0 0,0 1 1 0 0,0 1-1 0 0,23 4 1 0 0,-33-4-318 0 0,-1 1 0 0 0,0 0 0 0 0,0 1 0 0 0,0 0 0 0 0,0 0 1 0 0,0 0-1 0 0,-1 1 0 0 0,0 0 0 0 0,12 10 0 0 0,-16-12-171 0 0,-1 0 0 0 0,1 1 0 0 0,-1-1 0 0 0,0 1 0 0 0,0-1 0 0 0,-1 1 0 0 0,1 0 0 0 0,0 0 0 0 0,-1 0 0 0 0,0 0 0 0 0,0 0 0 0 0,0 0 0 0 0,0 0 0 0 0,0 1 0 0 0,0-1 0 0 0,-1 0 0 0 0,0 0 0 0 0,0 1 0 0 0,0-1 0 0 0,0 0 0 0 0,0 1 0 0 0,0-1 0 0 0,-1 0 0 0 0,-1 5 0 0 0,-1 4 0 0 0,-1-1 0 0 0,0 0 0 0 0,-1 0 0 0 0,0 0 0 0 0,-10 14 0 0 0,8-16 0 0 0,0-1 0 0 0,0 0 0 0 0,-1 0 0 0 0,0-1 0 0 0,0 1 0 0 0,0-2 0 0 0,-1 1 0 0 0,0-1 0 0 0,-1-1 0 0 0,1 0 0 0 0,-20 7 0 0 0,24-10 115 0 0,3-1-228 0 0,0 0-1 0 0,0-1 1 0 0,-1 1-1 0 0,1-1 1 0 0,0 1-1 0 0,0-1 1 0 0,0 0-1 0 0,-1 0 1 0 0,-2 0-1 0 0,4 0-4986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43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1 163 13823 0 0,'0'0'315'0'0,"0"0"45"0"0,7 3 465 0 0,-3-2-823 0 0,0 0 0 0 0,1 0 0 0 0,-1-1 0 0 0,1 0 0 0 0,-1 0-1 0 0,5-1 1 0 0,-2 1-3 0 0,-1-1 1 0 0,1 0 0 0 0,-1-1 0 0 0,0 1 0 0 0,0-1 0 0 0,0 0 0 0 0,12-6 0 0 0,32-23 0 0 0,-37 22 0 0 0,0 0 0 0 0,22-9 0 0 0,-31 16 0 0 0,1 0 0 0 0,-1-1 0 0 0,0 1 0 0 0,1-1 0 0 0,-1 0 0 0 0,0-1 0 0 0,-1 1 0 0 0,1 0 0 0 0,-1-1 0 0 0,1 0 0 0 0,-1 0 0 0 0,0 0 0 0 0,3-6 0 0 0,-6 10 0 0 0,0-1 0 0 0,1 0 0 0 0,-1 1 0 0 0,0-1 0 0 0,1 0 0 0 0,-1 0 0 0 0,0 1 0 0 0,0-1 0 0 0,0 0 0 0 0,0 0 0 0 0,0 1 0 0 0,0-1 0 0 0,0 0 0 0 0,0 0 0 0 0,0 0 0 0 0,-3-4 0 0 0,2 5 0 0 0,0-1 0 0 0,1 0 0 0 0,-1 0 0 0 0,0 0 0 0 0,0 0 0 0 0,0 0 0 0 0,0 0 0 0 0,0 0 0 0 0,0 0 0 0 0,0 0 0 0 0,0 0 0 0 0,0 0 0 0 0,0 1 0 0 0,-1-1 0 0 0,1 1 0 0 0,0-1 0 0 0,0 1 0 0 0,-1-1 0 0 0,1 1 0 0 0,0 0 0 0 0,-1-1 0 0 0,1 1 0 0 0,0 0 0 0 0,-1 0 0 0 0,1 0 0 0 0,-3 0 0 0 0,-1 0 0 0 0,-2 0 0 0 0,0 1 0 0 0,0-1 0 0 0,1 1 0 0 0,-1 1 0 0 0,0-1 0 0 0,0 1 0 0 0,1 0 0 0 0,-1 1 0 0 0,1-1 0 0 0,0 1 0 0 0,-1 0 0 0 0,1 1 0 0 0,-10 8 0 0 0,11-9 0 0 0,0 2 0 0 0,0-1 0 0 0,0 1 0 0 0,0-1 0 0 0,1 1 0 0 0,0 0 0 0 0,0 1 0 0 0,0-1 0 0 0,1 1 0 0 0,0 0 0 0 0,0 0 0 0 0,0 0 0 0 0,1 0 0 0 0,-3 11 0 0 0,4-12 52 0 0,1 0 0 0 0,-1 0 0 0 0,1 1-1 0 0,0-1 1 0 0,1 0 0 0 0,-1 0 0 0 0,1 1 0 0 0,0-1-1 0 0,1 0 1 0 0,-1 0 0 0 0,1 0 0 0 0,0 0 0 0 0,0 0-1 0 0,0 0 1 0 0,1-1 0 0 0,0 1 0 0 0,0-1 0 0 0,0 0-1 0 0,6 7 1 0 0,-5-7 4 0 0,1 1-1 0 0,0-1 0 0 0,0 0 0 0 0,0-1 1 0 0,0 1-1 0 0,1-1 0 0 0,-1 0 1 0 0,1-1-1 0 0,0 1 0 0 0,-1-1 0 0 0,1 0 1 0 0,0-1-1 0 0,0 1 0 0 0,1-1 1 0 0,-1 0-1 0 0,9 0 0 0 0,-5-2-570 0 0,-1 1-1 0 0,1-1 1 0 0,-1-1-1 0 0,0 0 1 0 0,1 0 0 0 0,-1 0-1 0 0,0-2 1 0 0,0 1-1 0 0,-1-1 1 0 0,1 0-1 0 0,14-10 1 0 0,-5-3-1020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43.5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13823 0 0,'0'0'315'0'0,"0"0"45"0"0,1 2 21 0 0,14 40 755 0 0,-2 0 0 0 0,-2 0 0 0 0,9 71 0 0 0,-11-37-1136 0 0,-12-105 0 0 0,1 1 0 0 0,1-1 0 0 0,2 1 0 0 0,4-33 0 0 0,-4 55 0 0 0,1-1 0 0 0,-1 1 0 0 0,1 0 0 0 0,1 0 0 0 0,-1 0 0 0 0,1 1 0 0 0,0-1 0 0 0,1 0 0 0 0,-1 1 0 0 0,1 0 0 0 0,0 0 0 0 0,0 0 0 0 0,0 0 0 0 0,1 1 0 0 0,9-8 0 0 0,-7 7 0 0 0,1 1 0 0 0,-1-1 0 0 0,0 1 0 0 0,1 1 0 0 0,0-1 0 0 0,0 1 0 0 0,0 1 0 0 0,0 0 0 0 0,1 0 0 0 0,-1 0 0 0 0,13 0 0 0 0,6 1-33 0 0,0 2 0 0 0,-1 0-1 0 0,39 8 1 0 0,-63-9-663 0 0,-2 0-257 0 0,0 0-58 0 0,0 0-12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56.0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8287 0 0,'0'0'191'0'0,"0"0"26"0"0,0 0 9 0 0,0 0 42 0 0,0 0 158 0 0,0 0 72 0 0,0 0 12 0 0,0 0 2 0 0,0 0 0 0 0,0 0 0 0 0,0 0 0 0 0,0 0 0 0 0,0 0 0 0 0,0 0 0 0 0,0 0 0 0 0,0 0 0 0 0,0 0 0 0 0,0 0 0 0 0,0 0 0 0 0,0 0-69 0 0,3 0-294 0 0,10 1-61 0 0,-10 0 283 0 0,-1 1 117 0 0,1 0-390 0 0,6 6 482 0 0,18-3-141 0 0,-6-5-106 0 0,-18 0-175 0 0,0 0 0 0 0,1 0 0 0 0,-1 0 1 0 0,0 0-1 0 0,1 0 0 0 0,3 2 0 0 0,15 3 7 0 0,1 0 0 0 0,0-1-1 0 0,32 0 1 0 0,69-5-254 0 0,-44 0 127 0 0,7 0-38 0 0,78 1 0 0 0,84-3 0 0 0,-195-2 0 0 0,11 0 0 0 0,-21 12 0 0 0,-42-7-14 0 0,-1 0 7 0 0,-1 0 0 0 0,1 0 0 0 0,-1 0 0 0 0,1 0 1 0 0,-1 0-1 0 0,1 0 0 0 0,0 0 0 0 0,-1 0 0 0 0,1 0 0 0 0,-1 1 0 0 0,1-1 0 0 0,-1 0 0 0 0,1 0 0 0 0,-1 1 0 0 0,1-1 0 0 0,-1 0 0 0 0,1 1 0 0 0,-1-1 0 0 0,0 0 0 0 0,1 1 0 0 0,-1-1 1 0 0,1 1-1 0 0,-1-1 0 0 0,0 1 0 0 0,0-1 0 0 0,1 1 0 0 0,0 0-1044 0 0,-1-1-385 0 0,0 0-78 0 0,0 0-20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57.1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 4607 0 0,'0'0'102'0'0,"0"0"20"0"0,0 0 6 0 0,0 0 51 0 0,0 0 213 0 0,0 0 96 0 0,0 0 21 0 0,0 0 3 0 0,0 0 0 0 0,0 0 0 0 0,0 0 0 0 0,0 0 0 0 0,0 0 0 0 0,0 0 0 0 0,0 0 0 0 0,0 0-69 0 0,0 0-154 0 0,0 0 453 0 0,0 0 228 0 0,0 0 44 0 0,0 0-129 0 0,18 0 406 0 0,-15 2-1053 0 0,-1-2-177 0 0,0 1 1 0 0,-1-1 0 0 0,1 1 0 0 0,0-1-1 0 0,-1 0 1 0 0,1 1 0 0 0,0-1 0 0 0,0 0-1 0 0,-1 0 1 0 0,1 0 0 0 0,0-1 0 0 0,0 1-1 0 0,1-1 1 0 0,31 0-54 0 0,43 3 0 0 0,-11-3 435 0 0,-22 5 360 0 0,75-3-1 0 0,-55-2-802 0 0,32-4 0 0 0,-48 0 0 0 0,55 2 0 0 0,111 13 0 0 0,-190-8 0 0 0,115-2 0 0 0,-74-5 0 0 0,-61 5 0 0 0,2 0 0 0 0,0 0 0 0 0,0 0 0 0 0,0-1 0 0 0,-1 0 0 0 0,1 0 0 0 0,0 0 0 0 0,6-3 0 0 0,10-3 0 0 0,-13 7-201 0 0,-8 0-850 0 0,-9-4-1899 0 0,1-1 1416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7:58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1292 1 10135 0 0,'0'0'231'0'0,"0"0"29"0"0,0 0 19 0 0,0 0 37 0 0,0 0 125 0 0,0 0 58 0 0,0 0 11 0 0,1 1 2 0 0,2 9-336 0 0,0-1-1 0 0,-1 1 0 0 0,0 0 0 0 0,0 0 1 0 0,-1-1-1 0 0,0 13 0 0 0,-5 62 1757 0 0,0 1-899 0 0,4 186-1033 0 0,12-120 0 0 0,1-7 0 0 0,-11-97 0 0 0,0-16 0 0 0,-1 1 0 0 0,-2 0 0 0 0,-5 38 0 0 0,3-55 0 0 0,2-4 0 0 0,-1-1 0 0 0,0 1 0 0 0,0-1 0 0 0,-1 0 0 0 0,-1 0 0 0 0,1 0 0 0 0,-2 0 0 0 0,-9 15 0 0 0,12-21 0 0 0,-2 0 0 0 0,1 0 0 0 0,0 0 0 0 0,-1 0 0 0 0,0-1 0 0 0,0 1 0 0 0,0-1 0 0 0,0 0 0 0 0,0 0 0 0 0,-1-1 0 0 0,0 0 0 0 0,1 1 0 0 0,-1-1 0 0 0,0-1 0 0 0,0 1 0 0 0,-9 1 0 0 0,-2-1 0 0 0,0-1 0 0 0,0-1 0 0 0,0 0 0 0 0,-18-3 0 0 0,-5 1 0 0 0,-42 4 0 0 0,-26 0 0 0 0,9-3 0 0 0,-107 12 0 0 0,160-7 0 0 0,16 0 0 0 0,0 1 0 0 0,-29 8 0 0 0,32-6 0 0 0,0-1 0 0 0,-49 5 0 0 0,30-8 0 0 0,-39 0 0 0 0,82-3 0 0 0,-12 2 0 0 0,-10 9 0 0 0,19-8 0 0 0,0 0 0 0 0,-1-1 0 0 0,1 1 0 0 0,-1-1 0 0 0,0-1 0 0 0,1 1 0 0 0,-11 1 0 0 0,13-4 0 0 0,0 1 0 0 0,1-1 0 0 0,-1 1 0 0 0,0-1 0 0 0,1 0 0 0 0,-1 0 0 0 0,1-1 0 0 0,-1 1 0 0 0,1 0 0 0 0,0-1 0 0 0,-1 1 0 0 0,1-1 0 0 0,0 0 0 0 0,0 0 0 0 0,0 0 0 0 0,0 0 0 0 0,1 0 0 0 0,-1 0 0 0 0,-1-3 0 0 0,-1 1 0 0 0,3 1 0 0 0,-1 1 0 0 0,1 0 0 0 0,-1-1 0 0 0,1 1 0 0 0,0-1 0 0 0,0 0 0 0 0,0 1 0 0 0,1-1 0 0 0,-1 0 0 0 0,0 1 0 0 0,1-4 0 0 0,-2-34 0 0 0,2 19 0 0 0,3-79 0 0 0,1 41 0 0 0,-2-9 0 0 0,1-66 0 0 0,-2 98 0 0 0,2 1 0 0 0,13-67 0 0 0,1-12 0 0 0,4-61 0 0 0,-10 93 0 0 0,-9 66 0 0 0,11-30 0 0 0,-8 30 0 0 0,4-27 0 0 0,-8 36 0 0 0,1-1 0 0 0,0 0 0 0 0,0 1 0 0 0,1-1 0 0 0,4-9 0 0 0,-6 16 0 0 0,-1 0 0 0 0,1 0 0 0 0,-1 0 0 0 0,1 0 0 0 0,-1 0 0 0 0,0 0 0 0 0,1 0 0 0 0,-1 0 0 0 0,0 0 0 0 0,0-1 0 0 0,0 1 0 0 0,0 0 0 0 0,0-2 0 0 0,0 2 0 0 0,0 1 0 0 0,0-1 0 0 0,0 1 0 0 0,0-1 0 0 0,0 0 0 0 0,0 1 0 0 0,0-1 0 0 0,0 1 0 0 0,0-1 0 0 0,1 0 0 0 0,-1 1 0 0 0,0-1 0 0 0,0 1 0 0 0,1-1 0 0 0,-1 1 0 0 0,0-1 0 0 0,1 1 0 0 0,-1-1 0 0 0,0 1 0 0 0,1-1 0 0 0,-1 1 0 0 0,1 0 0 0 0,-1-1 0 0 0,2 0 0 0 0,9-8 0 0 0,-7 8 0 0 0,-2 1 0 0 0,3-2 0 0 0,0 0 0 0 0,0 1 0 0 0,0-1 0 0 0,0 1 0 0 0,0 0 0 0 0,0 1 0 0 0,0-1 0 0 0,7 1 0 0 0,3 0 0 0 0,-4 0 0 0 0,0 0 0 0 0,21 4 0 0 0,-21-2 0 0 0,1-1 0 0 0,15 0 0 0 0,209-1 0 0 0,106 3 0 0 0,-201-4 0 0 0,-98 2 0 0 0,-1 3 0 0 0,67 13 0 0 0,-86-12 271 0 0,50 11 1490 0 0,-71-15-2069 0 0,12 2 669 0 0,-7-1-5238 0 0,-7-2 3853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0.5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1014 18 10135 0 0,'0'0'464'0'0,"2"1"-9"0"0,1 1-167 0 0,1 0-1 0 0,-1 1 1 0 0,1 0-1 0 0,-1 0 1 0 0,0 0 0 0 0,4 4-1 0 0,-6 1 772 0 0,0 0 0 0 0,0 17-1 0 0,-1-14-656 0 0,-1 24 311 0 0,1-32-711 0 0,0 1 1 0 0,0-1-1 0 0,0 0 1 0 0,-1 1-1 0 0,0-1 0 0 0,1 0 1 0 0,-1 0-1 0 0,-2 5 1 0 0,1-4-4 0 0,1 0 0 0 0,0-1 0 0 0,0 1 1 0 0,0 0-1 0 0,0 7 0 0 0,3 13 1 0 0,-1-18 0 0 0,0 0 0 0 0,-1 0 0 0 0,0 10 0 0 0,-2-2 0 0 0,0 1 0 0 0,1 0 0 0 0,1 0 0 0 0,1 18 0 0 0,0 0 734 0 0,-3 48 1 0 0,1-39-389 0 0,-3 28-962 0 0,0 33-527 0 0,7-61 1143 0 0,-1-32 0 0 0,-1 1 0 0 0,0 0 0 0 0,-1 12 0 0 0,0-19 0 0 0,0 0 0 0 0,0 0 0 0 0,0 0 0 0 0,1 0 0 0 0,1 6 0 0 0,-1-7 0 0 0,0 1 0 0 0,0 0 0 0 0,-1-1 0 0 0,1 1 0 0 0,-1 6 0 0 0,-2 4 27 0 0,1-8 48 0 0,1 0 0 0 0,-1-1 0 0 0,1 1 0 0 0,1 6 0 0 0,-1-5 77 0 0,-1 0 1 0 0,1-1-1 0 0,-1 1 1 0 0,0-1-1 0 0,-1 0 1 0 0,0 1 0 0 0,-4 9-1 0 0,-2 11-1167 0 0,6-22 968 0 0,-1 0 1 0 0,1-1-1 0 0,-1 1 0 0 0,0-1 1 0 0,0 1-1 0 0,-1-1 0 0 0,0 0 1 0 0,1 0-1 0 0,-1-1 0 0 0,0 1 1 0 0,-1-1-1 0 0,-6 4 0 0 0,7-5 47 0 0,0 0 0 0 0,0-1 0 0 0,0 1 0 0 0,0-1 0 0 0,-1 0 0 0 0,1 0 0 0 0,0-1 0 0 0,-1 1 0 0 0,-4-1 0 0 0,-42-4 0 0 0,30 2 0 0 0,-23-4 0 0 0,22 3 0 0 0,-44-1 0 0 0,17 5 0 0 0,-31 2 0 0 0,10-2 0 0 0,49-2 0 0 0,0 2 0 0 0,-29 3 0 0 0,-184 27 0 0 0,214-29 0 0 0,15-1 0 0 0,1-1 0 0 0,-1 0 0 0 0,0 0 0 0 0,-6-2 0 0 0,4 1 0 0 0,0 0 0 0 0,0 1 0 0 0,0 0 0 0 0,-11 1 0 0 0,11-1 0 0 0,-6-5 0 0 0,12 5 0 0 0,-10-1 0 0 0,3 0 0 0 0,-18-8 0 0 0,25 9 0 0 0,0 0 0 0 0,1 0 0 0 0,-1 0 0 0 0,1 0 0 0 0,-1-1 0 0 0,0 1 0 0 0,1 0 0 0 0,-1-1 0 0 0,1 1 0 0 0,-1 0 0 0 0,0-1 0 0 0,1 1 0 0 0,-1 0 0 0 0,1-1 0 0 0,-1 1 0 0 0,1-1 0 0 0,0 1 0 0 0,-1-1 0 0 0,1 1 0 0 0,-1-1 0 0 0,1 1 0 0 0,0-1 0 0 0,0 0 0 0 0,-1 1 0 0 0,1-1 0 0 0,0 1 0 0 0,0-1 0 0 0,0 0 0 0 0,-1 1 0 0 0,1-2 0 0 0,0 1 0 0 0,-2-7 0 0 0,0 0 0 0 0,0 0 0 0 0,1-1 0 0 0,0 1 0 0 0,1 0 0 0 0,1-15 0 0 0,9-49 0 0 0,-8 60 0 0 0,3-29 0 0 0,4-18 0 0 0,2 3 0 0 0,5-96 0 0 0,-12 92 0 0 0,0 21 0 0 0,20-177 0 0 0,-17 166 0 0 0,3-17 0 0 0,-8 59 0 0 0,0 0 0 0 0,1 1 0 0 0,-1-1 0 0 0,2 1 0 0 0,-1 0 0 0 0,6-10 0 0 0,-8 16 0 0 0,0-1 0 0 0,0 1 0 0 0,0-1 0 0 0,0 1 0 0 0,0 0 0 0 0,0 0 0 0 0,0-1 0 0 0,0 1 0 0 0,1 0 0 0 0,2-1 0 0 0,0-2 0 0 0,-3 3 0 0 0,0 0 0 0 0,-1 0 0 0 0,1 0 0 0 0,-1 1 0 0 0,1-1 0 0 0,0 0 0 0 0,0 1 0 0 0,0-1 0 0 0,-1 1 0 0 0,1-1 0 0 0,0 1 0 0 0,0-1 0 0 0,0 1 0 0 0,0-1 0 0 0,0 1 0 0 0,0 0 0 0 0,0 0 0 0 0,0-1 0 0 0,0 1 0 0 0,0 0 0 0 0,0 0 0 0 0,0 0 0 0 0,1 0 0 0 0,3 0 0 0 0,-2-1 0 0 0,15 0 0 0 0,136-11 0 0 0,-107 3 0 0 0,-33 5 0 0 0,0 1 0 0 0,23-1 0 0 0,66 3 585 0 0,52 10 657 0 0,-107-5-1187 0 0,0 2 0 0 0,76 21 0 0 0,-92-19-1728 0 0,-30-8-242 0 0,-2 0-107 0 0,0 0-24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1.8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354 1035 4607 0 0,'0'0'102'0'0,"0"0"20"0"0,-14 1 134 0 0,12 0-224 0 0,0-1 0 0 0,1 0 0 0 0,-1-1 0 0 0,0 1-1 0 0,0 0 1 0 0,1 0 0 0 0,-1-1 0 0 0,0 1 0 0 0,0-1-1 0 0,-1 0 1 0 0,-7-2 549 0 0,3 2-250 0 0,1 0-1 0 0,0-1 1 0 0,0 1 0 0 0,0-1-1 0 0,0-1 1 0 0,1 1 0 0 0,-1-1-1 0 0,-5-4 1 0 0,-2 1 274 0 0,-3-4 13 0 0,1 1 0 0 0,0-2 1 0 0,1 0-1 0 0,0-1 0 0 0,0-1 0 0 0,2 0 0 0 0,0-1 0 0 0,-19-26 0 0 0,-9-19-453 0 0,34 51-165 0 0,1-1 0 0 0,0 0 0 0 0,1 1 0 0 0,0-2 0 0 0,-5-16 0 0 0,3 4 0 0 0,-4-32 0 0 0,7 17 0 0 0,1-1 0 0 0,6-60 0 0 0,-3 90 0 0 0,0-5 0 0 0,1 0 0 0 0,1 0 0 0 0,0 0 0 0 0,0 0 0 0 0,1 0 0 0 0,1 1 0 0 0,0-1 0 0 0,13-20 0 0 0,-8 18 0 0 0,1-1 0 0 0,0 1 0 0 0,1 1 0 0 0,1 0 0 0 0,24-21 0 0 0,-6 13 0 0 0,0 1 0 0 0,2 2 0 0 0,66-29 0 0 0,-29 15 0 0 0,78-26 0 0 0,-102 43 0 0 0,-26 10 193 0 0,0 2-1 0 0,0 0 1 0 0,0 2-1 0 0,1 0 1 0 0,30 1-1 0 0,-13 1 93 0 0,-10 0-198 0 0,-1 1-1 0 0,0 1 0 0 0,0 2 1 0 0,30 7-1 0 0,-16 0 2 0 0,75 31 0 0 0,-101-34 203 0 0,1 0-1 0 0,-2 2 0 0 0,0 0 0 0 0,0 0 1 0 0,-1 1-1 0 0,17 18 0 0 0,-18-17-288 0 0,-1 2 0 0 0,0-1-1 0 0,-1 1 1 0 0,0 1 0 0 0,-2 0 0 0 0,1 0-1 0 0,-2 1 1 0 0,0 0 0 0 0,6 21 0 0 0,-7-14-3 0 0,-1 0 1 0 0,-1 0 0 0 0,-1 1 0 0 0,0-1 0 0 0,-2 1-1 0 0,-3 31 1 0 0,1-42 0 0 0,-1 1 0 0 0,-1 0 0 0 0,0-1 0 0 0,-1 0 0 0 0,0 1 0 0 0,-1-2 0 0 0,-1 1 0 0 0,0 0 0 0 0,0-1 0 0 0,-11 14 0 0 0,2-6 0 0 0,-2 0 0 0 0,0 0 0 0 0,-1-2 0 0 0,-32 26 0 0 0,19-17 0 0 0,-32 23 0 0 0,38-33 0 0 0,-79 49 0 0 0,85-56 0 0 0,0 0 0 0 0,-1-1 0 0 0,-33 10 0 0 0,32-15 0 0 0,0-1 0 0 0,-1 0 0 0 0,-32-1 0 0 0,36-2 0 0 0,-2 0 0 0 0,0-2 0 0 0,-22-3 0 0 0,-2-1 0 0 0,10 1 0 0 0,1-1 0 0 0,-61-19 0 0 0,-59-36 0 0 0,135 52 0 0 0,-32-22 0 0 0,37 22 0 0 0,4 1 0 0 0,9 4 0 0 0,0 2 0 0 0,0 1 0 0 0,-1 0 0 0 0,1 0 0 0 0,0 0 0 0 0,-1-1 0 0 0,1 1 0 0 0,0 0 0 0 0,0 0 0 0 0,0 0 0 0 0,0-1 0 0 0,0 1 0 0 0,1 0 0 0 0,-1 0 0 0 0,0 0 0 0 0,0-1 0 0 0,1 1 0 0 0,-1 0 0 0 0,1 0 0 0 0,-1 0 0 0 0,1 0 0 0 0,-1 0 0 0 0,2-2 0 0 0,1-1 0 0 0,2-5-675 0 0,0-1-1 0 0,0 1 1 0 0,9-11-1 0 0,1-5-2232 0 0,-14 21 862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1.4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6447 0 0,'0'0'136'0'0,"0"0"32"0"0,0 0 8 0 0,0 0 16 0 0,0 0-192 0 0,0 0 0 0 0,0 0 0 0 0,0 0 0 0 0,0 0 448 0 0,0 0 48 0 0,0 0 16 0 0,0 0-2736 0 0,0 0-544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6.4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13823 0 0,'0'0'630'0'0,"0"2"-13"0"0,13 21-329 0 0,-2 0 0 0 0,0 1 0 0 0,-2 0 1 0 0,-1 1-1 0 0,-1 0 0 0 0,0 0 0 0 0,2 31 0 0 0,16 181-288 0 0,-15-173-1782 0 0,-9-49 771 0 0,0-12-12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6.8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93 11975 0 0,'0'0'267'0'0,"0"0"42"0"0,0 0 17 0 0,0 0-28 0 0,1 0-196 0 0,14-3 146 0 0,2 0 653 0 0,25-8 0 0 0,-36 9-901 0 0,169-52 0 0 0,-133 46 0 0 0,74-3 0 0 0,-95 11 24 0 0,0 1 0 0 0,1 0-1 0 0,23 6 1 0 0,62 18 278 0 0,-96-22-256 0 0,8 2 138 0 0,0 0-1 0 0,0 2 1 0 0,0 1 0 0 0,29 16 0 0 0,-40-19-135 0 0,-1-1 0 0 0,0 2 0 0 0,0-1 0 0 0,0 1 0 0 0,-1 0 0 0 0,0 0 0 0 0,0 1 0 0 0,0-1 0 0 0,-1 1 0 0 0,0 1 0 0 0,0-1 0 0 0,-1 1 0 0 0,4 8 0 0 0,-6-10-49 0 0,-1-1 0 0 0,0 1 0 0 0,0 0 0 0 0,0-1 0 0 0,-1 1 0 0 0,0-1 0 0 0,0 1 0 0 0,0 0 0 0 0,-1-1 0 0 0,0 1 0 0 0,-3 10 0 0 0,2-6 0 0 0,-2 0 0 0 0,0 0 0 0 0,0 0 0 0 0,-1 0 0 0 0,-7 12 0 0 0,-1-5-36 0 0,0-1-1 0 0,-1-1 1 0 0,-1 0-1 0 0,0 0 1 0 0,-1-2-1 0 0,-1 0 1 0 0,0-1-1 0 0,0 0 1 0 0,-1-2-1 0 0,-32 14 1 0 0,32-16-145 0 0,1-2 0 0 0,-1 0 0 0 0,0-1 0 0 0,-32 5 1 0 0,44-9 141 0 0,-1 0 1 0 0,1-1 0 0 0,-1 0 0 0 0,1 0 0 0 0,-1 0 0 0 0,1-1 0 0 0,-1 0 0 0 0,1 0-1 0 0,0-1 1 0 0,0 0 0 0 0,-1 0 0 0 0,1 0 0 0 0,0-1 0 0 0,1 0 0 0 0,-1 0 0 0 0,0 0-1 0 0,-5-5 1 0 0,8 4-80 0 0,0 1-1 0 0,0-1 1 0 0,0 1-1 0 0,0-1 1 0 0,1 0-1 0 0,-3-5 1 0 0,-6-9-493 0 0,10 17 99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7.1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13823 0 0,'9'13'1056'0'0,"0"4"-594"0"0,-6-13-390 0 0,0 0 0 0 0,-1 1-1 0 0,0-1 1 0 0,0 1 0 0 0,3 9-1 0 0,0 14 838 0 0,-1 1 0 0 0,-2 0 0 0 0,0 31 0 0 0,-1-39-907 0 0,1-1 1 0 0,1 1-1 0 0,0-1 0 0 0,2 0 1 0 0,1 0-1 0 0,8 20 0 0 0,-13-35-131 0 0,0-4-20 0 0,0 1 1 0 0,-1 0-1 0 0,1 0 0 0 0,0 0 0 0 0,0-1 1 0 0,0 1-1 0 0,0 0 0 0 0,0-1 0 0 0,0 1 0 0 0,0-1 1 0 0,1 1-1 0 0,-1-1 0 0 0,1 0 0 0 0,-1 0 1 0 0,3 2-1 0 0,5 2-5990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7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232 0 13823 0 0,'0'0'315'0'0,"0"0"45"0"0,0 0 21 0 0,0 0-49 0 0,-2 0-220 0 0,-97 21-100 0 0,70-15-12 0 0,21-4 0 0 0,0-1 0 0 0,0 1 0 0 0,1 0 0 0 0,-1 1 0 0 0,0-1 0 0 0,1 1 0 0 0,0 1 0 0 0,0 0 0 0 0,-12 7 0 0 0,12-4 0 0 0,0 5-16 0 0,9-7 48 0 0,-2-4 23 0 0,1 1-2 0 0,0 0 1 0 0,0 1-1 0 0,0-1 0 0 0,0 0 1 0 0,1 0-1 0 0,-1 0 0 0 0,0 0 1 0 0,1 0-1 0 0,0-1 0 0 0,-1 1 1 0 0,1 0-1 0 0,0-1 1 0 0,0 1-1 0 0,0-1 0 0 0,3 2 1 0 0,5 3 461 0 0,21 8 1 0 0,-20-9-432 0 0,46 16-84 0 0,-35-13 0 0 0,-1 0 0 0 0,0 1 0 0 0,38 24 0 0 0,-52-29 0 0 0,0 1 0 0 0,-1 0 0 0 0,1 1 0 0 0,-1 0 0 0 0,0 0 0 0 0,6 8 0 0 0,-11-11 0 0 0,1-1 0 0 0,0 1 0 0 0,-1 0 0 0 0,0-1 0 0 0,0 1 0 0 0,0 0 0 0 0,0 0 0 0 0,0 0 0 0 0,-1 0 0 0 0,1 0 0 0 0,-1 0 0 0 0,0 0 0 0 0,1 0 0 0 0,-2 1 0 0 0,1-1 0 0 0,0 0 0 0 0,-1 0 0 0 0,1 0 0 0 0,-1 0 0 0 0,-1 4 0 0 0,0-1 0 0 0,0 1 0 0 0,-1-1 0 0 0,1 0 0 0 0,-1 0 0 0 0,0 0 0 0 0,-1 0 0 0 0,0 0 0 0 0,0-1 0 0 0,-9 10 0 0 0,-7 6 168 0 0,16-16-70 0 0,0 0 0 0 0,0-1 0 0 0,-1 0 0 0 0,1 0-1 0 0,-1 0 1 0 0,0 0 0 0 0,0-1 0 0 0,-1 0 0 0 0,1 0 0 0 0,-1 0 0 0 0,1-1-1 0 0,-8 3 1 0 0,5-3 26 0 0,0 0 1 0 0,-1-1-1 0 0,1 0 0 0 0,0-1 0 0 0,-12 0 1 0 0,15 0-346 0 0,0-1 0 0 0,1 0 1 0 0,-1 0-1 0 0,1 0 1 0 0,-1-1-1 0 0,1 1 1 0 0,0-1-1 0 0,0 0 1 0 0,-1 0-1 0 0,1-1 0 0 0,-5-3 1 0 0,-1-4-5919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7.8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13823 0 0,'6'5'675'0'0,"4"7"-101"0"0,46 56 1517 0 0,-43-50-1532 0 0,0 1 0 0 0,-2 0 0 0 0,15 32 0 0 0,-7 0 200 0 0,15 62-1 0 0,-20-60-480 0 0,25 59-1 0 0,-38-111-326 0 0,4 13 137 0 0,1-1-1 0 0,1 0 1 0 0,13 19-1 0 0,-17-28-330 0 0,0 0 0 0 0,0-1 0 0 0,1 1 0 0 0,-1-1 0 0 0,1 0 0 0 0,0 0 0 0 0,0 0 0 0 0,0 0 0 0 0,0-1 0 0 0,0 0 0 0 0,1 1 0 0 0,-1-2-1 0 0,0 1 1 0 0,1 0 0 0 0,7 0 0 0 0,20 3-1779 0 0,-5-7-24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8.2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460 2 10135 0 0,'-17'-1'262'0'0,"1"0"0"0"0,-1 1 0 0 0,-17 3 0 0 0,-25-1-176 0 0,-99 1 2584 0 0,117-2-1890 0 0,14 1-917 0 0,0 0 0 0 0,-35 8-1 0 0,60-10-4962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8.5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50 13823 0 0,'0'1'315'0'0,"17"44"782"0"0,-9-25-918 0 0,0 1 0 0 0,5 25-1 0 0,30 201 1426 0 0,-43-259-1604 0 0,4-24 0 0 0,1-1 0 0 0,-3 9 0 0 0,8-73 0 0 0,-7 85 0 0 0,0-1 0 0 0,1 1 0 0 0,1 0 0 0 0,7-15 0 0 0,-10 26-2 0 0,0 0-1 0 0,1 1 1 0 0,0 0 0 0 0,0 0-1 0 0,0 0 1 0 0,0 0 0 0 0,1 0-1 0 0,-1 0 1 0 0,1 1 0 0 0,0 0-1 0 0,0 0 1 0 0,1 0-1 0 0,-1 0 1 0 0,0 0 0 0 0,1 1-1 0 0,0 0 1 0 0,-1 0 0 0 0,1 0-1 0 0,0 1 1 0 0,0 0-1 0 0,0 0 1 0 0,0 0 0 0 0,0 0-1 0 0,0 1 1 0 0,0 0 0 0 0,10 0-1 0 0,23 6-1317 0 0,-25-1 808 0 0</inkml:trace>
  <inkml:trace contextRef="#ctx0" brushRef="#br0" timeOffset="1">552 1 13823 0 0,'7'22'523'0'0,"-1"0"0"0"0,4 25 1 0 0,-3 67 953 0 0,-6-54-972 0 0,1 0-505 0 0,-1-52 0 0 0,0-1 0 0 0,1 1 0 0 0,0-1 0 0 0,0 1 0 0 0,0-1 0 0 0,1 0 0 0 0,5 11 0 0 0,-1-10 0 0 0,-7-7 0 0 0,0-1 0 0 0,1 1 0 0 0,-1-1 0 0 0,1 1 0 0 0,-1-1 0 0 0,1 1 0 0 0,-1-1 0 0 0,0 1 0 0 0,1-1 0 0 0,0 0 0 0 0,-1 1 0 0 0,1-1 0 0 0,-1 0 0 0 0,1 1 0 0 0,-1-1 0 0 0,1 0 0 0 0,0 0 0 0 0,-1 1 0 0 0,1-1 0 0 0,0 0 0 0 0,-1 0 0 0 0,1 0 0 0 0,0 0 0 0 0,-1 0 0 0 0,2 0 0 0 0,1 0 0 0 0,-1 0-24 0 0,0 1-217 0 0,-1 0-1 0 0,1-1 1 0 0,0 1 0 0 0,0-1-1 0 0,-1 0 1 0 0,1 1-1 0 0,0-1 1 0 0,0 0 0 0 0,0 0-1 0 0,-1 0 1 0 0,1 0 0 0 0,0-1-1 0 0,0 1 1 0 0,-1 0-1 0 0,1-1 1 0 0,0 1 0 0 0,0-1-1 0 0,-1 0 1 0 0,1 1 0 0 0,-1-1-1 0 0,1 0 1 0 0,-1 0-1 0 0,1 0 1 0 0,-1 0 0 0 0,3-3-1 0 0,7-9-3295 0 0,3 1-42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8.9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0 13823 0 0,'0'0'315'0'0,"0"0"45"0"0,0 0 21 0 0,0 0-49 0 0,-1 2-220 0 0,1-1-87 0 0,-1 1 0 0 0,1-1 0 0 0,0 0-1 0 0,0 1 1 0 0,0-1 0 0 0,0 1 0 0 0,0-1-1 0 0,0 0 1 0 0,1 1 0 0 0,-1-1 0 0 0,0 1 0 0 0,1-1-1 0 0,-1 0 1 0 0,1 1 0 0 0,0 0 0 0 0,4 20 1022 0 0,-6 91-377 0 0,5 209 1316 0 0,-5-290-1986 0 0,2-27 0 0 0,2-9 0 0 0,3-8 0 0 0,12-37 0 0 0,16-37 0 0 0,-30 77 0 0 0,1 0 0 0 0,0 1 0 0 0,0 0 0 0 0,1 0 0 0 0,-1 0 0 0 0,2 1 0 0 0,7-8 0 0 0,-10 12 0 0 0,0 0 0 0 0,0 0 0 0 0,0 0 0 0 0,0 1 0 0 0,1-1 0 0 0,-1 1 0 0 0,1 0 0 0 0,-1 1 0 0 0,1-1 0 0 0,0 1 0 0 0,0-1 0 0 0,0 2 0 0 0,6-2 0 0 0,-4 2 0 0 0,-1 0 0 0 0,1 1 0 0 0,-1-1 0 0 0,1 1 0 0 0,-1 1 0 0 0,1-1 0 0 0,-1 1 0 0 0,0 0 0 0 0,8 4 0 0 0,-4-1 0 0 0,0 1 0 0 0,-1-1 0 0 0,0 2 0 0 0,0-1 0 0 0,0 1 0 0 0,-1 1 0 0 0,0 0 0 0 0,0 0 0 0 0,-1 0 0 0 0,0 1 0 0 0,9 15 0 0 0,-12-17 0 0 0,-1-1 0 0 0,0 1 0 0 0,0 0 0 0 0,-1 0 0 0 0,0 0 0 0 0,0 0 0 0 0,-1 0 0 0 0,0 0 0 0 0,0 0 0 0 0,0 1 0 0 0,-1-1 0 0 0,0 0 0 0 0,-1 0 0 0 0,0 1 0 0 0,0-1 0 0 0,0 0 0 0 0,-1 0 0 0 0,0 0 0 0 0,0 0 0 0 0,-1 0 0 0 0,0 0 0 0 0,-7 11 0 0 0,4-9 0 0 0,0 0 0 0 0,0-1 0 0 0,-1 0 0 0 0,0 0 0 0 0,-1-1 0 0 0,1 0 0 0 0,-1 0 0 0 0,-1-1 0 0 0,1 0 0 0 0,-1-1 0 0 0,0 1 0 0 0,0-2 0 0 0,-1 1 0 0 0,0-1 0 0 0,-14 3 0 0 0,10-3 94 0 0,0-1-1 0 0,-1-1 1 0 0,1 0 0 0 0,-16-1-1 0 0,22-1-366 0 0,1 0-1 0 0,-1-1 1 0 0,0 0-1 0 0,-13-5 0 0 0,15 5-614 0 0,1-2-1 0 0,0 1 0 0 0,0 0 0 0 0,-6-5 0 0 0,-10-9-5159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0.1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73 250 10135 0 0,'0'0'231'0'0,"0"0"29"0"0,0 0 19 0 0,0 0 37 0 0,0 0 125 0 0,0 0-410 0 0,0 0-1 0 0,0 0 1 0 0,-1 0-1 0 0,1 0 1 0 0,0 0-1 0 0,0 0 1 0 0,-1 0 0 0 0,1 0-1 0 0,0 0 1 0 0,0 0-1 0 0,0 0 1 0 0,-1 0 0 0 0,1 0-1 0 0,0 1 1 0 0,0-1-1 0 0,-1 0 1 0 0,1 0 0 0 0,0 0-1 0 0,0 0 1 0 0,0 0-1 0 0,-1 1 1 0 0,1-1-1 0 0,0 0 1 0 0,0 0 0 0 0,0 0-1 0 0,0 0 1 0 0,0 1-1 0 0,-1-1 1 0 0,1 0 0 0 0,0 0-1 0 0,0 0 1 0 0,0 1-1 0 0,-10 15 136 0 0,1 0 0 0 0,1 1 0 0 0,1 0 0 0 0,0 0 0 0 0,1 1 0 0 0,1 0 0 0 0,1 0 0 0 0,0 0 0 0 0,1 1 0 0 0,1-1 0 0 0,1 1 0 0 0,1-1 0 0 0,0 1 0 0 0,2-1 0 0 0,3 21 0 0 0,-4-34-166 0 0,1 1 0 0 0,0-1 0 0 0,0 0 0 0 0,1 0 0 0 0,-1 0 0 0 0,1 0 0 0 0,0 0 0 0 0,1-1 0 0 0,-1 1 0 0 0,1-1 0 0 0,6 6 0 0 0,-4-5 0 0 0,0 0 0 0 0,0 0 0 0 0,1 0 0 0 0,0-1 0 0 0,0 0 0 0 0,0 0 0 0 0,10 4 0 0 0,-15-8 0 0 0,1 1 0 0 0,-1 0 0 0 0,1-1 0 0 0,-1 1 0 0 0,1-1 0 0 0,0 0 0 0 0,-1 0 0 0 0,1 0 0 0 0,0 0 0 0 0,-1 0 0 0 0,1 0 0 0 0,0-1 0 0 0,-1 1 0 0 0,1-1 0 0 0,-1 0 0 0 0,1 0 0 0 0,-1 0 0 0 0,1 0 0 0 0,-1 0 0 0 0,0-1 0 0 0,0 1 0 0 0,1-1 0 0 0,-1 1 0 0 0,3-4 0 0 0,3-3 0 0 0,-1-1 0 0 0,0 0 0 0 0,0 0 0 0 0,8-16 0 0 0,4-4 0 0 0,-9 13 0 0 0,-1-1 0 0 0,-1 0 0 0 0,0 0 0 0 0,-1-1 0 0 0,6-23 0 0 0,-9 29 0 0 0,18-81 0 0 0,-14 54 0 0 0,-6 42 0 0 0,1 10 0 0 0,2 17 0 0 0,-4 3 0 0 0,5 70 0 0 0,-4-80 0 0 0,-1-10 0 0 0,0 0 0 0 0,1 0 0 0 0,0 0 0 0 0,1-1 0 0 0,0 1 0 0 0,1-1 0 0 0,1 1 0 0 0,6 12 0 0 0,-10-22 0 0 0,1 0 0 0 0,0 0 0 0 0,0-1 0 0 0,0 1 0 0 0,0-1 0 0 0,0 1 0 0 0,0-1 0 0 0,1 1 0 0 0,-1-1 0 0 0,1 0 0 0 0,5 3 0 0 0,-6-4 0 0 0,0 0 0 0 0,0-1 0 0 0,0 1 0 0 0,0-1 0 0 0,0 0 0 0 0,1 1 0 0 0,-1-1 0 0 0,0 0 0 0 0,0 0 0 0 0,0 0 0 0 0,0 0 0 0 0,0-1 0 0 0,0 1 0 0 0,1-1 0 0 0,-1 1 0 0 0,0-1 0 0 0,0 0 0 0 0,0 0 0 0 0,0 0 0 0 0,2-1 0 0 0,3-2 0 0 0,-1 0 0 0 0,0-1 0 0 0,0 0 0 0 0,0 0 0 0 0,0 0 0 0 0,-1-1 0 0 0,8-9 0 0 0,30-50 0 0 0,-23 32 0 0 0,8-13-498 0 0,34-75 0 0 0,10-55-498 0 0,-60 144 761 0 0,-6 14-167 0 0,1 1 1 0 0,12-23-1 0 0,-10 16-158 0 0,-9 21 554 0 0,1 0 0 0 0,0 0 0 0 0,0 1 0 0 0,0-1 0 0 0,0 0 0 0 0,0 1 0 0 0,4-6 0 0 0,-5 8 7 0 0,0 0-1 0 0,0 0 1 0 0,0 0-1 0 0,0 0 1 0 0,0 0-1 0 0,0 0 1 0 0,0 0-1 0 0,0 0 0 0 0,0 0 1 0 0,0-1-1 0 0,0 1 1 0 0,0 0-1 0 0,0 0 1 0 0,0 0-1 0 0,0 0 1 0 0,0 0-1 0 0,0 0 1 0 0,1 0-1 0 0,-1 0 1 0 0,0 0-1 0 0,0 0 0 0 0,0 0 1 0 0,0 0-1 0 0,0 0 1 0 0,0 0-1 0 0,0 0 1 0 0,0 0-1 0 0,0 0 1 0 0,0 0-1 0 0,0 0 1 0 0,0 0-1 0 0,1 0 0 0 0,-1 0 1 0 0,0 0-1 0 0,0 0 1 0 0,0 0-1 0 0,0 0 1 0 0,0 0-1 0 0,0 0 1 0 0,0 0-1 0 0,0 0 1 0 0,0 0-1 0 0,0 0 1 0 0,0 0-1 0 0,0 0 0 0 0,0 0 1 0 0,1 0-1 0 0,-1 0 1 0 0,0 0-1 0 0,0 0 1 0 0,0 1-1 0 0,0-1 1 0 0,0 0-1 0 0,0 0 1 0 0,0 0-1 0 0,0 0 1 0 0,0 0-1 0 0,0 0 0 0 0,2 8 168 0 0,-2 11 411 0 0,0-18-477 0 0,-1 34 1341 0 0,-13 64 0 0 0,9-67-1165 0 0,4-13 15 0 0,0 0-1 0 0,1 0 1 0 0,1-1 0 0 0,1 1-1 0 0,1 0 1 0 0,8 29-1 0 0,-6-31-255 0 0,0 1 0 0 0,1-1 0 0 0,0 0 0 0 0,2 0 0 0 0,0-1 0 0 0,1 0-1 0 0,0 0 1 0 0,2-1 0 0 0,0-1 0 0 0,0 1 0 0 0,26 23 0 0 0,-31-32 91 0 0,0-1 116 0 0,0 0 1 0 0,0 0-1 0 0,12 8 1 0 0,-15-12-382 0 0,-1 0 0 0 0,1 0 0 0 0,-1 0 0 0 0,1 0 0 0 0,-1 0 0 0 0,1 0 0 0 0,0-1 0 0 0,-1 1 0 0 0,1-1 0 0 0,0 0 0 0 0,0 0 0 0 0,-1 0 0 0 0,1 0 0 0 0,0 0 1 0 0,5-2-1 0 0,27-11-1375 0 0,-5-3-22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0.4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511 0 10135 0 0,'-162'59'1276'0'0,"132"-48"-604"0"0,29-11-667 0 0,-61 22 1603 0 0,-76 16-1 0 0,94-27-1607 0 0,28-6 0 0 0,0-1 0 0 0,-18 2 0 0 0,27-6 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2.7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711 1 10135 0 0,'0'0'464'0'0,"-2"0"-9"0"0,-68 5-9 0 0,17-2 1121 0 0,31 0-1186 0 0,0 2-1 0 0,0 0 1 0 0,0 2-1 0 0,-24 10 1 0 0,-8 2-48 0 0,16-7-333 0 0,-10 3 0 0 0,0 1 0 0 0,1 3 0 0 0,-50 28 0 0 0,91-44 148 0 0,0 1 0 0 0,0 0 0 0 0,1 0 0 0 0,0 1 0 0 0,-1-1 0 0 0,-4 8 0 0 0,8-11-112 0 0,1 1 0 0 0,0-1-1 0 0,0 1 1 0 0,0-1 0 0 0,0 1 0 0 0,0-1-1 0 0,1 1 1 0 0,-1 0 0 0 0,0 0-1 0 0,1-1 1 0 0,-1 1 0 0 0,1 0 0 0 0,0 0-1 0 0,0-1 1 0 0,-1 1 0 0 0,1 0 0 0 0,0 0-1 0 0,1 0 1 0 0,-1 0 0 0 0,0-1-1 0 0,0 1 1 0 0,1 0 0 0 0,-1 0 0 0 0,1-1-1 0 0,-1 1 1 0 0,1 0 0 0 0,0-1 0 0 0,1 3-1 0 0,2 1-35 0 0,0 1 0 0 0,0-1 0 0 0,1 0 0 0 0,-1 0 0 0 0,1 0 0 0 0,0-1 0 0 0,1 1 0 0 0,-1-1 0 0 0,1 0 0 0 0,6 3 0 0 0,8 2 0 0 0,37 13 0 0 0,-14-6 0 0 0,26 10 0 0 0,-31-13 0 0 0,58 30 0 0 0,-84-37 45 0 0,-1 1-1 0 0,1 0 0 0 0,-1 1 0 0 0,0 0 1 0 0,-1 1-1 0 0,0 0 0 0 0,0 0 0 0 0,-1 1 1 0 0,11 17-1 0 0,-18-24 56 0 0,0 0-1 0 0,0 0 1 0 0,-1 0 0 0 0,1 0 0 0 0,-1 1-1 0 0,0-1 1 0 0,0 0 0 0 0,0 1 0 0 0,0-1-1 0 0,-1 1 1 0 0,0-1 0 0 0,1 1 0 0 0,-1 0-1 0 0,0-1 1 0 0,-1 1 0 0 0,1-1 0 0 0,-1 1 0 0 0,1-1-1 0 0,-1 1 1 0 0,0-1 0 0 0,0 1 0 0 0,-1-1-1 0 0,1 0 1 0 0,-1 0 0 0 0,-2 4 0 0 0,-4 5 146 0 0,-1-1 0 0 0,-1 0 0 0 0,0 0 0 0 0,-21 17 0 0 0,13-11-417 0 0,5-6 47 0 0,-1 0-1 0 0,0-1 1 0 0,-1 0-1 0 0,-1-1 1 0 0,1-1-1 0 0,-1 0 1 0 0,-19 6-1 0 0,14-7-41 0 0,0-1 0 0 0,-1-1 0 0 0,0 0 0 0 0,0-2 0 0 0,-27 1 0 0 0,34-5 166 0 0,-1 0 0 0 0,0-2 0 0 0,1 0 0 0 0,-19-6 0 0 0,19 5 0 0 0,10 2 0 0 0,-1 0 0 0 0,1-1 0 0 0,0 0 0 0 0,0 0 0 0 0,0-1 0 0 0,0 1 0 0 0,1-1 0 0 0,-1 0 0 0 0,1 0 0 0 0,0-1 0 0 0,0 1 0 0 0,0-1 0 0 0,1 0 0 0 0,-5-8 0 0 0,3-4-1301 0 0,4-2-5206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0.8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13823 0 0,'0'0'315'0'0,"7"3"426"0"0,-5 0-698 0 0,0 0 1 0 0,-1 1-1 0 0,1-1 0 0 0,-1 0 0 0 0,0 1 0 0 0,0-1 1 0 0,0 1-1 0 0,0 4 0 0 0,5 12 24 0 0,1 3 602 0 0,4 29 0 0 0,0-1 33 0 0,-5-30-702 0 0,-1 0 0 0 0,0-1 0 0 0,1 0 0 0 0,2-1 0 0 0,13 28 0 0 0,-12-28 0 0 0,-9-19-32 0 0,0 0-111 0 0,0 1-1 0 0,0-1 0 0 0,0 0 1 0 0,1 0-1 0 0,-1 1 0 0 0,0-1 0 0 0,0 0 1 0 0,0 1-1 0 0,0-1 0 0 0,0 0 1 0 0,1 0-1 0 0,-1 1 0 0 0,0-1 0 0 0,0 0 1 0 0,0 0-1 0 0,1 0 0 0 0,-1 1 0 0 0,0-1 1 0 0,0 0-1 0 0,1 0 0 0 0,-1 0 1 0 0,0 0-1 0 0,0 0 0 0 0,1 1 0 0 0,-1-1 1 0 0,0 0-1 0 0,1 0 0 0 0,-1 0 1 0 0,0 0-1 0 0,0 0 0 0 0,1 0 0 0 0,-1 0 1 0 0,12-6-5267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1.2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86 13823 0 0,'0'0'315'0'0,"0"0"45"0"0,0 0 21 0 0,1 2-49 0 0,6 6-93 0 0,-1 0 0 0 0,-1 0-1 0 0,1 0 1 0 0,-1 1 0 0 0,-1 0-1 0 0,1 0 1 0 0,-2 0 0 0 0,6 18-1 0 0,-5-4 20 0 0,1 1 0 0 0,1-1 0 0 0,2 0 0 0 0,0 0 0 0 0,1-1 0 0 0,1 0 0 0 0,21 33 0 0 0,-27-50-258 0 0,6 11 0 0 0,16 18 0 0 0,-23-30 0 0 0,0-1 0 0 0,0 1 0 0 0,1-1 0 0 0,-1 0 0 0 0,1 0 0 0 0,0 0 0 0 0,0-1 0 0 0,0 1 0 0 0,0-1 0 0 0,8 3 0 0 0,-11-5 0 0 0,1 0 0 0 0,-1 1 0 0 0,1-1 0 0 0,0 0 0 0 0,-1 0 0 0 0,1 0 0 0 0,0-1 0 0 0,-1 1 0 0 0,1 0 0 0 0,-1-1 0 0 0,1 1 0 0 0,0 0 0 0 0,-1-1 0 0 0,1 0 0 0 0,-1 1 0 0 0,1-1 0 0 0,-1 0 0 0 0,0 0 0 0 0,1 0 0 0 0,-1 0 0 0 0,0 0 0 0 0,0 0 0 0 0,3-3 0 0 0,1-2 0 0 0,1-1 0 0 0,-1 1 0 0 0,5-11 0 0 0,-7 13 0 0 0,10-22 0 0 0,-1 1 0 0 0,-1-2 0 0 0,-1 0 0 0 0,8-37 0 0 0,-11 39 0 0 0,9-36 4 0 0,-6 21-919 0 0,17-42 0 0 0,-24 74 765 0 0,3 3 134 0 0,2 3 16 0 0,1 3 0 0 0,-1 3 0 0 0,8 8 0 0 0,28 22 0 0 0,-36-29 0 0 0,0-1 0 0 0,1 0 0 0 0,-1-1 0 0 0,1 0 0 0 0,0 0 0 0 0,0-1 0 0 0,0 0 0 0 0,15 1 0 0 0,21 5 0 0 0,-21-2 0 0 0,0-1 0 0 0,0-1 0 0 0,1-1 0 0 0,-1-1 0 0 0,35-1 0 0 0,-43-2 0 0 0,-1-1 0 0 0,1-1 0 0 0,26-8 0 0 0,-37 10 0 0 0,0-1 0 0 0,-1 0 0 0 0,1-1 0 0 0,-1 1 0 0 0,1-1 0 0 0,-1 1 0 0 0,0-1 0 0 0,0-1 0 0 0,0 1 0 0 0,-1 0 0 0 0,1-1 0 0 0,-1 0 0 0 0,0 0 0 0 0,1 0 0 0 0,3-9 0 0 0,-6 12 0 0 0,0-1 0 0 0,0 0 0 0 0,0 0 0 0 0,-1 0 0 0 0,1-1 0 0 0,-1 1 0 0 0,1 0 0 0 0,-1 0 0 0 0,0 0 0 0 0,0 0 0 0 0,0 0 0 0 0,0 0 0 0 0,0-1 0 0 0,0 1 0 0 0,-1 0 0 0 0,1 0 0 0 0,-1 0 0 0 0,1 0 0 0 0,-1 0 0 0 0,0 0 0 0 0,0 0 0 0 0,0 0 0 0 0,0 0 0 0 0,0 1 0 0 0,0-1 0 0 0,0 0 0 0 0,-1 0 0 0 0,1 1 0 0 0,-3-2 0 0 0,2 1 0 0 0,0 0 0 0 0,0 1 0 0 0,0-1 0 0 0,0 1 0 0 0,-1 0 0 0 0,1-1 0 0 0,-1 1 0 0 0,1 0 0 0 0,-1 1 0 0 0,1-1 0 0 0,-1 0 0 0 0,1 1 0 0 0,-1-1 0 0 0,0 1 0 0 0,1 0 0 0 0,-1 0 0 0 0,0 0 0 0 0,0 0 0 0 0,1 0 0 0 0,-1 1 0 0 0,1-1 0 0 0,-6 3 0 0 0,-3 1 0 0 0,1 2 0 0 0,0-1 0 0 0,0 1 0 0 0,0 1 0 0 0,1 0 0 0 0,0 0 0 0 0,0 1 0 0 0,1 0 0 0 0,0 0 0 0 0,0 1 0 0 0,1 0 0 0 0,0 1 0 0 0,1 0 0 0 0,0 0 0 0 0,0 0 0 0 0,1 0 0 0 0,-6 19 0 0 0,9-21 6 0 0,1-1 0 0 0,0 1 1 0 0,0 0-1 0 0,1-1 0 0 0,0 1 0 0 0,0 0 0 0 0,1-1 0 0 0,0 1 0 0 0,0 0 0 0 0,1-1 0 0 0,0 0 1 0 0,0 1-1 0 0,1-1 0 0 0,3 8 0 0 0,-2-7 20 0 0,1 0 0 0 0,-1 0-1 0 0,1-1 1 0 0,0 0 0 0 0,1 1 0 0 0,0-2 0 0 0,0 1-1 0 0,1-1 1 0 0,-1 0 0 0 0,1 0 0 0 0,13 8 0 0 0,-8-8 96 0 0,0 1 0 0 0,0-2 1 0 0,1 0-1 0 0,-1 0 0 0 0,1-1 1 0 0,0-1-1 0 0,0 0 0 0 0,1 0 1 0 0,-1-2-1 0 0,0 1 0 0 0,1-2 1 0 0,19-1-1 0 0,-25 0-221 0 0,1-1 0 0 0,-1 0 1 0 0,1 0-1 0 0,-1-1 0 0 0,0 0 0 0 0,0 0 0 0 0,0-1 0 0 0,-1 0 0 0 0,1 0 1 0 0,-1-1-1 0 0,0 0 0 0 0,0 0 0 0 0,9-10 0 0 0,-4-2-413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1.7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72 25 17503 0 0,'0'0'399'0'0,"0"0"60"0"0,0 0 21 0 0,0 0-59 0 0,-6 1-276 0 0,-2 0-200 0 0,7 0-16 0 0,-1-1-1 0 0,1 0 1 0 0,-1 1 0 0 0,1-1-1 0 0,-1 0 1 0 0,0 0 0 0 0,1 0-1 0 0,-1 0 1 0 0,1-1 0 0 0,-1 1 0 0 0,0 0-1 0 0,1 0 1 0 0,-1-1 0 0 0,1 1-1 0 0,-1-1 1 0 0,1 0 0 0 0,0 1-1 0 0,-1-1 1 0 0,1 0 0 0 0,0 0-1 0 0,-1 0 1 0 0,1 0 0 0 0,-2-2 0 0 0,-7-5-940 0 0,0-1-12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2.0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19351 0 0,'3'7'106'0'0,"-2"-5"28"0"0,0 0 0 0 0,0 0 1 0 0,0-1-1 0 0,0 1 0 0 0,0 0 1 0 0,0-1-1 0 0,1 1 0 0 0,-1 0 0 0 0,0-1 1 0 0,1 0-1 0 0,-1 1 0 0 0,1-1 1 0 0,0 0-1 0 0,2 2 0 0 0,6 0-134 0 0,-6-2-213 0 0,1 0-1 0 0,-1 0 1 0 0,0-1-1 0 0,0 0 0 0 0,0 0 1 0 0,1 0-1 0 0,-1 0 1 0 0,0-1-1 0 0,8-1 1 0 0,-3-1-445 0 0,4 1-365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2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11975 0 0,'0'0'267'0'0,"0"0"42"0"0,0 0 17 0 0,0 0-28 0 0,0 0-58 0 0,0 0 491 0 0,0 0 238 0 0,0 0 45 0 0,0 0-61 0 0,0 0-288 0 0,0 2-121 0 0,11 27 457 0 0,-6-15-788 0 0,0 1-1 0 0,0-1 0 0 0,-2 1 1 0 0,4 24-1 0 0,9 196 905 0 0,-15-197-854 0 0,-1-10-1010 0 0,1-9-2971 0 0,-1-19 2184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3.2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25 158 13823 0 0,'0'0'315'0'0,"0"0"45"0"0,0 0 21 0 0,-7-4 63 0 0,-2-9-658 0 0,0 2 2896 0 0,10 9-2535 0 0,-1 0 0 0 0,0 1-1 0 0,0-1 1 0 0,1 0 0 0 0,-1 1-1 0 0,1-1 1 0 0,0 1 0 0 0,-1-1-1 0 0,2-1 1 0 0,2-2-130 0 0,0-1 0 0 0,0 1 0 0 0,0 0-1 0 0,0 0 1 0 0,1 1 0 0 0,0-1 0 0 0,0 1 0 0 0,0 0 0 0 0,1 1 0 0 0,-1-1 0 0 0,1 1 0 0 0,0 0-1 0 0,10-3 1 0 0,7-3 440 0 0,1 2-1 0 0,28-5 0 0 0,-13 4-304 0 0,1 3 0 0 0,0 1 0 0 0,53 1 0 0 0,-29 3-343 0 0,-27-1-352 0 0,67 7-1 0 0,-93-5 479 0 0,0 1 0 0 0,-1 1 0 0 0,1 0 0 0 0,-1 0 1 0 0,0 1-1 0 0,0 0 0 0 0,0 1 0 0 0,-1 0 0 0 0,1 1 0 0 0,14 11 0 0 0,-22-15 64 0 0,0-1 0 0 0,0 1-1 0 0,0-1 1 0 0,-1 1 0 0 0,1 0 0 0 0,0 0-1 0 0,-1 0 1 0 0,0 0 0 0 0,1 0-1 0 0,-1 0 1 0 0,0 0 0 0 0,0 1 0 0 0,0-1-1 0 0,-1 0 1 0 0,1 0 0 0 0,0 1-1 0 0,-1-1 1 0 0,0 1 0 0 0,1 3 0 0 0,-2-3-6 0 0,1 0 1 0 0,-1 0 0 0 0,0 0 0 0 0,1 1 0 0 0,-2-1 0 0 0,1 0 0 0 0,0 0 0 0 0,-1-1-1 0 0,1 1 1 0 0,-1 0 0 0 0,0 0 0 0 0,-3 4 0 0 0,-5 3-50 0 0,0 0-1 0 0,-1-1 1 0 0,0 0 0 0 0,0-1 0 0 0,-19 10 0 0 0,14-9-265 0 0,-1 0 1 0 0,1-1-1 0 0,-2-1 1 0 0,-23 6-1 0 0,31-10 300 0 0,0-1 0 0 0,0 0 0 0 0,-1-1 0 0 0,1 0 0 0 0,-1-1 0 0 0,1 0 0 0 0,0-1-1 0 0,-1 0 1 0 0,-11-3 0 0 0,18 3-316 0 0,1 1-1 0 0,-1-1 1 0 0,1-1-1 0 0,0 1 1 0 0,-1 0 0 0 0,1-1-1 0 0,0 1 1 0 0,0-1-1 0 0,0 0 1 0 0,0 0-1 0 0,-4-4 1 0 0,-3-8-1198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3.6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 13823 0 0,'0'0'630'0'0,"0"0"-13"0"0,1 1-393 0 0,4 3-125 0 0,-2-1 251 0 0,1 1 0 0 0,-1 0 0 0 0,0-1 0 0 0,0 1 0 0 0,0 1 0 0 0,-1-1 0 0 0,0 0 0 0 0,1 1 0 0 0,0 4 0 0 0,5 8 164 0 0,-2-3-511 0 0,-1 0 1 0 0,0 0-1 0 0,-2 0 0 0 0,5 24 0 0 0,-7-27-3 0 0,0 1 0 0 0,0-1 0 0 0,-1 0 0 0 0,0 0 0 0 0,-1 0 0 0 0,-3 14 0 0 0,4-25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1 0 0 0,-4-9 0 0 0,-2-10 0 0 0,5 11 0 0 0,1 0 0 0 0,0 0 0 0 0,0 0 0 0 0,0 0 0 0 0,1 0 0 0 0,0 0 0 0 0,0 0 0 0 0,1 0 0 0 0,3-10 0 0 0,1 3 0 0 0,0 0 0 0 0,0 1 0 0 0,13-19 0 0 0,-15 25 0 0 0,1 0 0 0 0,0 0 0 0 0,1 1 0 0 0,-1 0 0 0 0,1 0 0 0 0,1 0 0 0 0,-1 1 0 0 0,1 0 0 0 0,0 0 0 0 0,0 0 0 0 0,0 1 0 0 0,1 1 0 0 0,0-1 0 0 0,12-3 0 0 0,2-3 0 0 0,-18 9 0 0 0,-1-1 0 0 0,0 1 0 0 0,0-1 0 0 0,1 1 0 0 0,-1 0 0 0 0,1 0 0 0 0,6 0 0 0 0,48 0-322 0 0,-20 5-3104 0 0,-24-1-2370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3.9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92 16 11975 0 0,'0'0'267'0'0,"0"0"42"0"0,0 0 17 0 0,0 0-28 0 0,1-1-196 0 0,6-2 248 0 0,0 1 0 0 0,0-1 0 0 0,1 1 0 0 0,6-1 0 0 0,-2 1-66 0 0,-3 2-268 0 0,-2 2-3 0 0,-1-1 0 0 0,0 1 0 0 0,0 0 0 0 0,0 0 0 0 0,0 0 0 0 0,0 1 0 0 0,0 0 0 0 0,0 0 0 0 0,-1 1 0 0 0,0 0 0 0 0,0 0 0 0 0,0 0 1 0 0,0 0-1 0 0,0 1 0 0 0,-1-1 0 0 0,0 1 0 0 0,0 1 0 0 0,0-1 0 0 0,-1 0 0 0 0,0 1 0 0 0,0 0 0 0 0,0 0 0 0 0,-1 0 0 0 0,1 0 0 0 0,-2 0 0 0 0,1 0 0 0 0,-1 0 0 0 0,1 1 0 0 0,-2-1 0 0 0,1 0 0 0 0,-1 1 0 0 0,0-1 0 0 0,-2 13 0 0 0,1-10 54 0 0,0-1 0 0 0,-1 1 0 0 0,-1-1-1 0 0,1 0 1 0 0,-1 0 0 0 0,-1 0 0 0 0,0 0 0 0 0,0-1 0 0 0,0 1 0 0 0,-1-1 0 0 0,0 0 0 0 0,0 0-1 0 0,-1-1 1 0 0,0 0 0 0 0,0 0 0 0 0,0 0 0 0 0,-1 0 0 0 0,0-1 0 0 0,0-1 0 0 0,0 1 0 0 0,-1-1-1 0 0,1 0 1 0 0,-13 4 0 0 0,16-6-67 0 0,1-2 0 0 0,0 1 0 0 0,-1 0 0 0 0,1-1 0 0 0,-1 1 0 0 0,1-1 0 0 0,-1 0 0 0 0,1 0 0 0 0,-1 0 0 0 0,1-1 0 0 0,0 1 0 0 0,-1-1 0 0 0,1 0 0 0 0,0 0 0 0 0,-4-1 0 0 0,2 0 0 0 0,1-1 0 0 0,-1 1 0 0 0,1-1 0 0 0,0 0 0 0 0,0 0 0 0 0,1-1 0 0 0,-1 1 0 0 0,0-1 0 0 0,-4-5 0 0 0,2-1 0 0 0,0 1 0 0 0,0-1 0 0 0,1 0 0 0 0,0 0 0 0 0,1 0 0 0 0,0 0 0 0 0,1-1 0 0 0,-4-18 0 0 0,7 23-350 0 0,-1 0 0 0 0,1 0 0 0 0,0 0-1 0 0,1 0 1 0 0,0 0 0 0 0,0-1 0 0 0,0 2 0 0 0,0-1-1 0 0,1 0 1 0 0,0 0 0 0 0,4-8 0 0 0,3-2-1184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4.3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11975 0 0,'3'0'55'0'0,"1"1"0"0"0,0 0-1 0 0,0-1 1 0 0,-1 1-1 0 0,1 1 1 0 0,0-1 0 0 0,-1 0-1 0 0,1 1 1 0 0,-1 0 0 0 0,0 0-1 0 0,0 0 1 0 0,1 0-1 0 0,3 4 1 0 0,-3-2 101 0 0,0 1 0 0 0,0-1 1 0 0,-1 0-1 0 0,0 1 0 0 0,0 0 0 0 0,0 0 0 0 0,-1 0 1 0 0,4 8-1 0 0,-2 1 535 0 0,0 1 0 0 0,-1 0 0 0 0,0 0-1 0 0,-1 1 1 0 0,0 29 0 0 0,-11 239 359 0 0,6-207-968 0 0,3-69-82 0 0,0-1 0 0 0,0 1 0 0 0,1-1 0 0 0,0 1 0 0 0,1-1 0 0 0,0 0 0 0 0,0 0 0 0 0,4 9 0 0 0,-6-15-1 0 0,0 0 0 0 0,1-1 1 0 0,-1 1-1 0 0,0 0 0 0 0,1 0 0 0 0,-1 0 0 0 0,1-1 0 0 0,-1 1 0 0 0,1 0 1 0 0,-1 0-1 0 0,1-1 0 0 0,0 1 0 0 0,-1 0 0 0 0,1-1 0 0 0,0 1 0 0 0,0-1 1 0 0,-1 1-1 0 0,1-1 0 0 0,0 1 0 0 0,0-1 0 0 0,0 0 0 0 0,-1 1 0 0 0,1-1 1 0 0,0 0-1 0 0,1 0 0 0 0,0 1-41 0 0,-1-1-18 0 0,0 0 0 0 0,0 0 0 0 0,-1 0 0 0 0,1 0 0 0 0,0 0 0 0 0,0 0 0 0 0,0 0 0 0 0,0 0 0 0 0,0 0 0 0 0,0 0-1 0 0,0 0 1 0 0,-1 0 0 0 0,1-1 0 0 0,0 1 0 0 0,0 0 0 0 0,0-1 0 0 0,-1 1 0 0 0,1 0 0 0 0,0-1 0 0 0,0 1 0 0 0,-1-1 0 0 0,1 0 0 0 0,0 1 0 0 0,0-2-1 0 0,14-15-1028 0 0,-14 15 915 0 0,3-5-472 0 0,1-1-1 0 0,-1 1 1 0 0,-1-1-1 0 0,1 0 1 0 0,-1 0 0 0 0,-1 0-1 0 0,3-13 1 0 0,-2 4-1074 0 0,-1 0-1 0 0,-1-25 1 0 0,-1 23-839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4.6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6 127 8287 0 0,'0'0'191'0'0,"0"-1"26"0"0,0-4-135 0 0,1 0 0 0 0,-1 1-1 0 0,1-1 1 0 0,0 0-1 0 0,0 1 1 0 0,0-1 0 0 0,1 1-1 0 0,-1 0 1 0 0,1-1 0 0 0,0 1-1 0 0,0 0 1 0 0,1 0-1 0 0,-1 0 1 0 0,7-6 0 0 0,-4 5 244 0 0,0 0 0 0 0,0 0 1 0 0,0 1-1 0 0,1 0 1 0 0,0 0-1 0 0,0 0 0 0 0,0 1 1 0 0,0 0-1 0 0,11-4 0 0 0,-11 5-233 0 0,0 0-1 0 0,1 0 0 0 0,0 1 1 0 0,-1 0-1 0 0,1 0 0 0 0,0 1 0 0 0,-1-1 1 0 0,1 1-1 0 0,0 1 0 0 0,0 0 1 0 0,-1 0-1 0 0,10 2 0 0 0,-11-1-36 0 0,0 0-1 0 0,0 0 1 0 0,0 0-1 0 0,0 0 1 0 0,-1 1-1 0 0,1 0 1 0 0,-1 0 0 0 0,0 0-1 0 0,0 1 1 0 0,0-1-1 0 0,0 1 1 0 0,0 0-1 0 0,-1 0 1 0 0,0 0-1 0 0,0 1 1 0 0,4 6-1 0 0,-5-8-32 0 0,0 1 0 0 0,-1 0 0 0 0,1 0 0 0 0,-1 0 0 0 0,0 0-1 0 0,0 0 1 0 0,-1 0 0 0 0,1 0 0 0 0,-1 0 0 0 0,1 0 0 0 0,-1 0 0 0 0,-1 0-1 0 0,0 8 1 0 0,-1-5 65 0 0,0 0 0 0 0,0-1 0 0 0,0 0 0 0 0,-1 0 0 0 0,0 1 0 0 0,0-2 0 0 0,-8 12 0 0 0,1-5 59 0 0,0 0-1 0 0,0-1 0 0 0,-2 0 0 0 0,1-1 1 0 0,-1 0-1 0 0,-24 14 0 0 0,29-21-408 0 0,0 1-1 0 0,-1-1 0 0 0,0-1 1 0 0,0 1-1 0 0,0-1 0 0 0,0-1 1 0 0,0 0-1 0 0,0 0 0 0 0,0 0 1 0 0,0-1-1 0 0,0 0 0 0 0,0-1 1 0 0,-1 1-1 0 0,1-2 0 0 0,-11-2 1 0 0,7-1-1272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3.1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0 15663 0 0,'0'0'356'0'0,"0"0"50"0"0,0 0 20 0 0,0 0-42 0 0,1 2-250 0 0,1 3 120 0 0,0-1-1 0 0,0 1 1 0 0,0 0 0 0 0,0 0 0 0 0,-1 0 0 0 0,0 0 0 0 0,0 0 0 0 0,0 0 0 0 0,0 0 0 0 0,-1 0 0 0 0,0 0 0 0 0,0 1 0 0 0,-1-1 0 0 0,-1 7 0 0 0,-13 91 1978 0 0,-13 93-2123 0 0,27-175-109 0 0,0-1 0 0 0,2 1 0 0 0,0 0 0 0 0,8 39 0 0 0,-8-57-22 0 0,0 1 0 0 0,0 0 1 0 0,1-1-1 0 0,0 1 0 0 0,-1-1 0 0 0,1 0 0 0 0,0 1 0 0 0,3 3 0 0 0,-4-7-92 0 0,-1 1-1 0 0,1 0 1 0 0,0 0 0 0 0,-1-1-1 0 0,1 1 1 0 0,0 0-1 0 0,0-1 1 0 0,-1 1-1 0 0,1 0 1 0 0,0-1-1 0 0,0 1 1 0 0,0-1-1 0 0,0 1 1 0 0,-1-1 0 0 0,1 0-1 0 0,0 1 1 0 0,0-1-1 0 0,0 0 1 0 0,0 0-1 0 0,0 0 1 0 0,0 0-1 0 0,0 1 1 0 0,0-1-1 0 0,0-1 1 0 0,0 1 0 0 0,0 0-1 0 0,0 0 1 0 0,0 0-1 0 0,0 0 1 0 0,0-1-1 0 0,0 1 1 0 0,0 0-1 0 0,0-1 1 0 0,1 0 0 0 0,8-7-1420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5.0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1 138 10135 0 0,'7'3'137'0'0,"1"0"0"0"0,-1 0 0 0 0,1-1 0 0 0,0 0 0 0 0,-1 0 0 0 0,1-1 0 0 0,14 1 0 0 0,-1-2 37 0 0,2 0 606 0 0,0 0-1 0 0,0-1 1 0 0,0-2 0 0 0,28-6-1 0 0,-23 2-779 0 0,35-15 0 0 0,-52 17 0 0 0,0 0 0 0 0,-1-1 0 0 0,1 0 0 0 0,-1 0 0 0 0,17-16 0 0 0,-23 20 0 0 0,-3 2 0 0 0,0-1 0 0 0,0 0 0 0 0,0 0 0 0 0,0 0 0 0 0,0 0 0 0 0,-1 0 0 0 0,1 0 0 0 0,0 0 0 0 0,0 0 0 0 0,-1 0 0 0 0,1-1 0 0 0,-1 1 0 0 0,1 0 0 0 0,0-2 0 0 0,3-7 0 0 0,-4 9 0 0 0,1 0 0 0 0,-1 0 0 0 0,0 0 0 0 0,1 0 0 0 0,-1 0 0 0 0,0 0 0 0 0,0 0 0 0 0,0 0 0 0 0,0 1 0 0 0,0-1 0 0 0,0 0 0 0 0,0 0 0 0 0,-1-2 0 0 0,-3 0 0 0 0,3 2 0 0 0,-1-1 15 0 0,0 1 1 0 0,-1-1-1 0 0,1 0 0 0 0,-1 1 0 0 0,0 0 0 0 0,1 0 1 0 0,-1 0-1 0 0,0 0 0 0 0,0 0 0 0 0,1 0 0 0 0,-1 1 1 0 0,0-1-1 0 0,0 1 0 0 0,0 0 0 0 0,0 0 1 0 0,0 0-1 0 0,0 0 0 0 0,0 0 0 0 0,0 1 0 0 0,1-1 1 0 0,-1 1-1 0 0,-5 2 0 0 0,-5 1 136 0 0,0 1 0 0 0,0 1 0 0 0,-16 10 0 0 0,21-12-118 0 0,-13 7 102 0 0,1 1 0 0 0,0 1 0 0 0,1 1 0 0 0,-23 21 0 0 0,38-30-116 0 0,0-1 0 0 0,0 1-1 0 0,0 0 1 0 0,0 0 0 0 0,1 0-1 0 0,-1 0 1 0 0,1 1-1 0 0,1 0 1 0 0,-1-1 0 0 0,1 1-1 0 0,0 0 1 0 0,0 0 0 0 0,1 0-1 0 0,0 0 1 0 0,0 1-1 0 0,0-1 1 0 0,1 0 0 0 0,0 0-1 0 0,0 1 1 0 0,0-1 0 0 0,3 10-1 0 0,-2-10 8 0 0,1-1 0 0 0,0 1 1 0 0,1 0-1 0 0,-1-1 0 0 0,1 1 0 0 0,0-1 0 0 0,1 0 0 0 0,-1 0 0 0 0,1 0 0 0 0,0 0 0 0 0,0-1 0 0 0,10 9 1 0 0,-8-8 32 0 0,0-1 0 0 0,0 1 0 0 0,1-1 0 0 0,0 0 0 0 0,0 0 0 0 0,0-1 0 0 0,0 0 1 0 0,0 0-1 0 0,15 2 0 0 0,-5-2-351 0 0,0-1 0 0 0,0-1-1 0 0,0 0 1 0 0,0-2 0 0 0,1 0 0 0 0,-1 0 0 0 0,0-2 0 0 0,16-4 0 0 0,-7 0-709 0 0,36-14-1 0 0,-52 17 292 0 0,0-1 0 0 0,-1 0 0 0 0,1 0 0 0 0,-1-1 0 0 0,0-1 0 0 0,11-8-1 0 0,-3-3-2697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5.3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1 109 10135 0 0,'0'0'231'0'0,"0"0"29"0"0,0 1 19 0 0,24 198 3958 0 0,-15-106-3121 0 0,-7-47 1 0 0,-7-110-1117 0 0,4 38 171 0 0,2 0 0 0 0,1 1-1 0 0,2-1 1 0 0,0 0 0 0 0,8-27-1 0 0,-9 44-113 0 0,0 0 0 0 0,1 0 0 0 0,0 0 0 0 0,0 0 0 0 0,1 1 0 0 0,0 0-1 0 0,1 0 1 0 0,-1 1 0 0 0,1-1 0 0 0,1 1 0 0 0,0 0 0 0 0,0 1 0 0 0,0-1 0 0 0,0 2 0 0 0,1-1-1 0 0,0 1 1 0 0,10-5 0 0 0,5-1-57 0 0,-1 1 0 0 0,1 1 0 0 0,1 1 0 0 0,23-5 0 0 0,-36 11-14 0 0,5-2-17 0 0,0 1 0 0 0,0 1 0 0 0,0 0-1 0 0,0 1 1 0 0,32 3 0 0 0,-41 0-2175 0 0,-4 0 411 0 0,3 3 261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5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 1 13823 0 0,'0'0'315'0'0,"1"1"45"0"0,6 9-101 0 0,-1 0 1 0 0,0 0-1 0 0,-1 0 1 0 0,0 1-1 0 0,-1 0 0 0 0,0 0 1 0 0,0 0-1 0 0,2 16 1 0 0,-2-6 346 0 0,-2 0 0 0 0,-1 0 1 0 0,-2 40-1 0 0,-24 210-441 0 0,24-259-135 0 0,1 0-1 0 0,0 0 0 0 0,1-1 1 0 0,4 22-1 0 0,-4-28-239 0 0,0 0 0 0 0,1 0 0 0 0,-1 0 0 0 0,1-1 0 0 0,0 1 0 0 0,0 0 0 0 0,1-1 0 0 0,0 1 0 0 0,-1-1 0 0 0,1 0 0 0 0,1 0 0 0 0,-1 0 0 0 0,6 5 0 0 0,3-2-813 0 0</inkml:trace>
  <inkml:trace contextRef="#ctx0" brushRef="#br0" timeOffset="1">434 338 10135 0 0,'-65'17'554'0'0,"42"-10"-303"0"0,-25 4 0 0 0,-10 1-251 0 0,-17 2 0 0 0,-42 4 0 0 0,89-12 0 0 0,8-5 0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36.0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177 35 13823 0 0,'3'11'1056'0'0,"3"50"-529"0"0,-5-47-227 0 0,0-2 251 0 0,-1-1 0 0 0,-1 18 0 0 0,1-23-546 0 0,0 0 0 0 0,0 0 0 0 0,0 0-1 0 0,1 0 1 0 0,-1-1 0 0 0,1 1 0 0 0,1 0 0 0 0,-1 0-1 0 0,1-1 1 0 0,0 1 0 0 0,4 5 0 0 0,-2-3 279 0 0,0-1 1 0 0,1 1-1 0 0,0-1 0 0 0,0 0 1 0 0,0-1-1 0 0,13 12 0 0 0,-16-16-283 0 0,0-1-1 0 0,-1 0 1 0 0,1 0 0 0 0,0 0-1 0 0,-1 0 1 0 0,1-1-1 0 0,0 1 1 0 0,0 0 0 0 0,0-1-1 0 0,0 1 1 0 0,-1-1-1 0 0,1 0 1 0 0,0 1 0 0 0,0-1-1 0 0,0 0 1 0 0,0 0-1 0 0,0 0 1 0 0,0-1 0 0 0,0 1-1 0 0,0 0 1 0 0,0-1-1 0 0,0 1 1 0 0,0-1 0 0 0,-1 0-1 0 0,1 0 1 0 0,0 1-1 0 0,0-1 1 0 0,1-2 0 0 0,5-2-2 0 0,0-1 1 0 0,0 0 0 0 0,-1 0-1 0 0,8-9 1 0 0,-14 15 0 0 0,12-14 12 0 0,0-1-1 0 0,-2-1 0 0 0,1 0 1 0 0,-2 0-1 0 0,10-20 0 0 0,35-91-705 0 0,-49 114 444 0 0,3-6-632 0 0,-8 18 1083 0 0,-1 1 250 0 0,0 0 49 0 0,2 2-59 0 0,2 4-415 0 0,0 0 0 0 0,0 0-1 0 0,0 1 1 0 0,-1-1 0 0 0,0 1 0 0 0,3 10 0 0 0,11 49-56 0 0,-11-39 44 0 0,7 38-14 0 0,-2 1 0 0 0,-3 1 0 0 0,-2 118 0 0 0,-7-144 0 0 0,-2 0 0 0 0,-1 0 0 0 0,-13 53 0 0 0,13-78 0 0 0,-1-1 0 0 0,0 1 0 0 0,-1-1 0 0 0,-1 0 0 0 0,0-1 0 0 0,-1 1 0 0 0,0-1 0 0 0,-1-1 0 0 0,-1 0 0 0 0,0 0 0 0 0,-16 14 0 0 0,19-21 0 0 0,0 0 0 0 0,-1 0 0 0 0,0-1 0 0 0,0-1 0 0 0,0 1 0 0 0,0-1 0 0 0,-1-1 0 0 0,0 1 0 0 0,0-2 0 0 0,0 1 0 0 0,0-1 0 0 0,0 0 0 0 0,0-1 0 0 0,-18 0 0 0 0,6-1 0 0 0,1-2 0 0 0,-1 0 0 0 0,1-2 0 0 0,0 0 0 0 0,-33-11 0 0 0,41 10 62 0 0,1 1 0 0 0,0-2 0 0 0,1 0 0 0 0,-19-12-1 0 0,-4-8-1034 0 0,2-1-3707 0 0,6 4-1368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4.2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284 98 8287 0 0,'0'0'382'0'0,"0"0"-8"0"0,0 0-170 0 0,0 0 176 0 0,0 0 107 0 0,0 0 22 0 0,0 0 3 0 0,0 0 0 0 0,0 0 0 0 0,0 0 0 0 0,0-2-69 0 0,-1 2-435 0 0,1-1 1 0 0,0 0-1 0 0,-1 0 0 0 0,1 0 0 0 0,0 0 1 0 0,0 0-1 0 0,0 0 0 0 0,0 0 0 0 0,0 0 1 0 0,0 0-1 0 0,0 0 0 0 0,0 0 1 0 0,0 1-1 0 0,0-1 0 0 0,0 0 0 0 0,1 0 1 0 0,-1 0-1 0 0,1-1 0 0 0,3-8 0 0 0,-2 6 46 0 0,0 1 0 0 0,0-1 0 0 0,0 0 0 0 0,1 1 0 0 0,-1 0 0 0 0,1-1 0 0 0,0 1-1 0 0,0 0 1 0 0,0 1 0 0 0,1-1 0 0 0,-1 0 0 0 0,0 1 0 0 0,1 0 0 0 0,0 0 0 0 0,0 0 0 0 0,-1 0-1 0 0,1 0 1 0 0,8-1 0 0 0,3-1 202 0 0,0 1 0 0 0,0 0 0 0 0,29-1 0 0 0,2 4 431 0 0,47 6-1 0 0,-7 0-11 0 0,-53-4-173 0 0,51 8 0 0 0,-71-8-373 0 0,-1 1-1 0 0,-1 1 1 0 0,1-1-1 0 0,0 2 1 0 0,-1 0-1 0 0,0 0 1 0 0,16 11-1 0 0,-20-10-59 0 0,0 0-1 0 0,0 0 0 0 0,-1 1 0 0 0,0 0 1 0 0,0 0-1 0 0,-1 0 0 0 0,9 15 1 0 0,24 60 1432 0 0,-23-46-1497 0 0,-1 1 0 0 0,-3 0 0 0 0,12 64 0 0 0,-17-61-460 0 0,-3 0-1 0 0,-1 0 0 0 0,-4 48 1 0 0,-2-62 414 0 0,-1 0 0 0 0,-1 0 0 0 0,-14 36 0 0 0,11-35 44 0 0,3-7-2 0 0,-2 0 0 0 0,0 0 0 0 0,-1-1 0 0 0,-1 0 0 0 0,-1-1 0 0 0,0 0 0 0 0,-21 23 0 0 0,20-29 0 0 0,0-1 0 0 0,-1-1 0 0 0,0 0 0 0 0,0-1 0 0 0,-24 12 0 0 0,1-4 0 0 0,-41 14 0 0 0,49-22 0 0 0,-1-2 0 0 0,0-1 0 0 0,0-1 0 0 0,-1-1 0 0 0,0-2 0 0 0,1-1 0 0 0,-1-2 0 0 0,-45-6 0 0 0,71 7 0 0 0,-134-22 0 0 0,116 17 0 0 0,0 0 0 0 0,0-2 0 0 0,1-1 0 0 0,-23-11 0 0 0,35 15 0 0 0,1 0 0 0 0,0-1 0 0 0,1 0 0 0 0,-1-1 0 0 0,1 1 0 0 0,0-1 0 0 0,1-1 0 0 0,-1 1 0 0 0,1-1 0 0 0,1 0 0 0 0,-1-1 0 0 0,1 1 0 0 0,0-1 0 0 0,1 0 0 0 0,0-1 0 0 0,0 1 0 0 0,1-1 0 0 0,0 1 0 0 0,0-1 0 0 0,-2-16 0 0 0,2 5 0 0 0,0-1 0 0 0,2 1 0 0 0,0-1 0 0 0,2 0 0 0 0,0 1 0 0 0,1-1 0 0 0,7-27 0 0 0,-3 20 0 0 0,-2 10 0 0 0,1 1 0 0 0,0 0 0 0 0,10-22 0 0 0,-1 10 0 0 0,11-25 0 0 0,3 0 0 0 0,55-78 0 0 0,-41 69 261 0 0,2-2 338 0 0,-37 56-512 0 0,0 1 1 0 0,0 0-1 0 0,1 1 0 0 0,1 0 1 0 0,11-9-1 0 0,-17 14-55 0 0,0 1 0 0 0,1-1 0 0 0,-1 1 0 0 0,0-1-1 0 0,1 1 1 0 0,0 0 0 0 0,-1 1 0 0 0,1-1 0 0 0,-1 1 0 0 0,1-1 0 0 0,7 1 0 0 0,-6 0-695 0 0,-1 1 0 0 0,1 0 0 0 0,0-1 0 0 0,-1 1 0 0 0,6 2 1 0 0,-1 1-872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5.5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486 146 8287 0 0,'0'0'191'0'0,"0"0"26"0"0,0 0 9 0 0,0-1-34 0 0,-2-17 612 0 0,2 17-710 0 0,0 1-1 0 0,0-1 0 0 0,0 0 1 0 0,0 1-1 0 0,0-1 1 0 0,0 1-1 0 0,0-1 1 0 0,0 0-1 0 0,0 1 0 0 0,0-1 1 0 0,0 0-1 0 0,0 1 1 0 0,0-1-1 0 0,1 1 1 0 0,-1-1-1 0 0,0 0 0 0 0,0 1 1 0 0,1-1-1 0 0,-1 1 1 0 0,0-1-1 0 0,1 1 0 0 0,-1-1 1 0 0,2 0-1 0 0,9-14 955 0 0,1 0-1 0 0,14-13 1 0 0,-21 23-1038 0 0,0 1-1 0 0,1 0 1 0 0,-1 0 0 0 0,1 0 0 0 0,0 0-1 0 0,0 1 1 0 0,0 0 0 0 0,0 0 0 0 0,10-2-1 0 0,-1 1 238 0 0,2 0 0 0 0,-1 2 0 0 0,0-1 0 0 0,1 2 0 0 0,-1 0 0 0 0,1 1 0 0 0,21 3 0 0 0,21 3 35 0 0,39 6 812 0 0,-79-8-926 0 0,-1 0 0 0 0,1 1 0 0 0,20 8 0 0 0,-30-9-168 0 0,-1 0 0 0 0,1 0 0 0 0,-1 1 0 0 0,0 0 0 0 0,0 0 0 0 0,0 1 0 0 0,-1 0 0 0 0,0 1 0 0 0,0-1 0 0 0,0 1 0 0 0,-1 1 0 0 0,0-1 0 0 0,-1 1 0 0 0,7 11 0 0 0,0 3 0 0 0,0 0 0 0 0,-2 1 0 0 0,0 1 0 0 0,-1 0 0 0 0,-2 0 0 0 0,-1 0 0 0 0,0 1 0 0 0,2 37 0 0 0,-8-47 0 0 0,-1 0 0 0 0,0 0 0 0 0,-6 24 0 0 0,-15 43 0 0 0,12-53 0 0 0,-2-1 0 0 0,-28 51 0 0 0,24-55 0 0 0,-2 0 0 0 0,0-1 0 0 0,-39 35 0 0 0,29-29 0 0 0,3-3-249 0 0,-2-2 0 0 0,-1 0 0 0 0,-45 29 0 0 0,56-42 125 0 0,-1-1-1 0 0,0-1 1 0 0,0-1-1 0 0,-1 0 1 0 0,0-2-1 0 0,0 0 1 0 0,-38 7-1 0 0,45-12 125 0 0,-106 10 0 0 0,101-10 0 0 0,-1-2 0 0 0,1 0 0 0 0,0-1 0 0 0,-32-7 0 0 0,22 2 0 0 0,0-1 0 0 0,1-1 0 0 0,1-2 0 0 0,-31-16 0 0 0,25 10 210 0 0,-23-16 706 0 0,48 29-816 0 0,0-1 0 0 0,1 0 1 0 0,-1 0-1 0 0,1-1 0 0 0,0 1 0 0 0,-6-10 0 0 0,-10-18-10 0 0,-19-39 0 0 0,34 59-92 0 0,0-1 0 0 0,1 0-1 0 0,0-1 1 0 0,1 1 0 0 0,1-1 0 0 0,-2-16 0 0 0,4 15 2 0 0,0-1 0 0 0,0 1 0 0 0,2-1 0 0 0,0 1 0 0 0,1 0 0 0 0,0-1 0 0 0,1 1 0 0 0,7-19 0 0 0,-5 21 0 0 0,-1 1 0 0 0,0 1 0 0 0,1-1 0 0 0,1 1 0 0 0,9-14 0 0 0,15-20 0 0 0,79-108 0 0 0,-95 137 0 0 0,1 0 0 0 0,28-23 0 0 0,-33 32 0 0 0,1 0 0 0 0,0 0 0 0 0,0 1 0 0 0,1 1 0 0 0,22-9 0 0 0,-11 3 0 0 0,-18 8 0 0 0,1 1 0 0 0,0 0 0 0 0,-1 1 0 0 0,1-1 0 0 0,10-2 0 0 0,-14 5-35 0 0,-1 0 41 0 0,-1-1-1 0 0,1 1 1 0 0,-1 0-1 0 0,1-1 1 0 0,-1 1 0 0 0,1 0-1 0 0,0 0 1 0 0,-1 0 0 0 0,1 0-1 0 0,-1-1 1 0 0,1 1-1 0 0,-1 0 1 0 0,1 0 0 0 0,0 0-1 0 0,-1 0 1 0 0,1 0 0 0 0,-1 0-1 0 0,1 1 1 0 0,1-1-1 0 0,7 4-943 0 0,-7-4-3545 0 0,-2 0-1565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6.8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1 326 10135 0 0,'0'0'231'0'0,"0"0"29"0"0,0 0 19 0 0,1-1-41 0 0,4-3-190 0 0,-4 4-48 0 0,0 0 0 0 0,-1-1 0 0 0,1 1 0 0 0,-1-1 0 0 0,1 1 0 0 0,-1 0 0 0 0,1-1 0 0 0,-1 1 0 0 0,1-1 0 0 0,-1 0 0 0 0,1 1 0 0 0,-1-1 0 0 0,0 1 0 0 0,1-1 0 0 0,-1 0 0 0 0,0 1 0 0 0,0-1 0 0 0,1 0 0 0 0,-1 1 0 0 0,0-1 0 0 0,0 0 0 0 0,0 1 0 0 0,0-2 0 0 0,0 0 0 0 0,15-31 0 0 0,-14 28 33 0 0,0 0-1 0 0,1 1 1 0 0,0 0-1 0 0,0-1 1 0 0,5-7 0 0 0,0 0 242 0 0,-2 2-61 0 0,1 0-1 0 0,0 1 1 0 0,0 0 0 0 0,1 0-1 0 0,0 1 1 0 0,0 0 0 0 0,1 0-1 0 0,9-7 1 0 0,12-8 657 0 0,34-19-1 0 0,-61 41-869 0 0,19-11-1 0 0,7-3 0 0 0,-21 9 43 0 0,1 1-1 0 0,0 0 1 0 0,1 0-1 0 0,-1 0 0 0 0,1 1 1 0 0,0 1-1 0 0,15-5 1 0 0,-18 7-4 0 0,-1-1 0 0 0,1 2 1 0 0,-1-1-1 0 0,1 0 1 0 0,-1 1-1 0 0,1 0 1 0 0,-1 1-1 0 0,1-1 0 0 0,0 1 1 0 0,-1 0-1 0 0,0 1 1 0 0,1-1-1 0 0,-1 1 0 0 0,7 3 1 0 0,9 4 380 0 0,-17-8-342 0 0,0 1-1 0 0,0-1 1 0 0,0 1-1 0 0,0 0 1 0 0,-1 1-1 0 0,1-1 0 0 0,0 1 1 0 0,3 3-1 0 0,2 2-77 0 0,-1 0 0 0 0,-1 0 0 0 0,1 1 0 0 0,-1 0 0 0 0,-1 0 0 0 0,0 1 0 0 0,0-1 0 0 0,-1 2 0 0 0,0-1 0 0 0,-1 0 0 0 0,6 22 0 0 0,-8-24 0 0 0,1 0 0 0 0,5 12 0 0 0,5 16 0 0 0,-12-34 135 0 0,0 1 0 0 0,0 0-1 0 0,0 0 1 0 0,0 0-1 0 0,1-1 1 0 0,2 5 0 0 0,-1-1 141 0 0,1 0 0 0 0,-1 1 1 0 0,4 12-1 0 0,-3-9-276 0 0,0-2-64 0 0,-3-7 56 0 0,-1 1-63 0 0,1-1 1 0 0,0 0 0 0 0,0 1 0 0 0,-1-1 0 0 0,1 0 0 0 0,0 0-1 0 0,0 1 1 0 0,0-1 0 0 0,3 2 0 0 0,-4-4 22 0 0,1 1 0 0 0,0 0-1 0 0,-1 0 1 0 0,1 0 0 0 0,-1-1 0 0 0,1 1 0 0 0,-1 0 0 0 0,1-1-1 0 0,-1 1 1 0 0,1-1 0 0 0,-1 1 0 0 0,1-1 0 0 0,-1 1 0 0 0,1-1-1 0 0,-1 1 1 0 0,0-1 0 0 0,1 1 0 0 0,-1-1 0 0 0,1 0 0 0 0,11-15-207 0 0,2 3 526 0 0,-13 12-191 0 0,1-1-1 0 0,0 1 1 0 0,0-1-1 0 0,0 1 1 0 0,-1-1-1 0 0,1 0 1 0 0,-1 0-1 0 0,0 0 1 0 0,1 0-1 0 0,-1 0 1 0 0,0 0-1 0 0,0 0 1 0 0,1-3-1 0 0,-2 4 296 0 0,5-4-986 0 0,9-11-521 0 0,-6 11 1116 0 0,-8 5 16 0 0,0 0 0 0 0,0 0 0 0 0,0 0 0 0 0,1 0 0 0 0,-1 0 0 0 0,0 0 0 0 0,0-1 0 0 0,1 1 0 0 0,-1 0 0 0 0,0 0 0 0 0,0 0 0 0 0,0 0 0 0 0,1 0 0 0 0,-1 0 0 0 0,0 0 0 0 0,0 0 0 0 0,1 1 0 0 0,-1-1 0 0 0,0 0 0 0 0,0 0 0 0 0,0 0 0 0 0,1 0 0 0 0,-1 0 0 0 0,0 0 0 0 0,0 0 0 0 0,0 0 0 0 0,1 1 0 0 0,-1-1 0 0 0,0 0 0 0 0,0 0 0 0 0,0 0 0 0 0,0 0 0 0 0,1 1 0 0 0,-1-1 0 0 0,0 0 0 0 0,0 0 0 0 0,0 0 0 0 0,0 1 0 0 0,0-1 0 0 0,0 0 0 0 0,0 0 0 0 0,1 0 0 0 0,-1 1 0 0 0,0-1 0 0 0,0 0 0 0 0,0 0 0 0 0,0 1 0 0 0,0-1 0 0 0,0 0 0 0 0,0 0 0 0 0,0 1 0 0 0,0-1 0 0 0,-1 0 0 0 0,1 0 0 0 0,0 0 0 0 0,0 1 0 0 0,0-1 0 0 0,0 0 0 0 0,0 0 0 0 0,0 1 0 0 0,0-1 0 0 0,0 0 0 0 0,-1 0 0 0 0,1 4 0 0 0,-5 13 0 0 0,-11 26 460 0 0,12-30-204 0 0,-1 0-1 0 0,0 0 0 0 0,-1 0 1 0 0,0-1-1 0 0,-10 14 0 0 0,15-23-255 0 0,-12 8 0 0 0,9-9 0 0 0,0 1 0 0 0,-1-1 0 0 0,1 0 0 0 0,-1 0 0 0 0,0-1 0 0 0,1 1 0 0 0,-1-1 0 0 0,0 0 0 0 0,0-1 0 0 0,0 1 0 0 0,0-1 0 0 0,0 0 0 0 0,0 0 0 0 0,0 0 0 0 0,0-1 0 0 0,0 0 0 0 0,-5-1 0 0 0,-1-1 0 0 0,1 0 0 0 0,-1-1 0 0 0,1 0 0 0 0,0-1 0 0 0,0 0 0 0 0,-15-10 0 0 0,20 11-12 0 0,1 1 0 0 0,0 0 0 0 0,-1-1 0 0 0,1 0 0 0 0,0 0-1 0 0,1 0 1 0 0,-1-1 0 0 0,1 1 0 0 0,0-1 0 0 0,-3-6 0 0 0,5 9-228 0 0,-2-7-2180 0 0,3-1 1397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8.0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0 497 8287 0 0,'0'0'191'0'0,"0"0"26"0"0,0 0 9 0 0,0 0 42 0 0,0 0 158 0 0,0 0 72 0 0,0 0 12 0 0,0 0 2 0 0,0 0 0 0 0,0 0 0 0 0,0 0 0 0 0,0 0-69 0 0,1-1-294 0 0,-1 0-148 0 0,0 0 1 0 0,0 0-1 0 0,0 1 0 0 0,0-1 0 0 0,1 0 0 0 0,-1 1 0 0 0,0-1 1 0 0,1 0-1 0 0,-1 0 0 0 0,0 1 0 0 0,1-1 0 0 0,-1 1 0 0 0,1-1 0 0 0,0 0 1 0 0,12-20-4 0 0,-6 3 343 0 0,-6 15-158 0 0,0-1 0 0 0,0 1 0 0 0,0-1 1 0 0,1 1-1 0 0,1-4 0 0 0,64-82 249 0 0,-55 75-397 0 0,0 1 1 0 0,1 1-1 0 0,0 0 0 0 0,19-12 0 0 0,42-31-35 0 0,-46 33 0 0 0,1 1 0 0 0,36-19 0 0 0,-15 17 683 0 0,1 2 0 0 0,100-26-1 0 0,-127 42-682 0 0,40-4 0 0 0,13-2 0 0 0,-67 9 0 0 0,0 1 0 0 0,0 1 0 0 0,0 0 0 0 0,17 2 0 0 0,8-1 0 0 0,-26-1 0 0 0,8 0 0 0 0,0 0 0 0 0,1 2 0 0 0,22 3 0 0 0,51 9 1883 0 0,-27 0-1835 0 0,-42-11 385 0 0,-1 1 0 0 0,1 2 0 0 0,-1 0 0 0 0,27 12 0 0 0,-22-5-433 0 0,-11-6 0 0 0,-1 0 0 0 0,17 11 0 0 0,-4 0 0 0 0,-16-11 0 0 0,0 0 0 0 0,0 1 0 0 0,-1 0 0 0 0,11 12 0 0 0,30 30 998 0 0,-28-28-850 0 0,-1 1 0 0 0,30 40-1 0 0,-45-53 154 0 0,0 1-253 0 0,0 1 1 0 0,0-1-1 0 0,-1 1 1 0 0,9 25-1 0 0,-15-35-385 0 0,0-2-138 0 0,0 0-33 0 0,0 0 66 0 0,9-29 276 0 0,-9 27 166 0 0,4-21 0 0 0,1-37 0 0 0,-5 56 0 0 0,0-1 0 0 0,0 0 0 0 0,1 0 0 0 0,-1 1 0 0 0,1-1 0 0 0,0 0 0 0 0,3-6 0 0 0,11-24 0 0 0,1 0 0 0 0,-16 35 0 0 0,0 0 0 0 0,1 0 0 0 0,-1-1 0 0 0,0 1 0 0 0,0 0 0 0 0,0 0 0 0 0,0 0 0 0 0,0 0 0 0 0,1-1 0 0 0,-1 1 0 0 0,0 0 0 0 0,0 0 0 0 0,0 0 0 0 0,0 0 0 0 0,1 0 0 0 0,-1 0 0 0 0,0-1 0 0 0,0 1 0 0 0,1 0 0 0 0,-1 0 0 0 0,0 0 0 0 0,0 0 0 0 0,0 0 0 0 0,1 0 0 0 0,-1 0 0 0 0,0 0 0 0 0,0 0 0 0 0,1 0 0 0 0,-1 0 0 0 0,0 0 0 0 0,0 0 0 0 0,1 0 0 0 0,-1 0 0 0 0,0 0 0 0 0,0 1 0 0 0,0-1 0 0 0,1 0 0 0 0,-1 0 0 0 0,0 0 0 0 0,0 0 0 0 0,0 0 0 0 0,1 0 0 0 0,-1 1 0 0 0,0-1 0 0 0,0 0 0 0 0,0 0 0 0 0,0 0 0 0 0,0 0 0 0 0,1 1 0 0 0,-1-1 0 0 0,0 0 0 0 0,0 0 0 0 0,0 0 0 0 0,0 1 0 0 0,0-1 0 0 0,0 0 0 0 0,0 0 0 0 0,0 1 0 0 0,0-1 0 0 0,4 12 0 0 0,-4-12 0 0 0,1 7 0 0 0,0 0 0 0 0,-1 0 0 0 0,0 0 0 0 0,0 0 0 0 0,-1 0 0 0 0,0 0 0 0 0,0 0 0 0 0,0 0 0 0 0,-5 12 0 0 0,-4 7 0 0 0,-14 28 0 0 0,13-32 0 0 0,5-8 0 0 0,5-10 0 0 0,0 0 0 0 0,-1-1 0 0 0,0 1 0 0 0,0-1 0 0 0,0 1 0 0 0,0-1 0 0 0,0 0 0 0 0,-1 0 0 0 0,1 0 0 0 0,-1 0 0 0 0,0 0 0 0 0,0-1 0 0 0,0 1 0 0 0,-5 2 0 0 0,6-3 0 0 0,0-1 0 0 0,0 1 0 0 0,0-1 0 0 0,0 0 0 0 0,-1 0 0 0 0,1 0 0 0 0,0 0 0 0 0,-1 0 0 0 0,1-1 0 0 0,-1 1 0 0 0,1-1 0 0 0,-1 0 0 0 0,1 1 0 0 0,-1-1 0 0 0,1 0 0 0 0,-5-1 0 0 0,2 0 0 0 0,0-1 0 0 0,0 1 0 0 0,0-1 0 0 0,1 0 0 0 0,-9-5 0 0 0,-3-2 0 0 0,-1 0 0 0 0,2 0 0 0 0,-1-2 0 0 0,-17-15 0 0 0,5 4 0 0 0,-29-21 0 0 0,54 41-673 0 0,0 0 0 0 0,0 0 0 0 0,0 0 0 0 0,1-1 0 0 0,-1 1 0 0 0,1-1 1 0 0,0 1-1 0 0,-4-6 0 0 0,2 2-1755 0 0,3 4-640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9.4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4 234 6447 0 0,'0'0'298'0'0,"0"0"-10"0"0,0 0-50 0 0,0 0 493 0 0,0 0 238 0 0,0 0 45 0 0,0 0-129 0 0,0 0-506 0 0,0 0 37 0 0,0 0 80 0 0,0 0 14 0 0,0 0-67 0 0,0-2-294 0 0,-1 1-89 0 0,1-1-1 0 0,-1 1 1 0 0,1-1-1 0 0,-1 1 1 0 0,1-1 0 0 0,0 1-1 0 0,0-1 1 0 0,0 0-1 0 0,0 1 1 0 0,0-1-1 0 0,0 0 1 0 0,0 1-1 0 0,0-1 1 0 0,1 1-1 0 0,-1-1 1 0 0,1-1-1 0 0,1-4 385 0 0,-2 3-413 0 0,1 0 0 0 0,1 0 0 0 0,-1 0 0 0 0,1 0 0 0 0,-1 0-1 0 0,1 1 1 0 0,0-1 0 0 0,0 0 0 0 0,1 1 0 0 0,-1-1 0 0 0,1 1 0 0 0,-1 0-1 0 0,5-3 1 0 0,3-4 28 0 0,0 1 0 0 0,20-12-1 0 0,-29 20-58 0 0,13-9 0 0 0,1 0 0 0 0,0 2 0 0 0,32-14 0 0 0,-30 16 128 0 0,4-2 528 0 0,23-4 0 0 0,35-6-48 0 0,-71 17-608 0 0,5-2 0 0 0,-1 2 0 0 0,19-1 0 0 0,-27 2 0 0 0,1 0 0 0 0,-1 1 0 0 0,0-1 0 0 0,0 1 0 0 0,0 0 0 0 0,1 1 0 0 0,-1-1 0 0 0,0 0 0 0 0,-1 1 0 0 0,1 0 0 0 0,4 3 0 0 0,4 4 342 0 0,0 0-1 0 0,-1 1 0 0 0,0 0 1 0 0,-1 1-1 0 0,9 11 0 0 0,-3-4-341 0 0,-10-12 0 0 0,-1 0 0 0 0,0 0 0 0 0,7 13 0 0 0,0 1 0 0 0,-2 0 0 0 0,0 1 0 0 0,13 44 0 0 0,-11-16 0 0 0,-9-40 0 0 0,1-1 0 0 0,4 3 0 0 0,-3-11 0 0 0,-4-1 0 0 0,0 2 0 0 0,-1-1 0 0 0,1 0 0 0 0,0 0 0 0 0,0 1 0 0 0,0-1 0 0 0,-1 0 0 0 0,1 0 0 0 0,0 0 0 0 0,0 0 0 0 0,0 0 0 0 0,0 0 0 0 0,-1-1 0 0 0,1 1 0 0 0,0 0 0 0 0,0 0 0 0 0,1-1 0 0 0,0 0 0 0 0,-1 1 0 0 0,0 0 0 0 0,-1 0 0 0 0,1 0 0 0 0,0-1 0 0 0,-1 1 0 0 0,1 0 0 0 0,0 0 0 0 0,-1 0 0 0 0,1-1 0 0 0,-1 1 0 0 0,1 0 0 0 0,0 0 0 0 0,-1-1 0 0 0,1 1 0 0 0,-1-1 0 0 0,1 1 0 0 0,-1 0 0 0 0,1-1 0 0 0,-1 1 0 0 0,1-1 0 0 0,-1 1 0 0 0,1-1 0 0 0,-1 0 0 0 0,0 1 0 0 0,1-1 0 0 0,-1 0 0 0 0,1-1 0 0 0,2-1 0 0 0,7-10 0 0 0,-8 10 0 0 0,0 0 0 0 0,0 0 0 0 0,-1 0 0 0 0,1 0 0 0 0,-1-1 0 0 0,0 1 0 0 0,1 0 0 0 0,0-7 0 0 0,2-11 0 0 0,-1 9 0 0 0,0 9 0 0 0,-1 2 0 0 0,6-4 0 0 0,0 6 0 0 0,-7-1 0 0 0,3 1 0 0 0,3 10 0 0 0,-6-7 0 0 0,-1 1 0 0 0,1-1 0 0 0,-1 1 0 0 0,0 0 0 0 0,0-1 0 0 0,0 1 0 0 0,-1-1 0 0 0,0 1 0 0 0,0-1 0 0 0,0 1 0 0 0,-2 4 0 0 0,3-7 0 0 0,-1 1 0 0 0,1 0 0 0 0,-1-1 0 0 0,0 1 0 0 0,0-1 0 0 0,0 1 0 0 0,0-1 0 0 0,-1 0 0 0 0,1 1 0 0 0,0-1 0 0 0,-4 3 0 0 0,-7 10 0 0 0,11-13 0 0 0,-12 8 0 0 0,11-8 0 0 0,-13 5 0 0 0,-21-2 0 0 0,19-8 0 0 0,0 0 0 0 0,0-1 0 0 0,1-1 0 0 0,-29-13 0 0 0,-6-1 0 0 0,32 11 0 0 0,-32-16 0 0 0,4 0 0 0 0,42 23 1 0 0,-11-5-66 0 0,9 1-2380 0 0,7 5-3694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1.5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1 147 4607 0 0,'0'0'208'0'0,"0"0"135"0"0,0 0 440 0 0,0 0 193 0 0,0 0 42 0 0,0 0-63 0 0,0 0-290 0 0,0 0-121 0 0,0 0-28 0 0,0 0-4 0 0,0 0 0 0 0,0 0 0 0 0,0 0 0 0 0,0 0-68 0 0,1-1-289 0 0,12-12-138 0 0,-9 9 25 0 0,-1 0 125 0 0,0 0 0 0 0,1 0 0 0 0,0 1 1 0 0,0-1-1 0 0,0 1 0 0 0,0 0 0 0 0,0 0 0 0 0,1 0 1 0 0,0 1-1 0 0,-1 0 0 0 0,7-3 0 0 0,14-6-167 0 0,1 2 0 0 0,0 0 0 0 0,0 1 0 0 0,29-4 0 0 0,23 4 0 0 0,98 4 0 0 0,-167 4 0 0 0,178-14 593 0 0,-1 0 254 0 0,-171 15-705 0 0,-1 0 0 0 0,1 1 0 0 0,28 8 0 0 0,-16-3-102 0 0,34 2-40 0 0,-47-8 0 0 0,-1 1 0 0 0,1 0 0 0 0,0 1 0 0 0,-1 1 0 0 0,0 0 0 0 0,14 6 0 0 0,1 3 485 0 0,-19-10-176 0 0,-1 1 1 0 0,1 0-1 0 0,-1 0 1 0 0,14 11-1 0 0,-7-3-307 0 0,-1 0 1 0 0,-1 0-1 0 0,0 2 0 0 0,-1-1 1 0 0,0 2-1 0 0,17 28 0 0 0,3 11-2 0 0,-24-40 0 0 0,-4-8 0 0 0,0 1 0 0 0,-1 0 0 0 0,6 14 0 0 0,-6-11 0 0 0,2 5 0 0 0,-4-15 0 0 0,2 27 0 0 0,-1-21 0 0 0,1-19 0 0 0,-3 11 0 0 0,1-1 0 0 0,2-7 0 0 0,4-1 0 0 0,0-3 0 0 0,-1 5 6 0 0,4-1-76 0 0,-8 7-90 0 0,0 0-1 0 0,0 0 0 0 0,-1 1 1 0 0,1-1-1 0 0,-1 0 0 0 0,1-1 1 0 0,-1 1-1 0 0,0 0 0 0 0,0 0 1 0 0,0-1-1 0 0,0-5 0 0 0,1 3 161 0 0,-1-5 0 0 0,-4-1 0 0 0,3-10 64 0 0,0 21 274 0 0,0 1 136 0 0,12 3 626 0 0,-9-1-1191 0 0,-1-1 0 0 0,0 1-1 0 0,1 0 1 0 0,-1 0 0 0 0,0 1-1 0 0,0-1 1 0 0,0 0 0 0 0,0 1-1 0 0,0-1 1 0 0,-1 1 0 0 0,1 0-1 0 0,-1-1 1 0 0,0 1 0 0 0,0 0-1 0 0,0 0 1 0 0,0 0 0 0 0,0 0-1 0 0,0 0 1 0 0,-1 0 0 0 0,1 3-1 0 0,-1 8 109 0 0,0-1 0 0 0,0 1-1 0 0,-4 18 1 0 0,0 13 1242 0 0,2-21-682 0 0,2-16-574 0 0,-1 0 1 0 0,1 0-1 0 0,1 0 1 0 0,-1 0-1 0 0,1 0 1 0 0,1-1-1 0 0,-1 1 1 0 0,4 8-1 0 0,-5-15-8 0 0,0-1 0 0 0,1 1 0 0 0,-1-1-1 0 0,0 0 1 0 0,0 1 0 0 0,0-1 0 0 0,0 1-1 0 0,0-1 1 0 0,0 0 0 0 0,0 1 0 0 0,0-1 0 0 0,0 1-1 0 0,0-1 1 0 0,0 1 0 0 0,0-1 0 0 0,0 1 0 0 0,0-1-1 0 0,0 0 1 0 0,0 1 0 0 0,0-1 0 0 0,0 1-1 0 0,-1-1 1 0 0,1 0 0 0 0,0 1 0 0 0,0-1 0 0 0,-1 0-1 0 0,1 1 1 0 0,0-1 0 0 0,0 0 0 0 0,-1 1 0 0 0,1-1-1 0 0,0 0 1 0 0,-1 1 0 0 0,1-1 0 0 0,0 0-1 0 0,-1 0 1 0 0,1 0 0 0 0,-1 1 0 0 0,1-1 0 0 0,0 0-1 0 0,-1 0 1 0 0,1 0 0 0 0,-1 0 0 0 0,1 0 0 0 0,-1 0-1 0 0,1 0 1 0 0,0 0 0 0 0,-1 0 0 0 0,1 0-1 0 0,-1 0 1 0 0,1 0 0 0 0,-1 0 0 0 0,1 0 0 0 0,0 0-1 0 0,-1 0 1 0 0,1 0 0 0 0,-1-1 0 0 0,0 1-94 0 0,-14-1-241 0 0,0 0 0 0 0,-19-5 0 0 0,-17-2-231 0 0,2 0 556 0 0,35 5 35 0 0,0 1 0 0 0,0 0-1 0 0,-18 0 1 0 0,30 2 318 0 0,-10-1 1236 0 0,8-2-1878 0 0,1 1 0 0 0,-1-1 0 0 0,1 0 1 0 0,-1 0-1 0 0,1-1 0 0 0,0 1 0 0 0,-4-5 0 0 0,-8-20-4906 0 0,10 18 3163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19.0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15663 0 0,'3'1'115'0'0,"0"1"-1"0"0,0-1 1 0 0,-1 1 0 0 0,1 0-1 0 0,-1-1 1 0 0,1 2 0 0 0,-1-1-1 0 0,1 0 1 0 0,-1 0-1 0 0,0 1 1 0 0,0-1 0 0 0,0 1-1 0 0,0-1 1 0 0,-1 1-1 0 0,1 0 1 0 0,-1 0 0 0 0,0 0-1 0 0,1 0 1 0 0,-1 0 0 0 0,-1 0-1 0 0,1 0 1 0 0,0 0-1 0 0,-1 1 1 0 0,0-1 0 0 0,1 0-1 0 0,-1 4 1 0 0,-1 6 490 0 0,0 0 0 0 0,0 0-1 0 0,-1-1 1 0 0,-1 1 0 0 0,-4 14 0 0 0,-20 101 522 0 0,24-110-1122 0 0,2-7-5 0 0,0 1 0 0 0,1-1 0 0 0,0 0 0 0 0,1 0 0 0 0,4 22 0 0 0,0-1 0 0 0,-3-22 0 0 0,1 0 0 0 0,0 0 0 0 0,1 0 0 0 0,-1 0 0 0 0,2-1 0 0 0,0 1 0 0 0,10 14 0 0 0,-6-8 0 0 0,-2-8 0 0 0,-1 1 0 0 0,2-1 0 0 0,-1 0 0 0 0,1 0 0 0 0,0-1 0 0 0,1 0 0 0 0,-1 0 0 0 0,1-1 0 0 0,1 0 0 0 0,-1-1 0 0 0,1 0 0 0 0,0 0 0 0 0,0-1 0 0 0,1 0 0 0 0,-1-1 0 0 0,1-1 0 0 0,12 3 0 0 0,-15-4 0 0 0,0-1 0 0 0,0 0 0 0 0,0 0 0 0 0,0-1 0 0 0,0 0 0 0 0,0 0 0 0 0,0-1 0 0 0,-1 0 0 0 0,1 0 0 0 0,-1-1 0 0 0,1 0 0 0 0,-1 0 0 0 0,0-1 0 0 0,0 0 0 0 0,0 0 0 0 0,-1 0 0 0 0,1-1 0 0 0,-1 0 0 0 0,0 0 0 0 0,-1-1 0 0 0,1 0 0 0 0,-1 0 0 0 0,0 0 0 0 0,-1 0 0 0 0,7-11 0 0 0,-4 4 0 0 0,-1 1 0 0 0,0-1 0 0 0,6-18 0 0 0,-10 25 0 0 0,-1 0 0 0 0,0 0 0 0 0,0 0 0 0 0,-1 0 0 0 0,1 0 0 0 0,-1 0 0 0 0,0 0 0 0 0,-1 1 0 0 0,1-1 0 0 0,-3-10 0 0 0,0 5-25 0 0,-1 1 1 0 0,-7-20-1 0 0,9 27-84 0 0,0-1 0 0 0,0 1 0 0 0,0 0-1 0 0,0 0 1 0 0,-1 0 0 0 0,1 0 0 0 0,-1 0 0 0 0,0 0 0 0 0,0 1-1 0 0,0-1 1 0 0,-5-3 0 0 0,6 6 80 0 0,1-1-1 0 0,-1 1 1 0 0,1-1-1 0 0,-1 1 1 0 0,0-1-1 0 0,1 1 1 0 0,-1 0-1 0 0,0 0 1 0 0,0 0-1 0 0,1 0 1 0 0,-1 0 0 0 0,0 0-1 0 0,1 0 1 0 0,-1 1-1 0 0,0-1 1 0 0,1 1-1 0 0,-1-1 1 0 0,0 1-1 0 0,1 0 1 0 0,-1-1-1 0 0,-1 2 1 0 0,-4 3 48 0 0,0-1 1 0 0,-13 12 0 0 0,19-15-39 0 0,-11 10 73 0 0,2 0 0 0 0,-1 0 0 0 0,2 1 0 0 0,0 0 0 0 0,-10 17 0 0 0,5-5 497 0 0,1 1-1 0 0,-9 27 1 0 0,20-47-550 0 0,1 1 0 0 0,0 0 1 0 0,0 0-1 0 0,0 0 0 0 0,0 0 0 0 0,1 0 0 0 0,0 0 0 0 0,0 0 0 0 0,1 0 1 0 0,-1 0-1 0 0,1 0 0 0 0,1 0 0 0 0,2 9 0 0 0,1-7-1 0 0,-4-8-15 0 0,1 1 0 0 0,-1-1 0 0 0,0 0 0 0 0,0 0 0 0 0,0 0 0 0 0,0 1 1 0 0,0-1-1 0 0,0 0 0 0 0,0 0 0 0 0,0-1 0 0 0,0 1 0 0 0,1 0 0 0 0,-1 0 0 0 0,0 0 0 0 0,0-1 0 0 0,0 1 0 0 0,0-1 0 0 0,2 0 0 0 0,0-1-199 0 0,0 0 0 0 0,1 0 0 0 0,-1 0 0 0 0,0 0 0 0 0,-1-1 0 0 0,4-2 0 0 0,17-24-797 0 0,-5-1-12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3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397 0 17503 0 0,'1'1'399'0'0,"5"7"83"0"0,-4-6-389 0 0,0 0 0 0 0,-1 0 0 0 0,1 0 0 0 0,0 1 0 0 0,-1-1 0 0 0,0 1 0 0 0,1-1 0 0 0,-1 1 0 0 0,0 0 0 0 0,0 3 0 0 0,5 20-87 0 0,-2-13 432 0 0,2 26 0 0 0,0 12 1002 0 0,2 44 293 0 0,-5 65-1243 0 0,-4-100 292 0 0,0-39-510 0 0,0 0 1 0 0,4 22-1 0 0,0 5-252 0 0,-3-34-22 0 0,1 0 1 0 0,5 28 0 0 0,-4-36-43 0 0,-1 1-1 0 0,0-1 0 0 0,-1 1 1 0 0,1-1-1 0 0,-1 1 1 0 0,-1 0-1 0 0,1-1 0 0 0,-3 9 1 0 0,5 0-874 0 0,-1-14 350 0 0,-1-8 391 0 0,-1-2-19 0 0,0 1 0 0 0,0 0 0 0 0,-1 0 0 0 0,0 0 0 0 0,0 0 0 0 0,-1 0 0 0 0,0 1 0 0 0,-1-1 0 0 0,-6-10 0 0 0,-4-2 181 0 0,9 11 15 0 0,-1 0 0 0 0,0 1-1 0 0,-1-1 1 0 0,-12-10 0 0 0,12 13-113 0 0,0-1 0 0 0,-1 1 1 0 0,0 1-1 0 0,-1-1 0 0 0,1 2 0 0 0,-1-1 0 0 0,0 1 0 0 0,0 0 0 0 0,0 1 0 0 0,-1 0 0 0 0,1 1 1 0 0,-1-1-1 0 0,1 2 0 0 0,-1 0 0 0 0,0 0 0 0 0,0 0 0 0 0,-10 2 0 0 0,10 0 184 0 0,0 1-1 0 0,0 0 1 0 0,0 0-1 0 0,0 1 1 0 0,1 1 0 0 0,-1 0-1 0 0,1 0 1 0 0,0 0-1 0 0,0 1 1 0 0,1 1-1 0 0,-1-1 1 0 0,1 2 0 0 0,0-1-1 0 0,0 1 1 0 0,1 0-1 0 0,0 0 1 0 0,1 1-1 0 0,-1 0 1 0 0,1 0 0 0 0,1 1-1 0 0,0 0 1 0 0,0 0-1 0 0,0 0 1 0 0,1 0-1 0 0,1 1 1 0 0,0-1 0 0 0,-3 14-1 0 0,4-14-70 0 0,1-1 0 0 0,1 1 0 0 0,-1 0 0 0 0,1-1 0 0 0,0 1 0 0 0,3 13 0 0 0,-2-18 0 0 0,0 0 0 0 0,1 0 0 0 0,-1 0 0 0 0,1-1 0 0 0,-1 1 0 0 0,1 0 0 0 0,0-1 0 0 0,1 1 0 0 0,-1-1 0 0 0,1 0 0 0 0,-1 0 0 0 0,1 0 0 0 0,0 0 0 0 0,0 0 0 0 0,0-1 0 0 0,5 3 0 0 0,3 3 0 0 0,-4-3 0 0 0,-1-1 0 0 0,1 1 0 0 0,-1-2 0 0 0,1 1 0 0 0,0-1 0 0 0,0 0 0 0 0,15 4 0 0 0,-9-4 0 0 0,0-1 0 0 0,0 0 0 0 0,1-1 0 0 0,-1-1 0 0 0,0 0 0 0 0,0 0 0 0 0,23-5 0 0 0,112-32-4319 0 0,-118 28-806 0 0,36-18 0 0 0,-47 16 2054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2.2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193 0 8287 0 0,'-5'6'408'0'0,"-5"4"-238"0"0,-1 0-1 0 0,0 0 1 0 0,-16 9-1 0 0,-10 10 1081 0 0,11-9-963 0 0,20-16-251 0 0,-1 1 0 0 0,1 0-1 0 0,0 0 1 0 0,0 1 0 0 0,0 0-1 0 0,1 0 1 0 0,0 0 0 0 0,-4 8-1 0 0,3-7-35 0 0,6-7-1 0 0,0 0 0 0 0,-1 0 1 0 0,1 0-1 0 0,0 0 0 0 0,0 1 0 0 0,0-1 0 0 0,0 0 0 0 0,-1 0 0 0 0,1 0 0 0 0,0 0 0 0 0,0 1 0 0 0,0-1 0 0 0,0 0 0 0 0,0 0 0 0 0,-1 0 0 0 0,1 1 1 0 0,0-1-1 0 0,0 0 0 0 0,0 0 0 0 0,0 1 0 0 0,0-1 0 0 0,0 0 0 0 0,0 0 0 0 0,0 0 0 0 0,0 1 0 0 0,0-1 0 0 0,0 0 0 0 0,0 0 0 0 0,0 1 0 0 0,0-1 0 0 0,0 0 1 0 0,0 0-1 0 0,0 1 0 0 0,0-1 0 0 0,0 0 0 0 0,1 0 0 0 0,-1 0 0 0 0,0 1 0 0 0,0-1 0 0 0,0 0 0 0 0,0 0 0 0 0,0 0 0 0 0,0 1 0 0 0,1-1 0 0 0,-1 0 1 0 0,0 0-1 0 0,0 0 0 0 0,0 0 0 0 0,1 0 0 0 0,-1 1 0 0 0,0-1 0 0 0,0 0 0 0 0,0 0 0 0 0,1 0 0 0 0,-1 0 0 0 0,0 0 0 0 0,0 0 0 0 0,1 0 0 0 0,-1 0 0 0 0,0 0 1 0 0,0 0-1 0 0,1 0 0 0 0,-1 0 0 0 0,0 0 0 0 0,0 0 0 0 0,1 0 0 0 0,-1 0 0 0 0,1 0-69 0 0,5 1-196 0 0,-1 0 0 0 0,1 0 0 0 0,0 0 0 0 0,0-1 0 0 0,0 0 0 0 0,0 0 0 0 0,0-1 0 0 0,0 0 0 0 0,10-2 0 0 0,-4-1-757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23.6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436 5 6447 0 0,'0'0'142'0'0,"0"0"22"0"0,0 0 13 0 0,1 0-20 0 0,2-4-50 0 0,-2 3 274 0 0,-1 1 110 0 0,0 0 18 0 0,0 0 3 0 0,0 0 0 0 0,0 0 0 0 0,0 0 0 0 0,0 0-69 0 0,-9 7-278 0 0,-21 24 688 0 0,19-20-47 0 0,-20 17-1 0 0,19-18-694 0 0,-9 5 269 0 0,0 2 1 0 0,2 0-1 0 0,-33 38 0 0 0,-53 62-380 0 0,51-57 0 0 0,45-51 0 0 0,-6 8 0 0 0,-24 33 0 0 0,31-36 0 0 0,3-7 0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40.9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82 8287 0 0,'0'0'191'0'0,"0"0"26"0"0,0 0 9 0 0,2 1-34 0 0,5 0-78 0 0,-5-1 274 0 0,-2 0 110 0 0,3 1 198 0 0,-3-1-654 0 0,17-5 781 0 0,-5 3 673 0 0,20-4 48 0 0,33-3 0 0 0,213-20 1886 0 0,8 1-3695 0 0,-276 27-152 0 0,92-3 800 0 0,-38 3-7834 0 0,-64 1 2288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42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1218 0 6447 0 0,'0'0'298'0'0,"0"0"-10"0"0,0 0-118 0 0,0 2 206 0 0,-2 5-7 0 0,1-3 86 0 0,0 1 1 0 0,0-1-1 0 0,1 1 0 0 0,-1-1 1 0 0,1 1-1 0 0,1 5 0 0 0,-1-7-120 0 0,0 1-1 0 0,0-1 1 0 0,-1 1-1 0 0,1-1 1 0 0,-2 5-1 0 0,0 11-197 0 0,-4 55 880 0 0,1 2 14 0 0,5-52-969 0 0,-1 16 435 0 0,2 0-1 0 0,2 0 1 0 0,8 40-1 0 0,20 39-496 0 0,-9-39 0 0 0,-19-65 0 0 0,-1 1 0 0 0,0 0 0 0 0,0 0 0 0 0,-3 26 0 0 0,-11 64 0 0 0,10-97 0 0 0,0 0 0 0 0,-1-1 0 0 0,1 0 0 0 0,-2 0 0 0 0,1 0 0 0 0,-1 0 0 0 0,0 0 0 0 0,-1 0 0 0 0,0-1 0 0 0,0 0 0 0 0,0 0 0 0 0,-1-1 0 0 0,0 1 0 0 0,-1-1 0 0 0,1-1 0 0 0,-1 1 0 0 0,-14 8 0 0 0,4-5 0 0 0,0 0 0 0 0,-1-1 0 0 0,0-1 0 0 0,-27 7 0 0 0,10-5-13 0 0,-1-2 1 0 0,0-1-1 0 0,0-1 0 0 0,-46-1 0 0 0,-267-21 77 0 0,141 11-64 0 0,207 6 0 0 0,-15 1 0 0 0,-1 1 0 0 0,1 0 0 0 0,0 0 0 0 0,-29 10 0 0 0,27-6 0 0 0,-8 1 0 0 0,-28 12 0 0 0,17 4 0 0 0,30-22 0 0 0,0-4 0 0 0,6 2 0 0 0,0-1 0 0 0,0 1 0 0 0,1-1 0 0 0,-1 0 0 0 0,1 1 0 0 0,-1-1 0 0 0,1 0 0 0 0,0 0 0 0 0,-1 1 0 0 0,1-1 0 0 0,0 0 0 0 0,0 0 0 0 0,0 1 0 0 0,0-1 0 0 0,1 0 0 0 0,0-3 0 0 0,8-31 0 0 0,-7 29 0 0 0,16-58-461 0 0,-4 0 0 0 0,12-120-1 0 0,-27 54-42 0 0,-1 51 400 0 0,-1 35 30 0 0,-10-64 0 0 0,-1 2-220 0 0,-4-23-1312 0 0,17 117 1600 0 0,0 9 12 0 0,0 1-1 0 0,1-1 0 0 0,-1 0 1 0 0,1 0-1 0 0,0 1 1 0 0,0-1-1 0 0,1 0 0 0 0,-1 0 1 0 0,1 1-1 0 0,0-1 1 0 0,0 0-1 0 0,2-6 0 0 0,-2 9 52 0 0,0 0-1 0 0,0-1 0 0 0,0 1 0 0 0,0 0 0 0 0,0 0 1 0 0,0 0-1 0 0,0 0 0 0 0,0 0 0 0 0,0 0 1 0 0,1 0-1 0 0,-1 0 0 0 0,0 1 0 0 0,1-1 0 0 0,-1 0 1 0 0,0 1-1 0 0,1-1 0 0 0,1 0 0 0 0,24-4 860 0 0,152 3-916 0 0,-176 3 1 0 0,289-2 2046 0 0,-81-7-2047 0 0,-74 6 111 0 0,-5 0 221 0 0,-82-1 121 0 0,-15 2-5042 0 0,-8 0-1270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43.8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1144 22 10135 0 0,'0'0'231'0'0,"0"0"29"0"0,0 0 19 0 0,0 0 37 0 0,0 0 125 0 0,0 0 58 0 0,0 0-473 0 0,0-1 1 0 0,0 1-1 0 0,0 0 1 0 0,0 0-1 0 0,0 0 1 0 0,0 0-1 0 0,1 0 0 0 0,-1 0 1 0 0,0 0-1 0 0,0-1 1 0 0,0 1-1 0 0,0 0 1 0 0,0 0-1 0 0,1 0 1 0 0,-1 0-1 0 0,0 0 1 0 0,0 0-1 0 0,0 0 1 0 0,0 0-1 0 0,1 0 1 0 0,-1 0-1 0 0,0 0 1 0 0,0 0-1 0 0,0 0 1 0 0,0 0-1 0 0,1 0 1 0 0,-1 0-1 0 0,0 0 1 0 0,0 0-1 0 0,0 0 1 0 0,0 0-1 0 0,1 0 1 0 0,-1 0-1 0 0,0 1 0 0 0,0-1 1 0 0,0 2-11 0 0,0 0 1 0 0,0 0-1 0 0,0 1 1 0 0,0-1-1 0 0,0 0 1 0 0,0 0-1 0 0,-1 0 1 0 0,0 0-1 0 0,-1 4 1 0 0,-1 7-17 0 0,-4 36 410 0 0,3 1-1 0 0,1 0 1 0 0,3 0 0 0 0,7 63-1 0 0,42 218-409 0 0,-42-297 0 0 0,-3-11 0 0 0,4 29 0 0 0,-8-45 0 0 0,0 0 0 0 0,0-1 0 0 0,0 1 0 0 0,-1 0 0 0 0,0 0 0 0 0,0 0 0 0 0,-1 0 0 0 0,-4 10 0 0 0,4-12 0 0 0,-1-1 0 0 0,0 1 0 0 0,0-1 0 0 0,0 1 0 0 0,0-1 0 0 0,-1 0 0 0 0,1 0 0 0 0,-1-1 0 0 0,0 1 0 0 0,0-1 0 0 0,-1 0 0 0 0,1 0 0 0 0,-1 0 0 0 0,1-1 0 0 0,-7 3 0 0 0,-8 3 0 0 0,0-1 0 0 0,-31 6 0 0 0,41-10 0 0 0,-17 2 0 0 0,-1-1 0 0 0,-27 1 0 0 0,-30 4 0 0 0,-8 5 0 0 0,-1-3 0 0 0,-153-3 0 0 0,198-9 0 0 0,-145-11 0 0 0,144 6 0 0 0,-63-2 0 0 0,111 8 0 0 0,1 0 0 0 0,0 0 0 0 0,0 0 0 0 0,0 0 0 0 0,-1 0 0 0 0,1 0 0 0 0,0 0 0 0 0,0 0 0 0 0,0 0 0 0 0,-1 0 0 0 0,1 0 0 0 0,0 0 0 0 0,0 0 0 0 0,0 0 0 0 0,0 0 0 0 0,-1-1 0 0 0,1 1 0 0 0,0 0 0 0 0,0 0 0 0 0,0 0 0 0 0,0 0 0 0 0,-1 0 0 0 0,1-1 0 0 0,0 1 0 0 0,0 0 0 0 0,0 0 0 0 0,0 0 0 0 0,0 0 0 0 0,0-1 0 0 0,0 1 0 0 0,0 0 0 0 0,0 0 0 0 0,-1 0 0 0 0,1-1 0 0 0,0 1 0 0 0,0 0 0 0 0,0 0 0 0 0,0 0 0 0 0,0-1 0 0 0,0 1 0 0 0,0 0 0 0 0,0 0 0 0 0,0 0 0 0 0,1-1 0 0 0,-1 1 0 0 0,0 0 0 0 0,0 0 0 0 0,4-10 0 0 0,-4 9 0 0 0,7-18 0 0 0,3-6 0 0 0,-2 0 0 0 0,6-31 0 0 0,0-13 0 0 0,9-62 0 0 0,-17 83 0 0 0,-2 0 0 0 0,-2 0 0 0 0,-2-1 0 0 0,-10-73 0 0 0,3 84 0 0 0,2-1 0 0 0,-1-72 0 0 0,10 84 0 0 0,-1 17 0 0 0,4 3 0 0 0,-4 5 22 0 0,0 0 1 0 0,0 1-1 0 0,1-1 0 0 0,-1 1 0 0 0,0 0 1 0 0,1 0-1 0 0,-1 0 0 0 0,0 0 0 0 0,1 0 0 0 0,-1 1 1 0 0,1 0-1 0 0,-1 0 0 0 0,1 0 0 0 0,-1 0 0 0 0,7 1 1 0 0,4 2 208 0 0,0 1 0 0 0,23 9 0 0 0,4 1 160 0 0,-16-10 28 0 0,-1 0 0 0 0,1-1 0 0 0,0-2 0 0 0,0 0-1 0 0,37-5 1 0 0,123-26-274 0 0,-184 30-147 0 0,46-10-275 0 0,-1-3 1 0 0,0-1-1 0 0,-1-2 0 0 0,75-39 0 0 0,-107 48-235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48.4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2807 1 8287 0 0,'0'0'191'0'0,"0"0"26"0"0,0 0 9 0 0,0 0 42 0 0,0 0 158 0 0,0 0 72 0 0,2 0 12 0 0,-1 0-484 0 0,0 1-1 0 0,0-1 1 0 0,0 0-1 0 0,0 1 1 0 0,0-1-1 0 0,0 1 1 0 0,0-1-1 0 0,0 1 1 0 0,-1 0-1 0 0,1-1 1 0 0,0 1-1 0 0,0 0 1 0 0,-1-1-1 0 0,1 1 1 0 0,0 0-1 0 0,-1 0 1 0 0,1 0-1 0 0,-1 0 1 0 0,1-1-1 0 0,-1 1 1 0 0,0 0-1 0 0,1 0 1 0 0,-1 0-1 0 0,1 2 1 0 0,8 34 231 0 0,-6-23 387 0 0,2 8 91 0 0,-1-6-544 0 0,10 29 0 0 0,-3-12-191 0 0,10 48 0 0 0,-8-28 0 0 0,-1-8 0 0 0,26 86 0 0 0,-19-75 0 0 0,14 67 0 0 0,0 1 0 0 0,-17-61 0 0 0,11 83 0 0 0,-18-89 0 0 0,-2-19 0 0 0,-2 1 0 0 0,-1 0 0 0 0,-3 0 0 0 0,0 0 0 0 0,-7 46 0 0 0,5-77 0 0 0,0 0 0 0 0,-1-1 0 0 0,0 1 0 0 0,-1-1 0 0 0,1 0 0 0 0,-1 1 0 0 0,-1-2 0 0 0,-6 13 0 0 0,8-16 0 0 0,-1 0 0 0 0,1 0 0 0 0,-1 0 0 0 0,0-1 0 0 0,0 1 0 0 0,0-1 0 0 0,0 1 0 0 0,0-1 0 0 0,0 0 0 0 0,-1 0 0 0 0,1-1 0 0 0,-1 1 0 0 0,1-1 0 0 0,-1 1 0 0 0,0-1 0 0 0,0 0 0 0 0,1-1 0 0 0,-1 1 0 0 0,-5 0 0 0 0,-2-1 0 0 0,0-1 0 0 0,0 0 0 0 0,-11-3 0 0 0,-14-1 0 0 0,-180-25 0 0 0,138 16 0 0 0,2 4 0 0 0,0 4 0 0 0,-92 3 0 0 0,-246 2-64 0 0,135 16-1745 0 0,41-1 1690 0 0,203-12 119 0 0,-427 28 0 0 0,1 12 0 0 0,267-28 1558 0 0,96-6-2144 0 0,49-4 1606 0 0,2 5-948 0 0,46-9 80 0 0,0 0 0 0 0,0 0 0 0 0,0 0 0 0 0,0-1 0 0 0,0 1 0 0 0,0 0 0 0 0,0 0 0 0 0,0 0 0 0 0,0-1 0 0 0,0 1 0 0 0,0 0 0 0 0,-1-2 0 0 0,1 2-152 0 0,1 0 0 0 0,-1 0 0 0 0,1 0 0 0 0,-1 0 0 0 0,1 0 0 0 0,-1-1 0 0 0,1 1 0 0 0,0 0 0 0 0,-1 0 0 0 0,1-1 0 0 0,-1 1 0 0 0,1 0 0 0 0,0 0 0 0 0,-1-1 0 0 0,1 1 0 0 0,0-1 0 0 0,0 1 0 0 0,-1 0 0 0 0,1-1 0 0 0,0 1 0 0 0,0 0 0 0 0,-1-1 0 0 0,1 1 0 0 0,0-1 0 0 0,0 1 0 0 0,0-1 0 0 0,0 1 0 0 0,0-1 0 0 0,0 1 0 0 0,-1 0 0 0 0,1-1 0 0 0,0 1 0 0 0,0-1 0 0 0,1 0 0 0 0,-1 0 0 0 0,-1-1 0 0 0,1 0 0 0 0,-1 0 0 0 0,1 0 0 0 0,0 0 0 0 0,0 0 0 0 0,0 0 0 0 0,0 0 0 0 0,0 0 0 0 0,1 0 0 0 0,-1 0 0 0 0,0 0 0 0 0,1 0 0 0 0,0-2 0 0 0,1-3 0 0 0,-2 5 0 0 0,1 1 0 0 0,-1-1 0 0 0,0 1 0 0 0,1 0 0 0 0,-1-1 0 0 0,1 1 0 0 0,-1-1 0 0 0,1 1 0 0 0,-1 0 0 0 0,1 0 0 0 0,0-1 0 0 0,0 1 0 0 0,0 0 0 0 0,0 0 0 0 0,0 0 0 0 0,0 0 0 0 0,1-2 0 0 0,6-6 0 0 0,-8 6-14 0 0,6-14 100 0 0,12-26 505 0 0,-18 42-637 0 0,1-1 1 0 0,-1 0-1 0 0,1 1 0 0 0,-1-1 1 0 0,0 1-1 0 0,0-1 0 0 0,0 0 1 0 0,0 1-1 0 0,0-1 0 0 0,0 0 1 0 0,-1-2-1 0 0,1-4-13 0 0,1-16 59 0 0,0 16 0 0 0,-1 0 0 0 0,1 0 0 0 0,-3-10 0 0 0,1-5 0 0 0,0-1 0 0 0,1 1 0 0 0,6-37 0 0 0,-3 20 0 0 0,10-71 0 0 0,2-71 0 0 0,-14 108 0 0 0,-1-66 0 0 0,3-2 0 0 0,-4 124 0 0 0,4-37 607 0 0,-3 54-980 0 0,0 1 574 0 0,0 0 250 0 0,1-2 49 0 0,2-5-282 0 0,-1 4-188 0 0,-1 1 0 0 0,0-1 0 0 0,1 1-1 0 0,0-1 1 0 0,-1 1 0 0 0,1 0 0 0 0,0 0 0 0 0,0-1 0 0 0,1 1 0 0 0,-1 1-1 0 0,0-1 1 0 0,5-3 0 0 0,-5 3-30 0 0,-1 1 0 0 0,0 0 0 0 0,0 1 0 0 0,0-1 0 0 0,-1 0 0 0 0,1 1 0 0 0,0-1 0 0 0,0 1 0 0 0,0-1 0 0 0,0 1 0 0 0,0-1 0 0 0,0 1 0 0 0,0 0 0 0 0,0 0 0 0 0,2-1 0 0 0,8-4 0 0 0,-8 4 0 0 0,0 0 0 0 0,-1 0 0 0 0,1 0 0 0 0,0 0 0 0 0,0 0 0 0 0,-1 1 0 0 0,1-1 0 0 0,0 1 0 0 0,0 0 0 0 0,0 0 0 0 0,3 0 0 0 0,9 1 0 0 0,0-1 0 0 0,-1-1 0 0 0,18-2 0 0 0,-6 1 0 0 0,-26 2 0 0 0,40-4 0 0 0,0 2 0 0 0,74 6 0 0 0,-46 0 0 0 0,-18-1 0 0 0,51-2 0 0 0,-14 0 0 0 0,4 0 0 0 0,17 1 0 0 0,-2 0 0 0 0,159-16 0 0 0,-138 3 0 0 0,141-13 0 0 0,-190 17 0 0 0,97-16 0 0 0,-112 12 0 0 0,67-2 0 0 0,-8 1 0 0 0,-100 10 0 0 0,26 1 0 0 0,6 1 0 0 0,-22-1 0 0 0,-19 1 0 0 0,0-1 0 0 0,0 0 0 0 0,14-3 0 0 0,-11 1 205 0 0,1 1 0 0 0,0 1-1 0 0,-1 0 1 0 0,22 2 0 0 0,1 1 211 0 0,3-8 192 0 0,-39 6-608 0 0,-1-1 0 0 0,10-4 0 0 0,-5 3-64 0 0,-6 2-273 0 0,3-2-131 0 0,-1 0-3504 0 0,-3 2 2949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7.0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57 81 11975 0 0,'0'0'267'0'0,"0"0"42"0"0,0 0 17 0 0,0 0-28 0 0,0 0-126 0 0,0 0 204 0 0,0 0 111 0 0,0 0 22 0 0,1-1-66 0 0,10-13-278 0 0,-10 13-165 0 0,-1-1 0 0 0,0 1 0 0 0,1 0 0 0 0,-1 1 0 0 0,1-1 0 0 0,-1 0 0 0 0,1 0 0 0 0,0 0 0 0 0,-1 0 0 0 0,1 0 0 0 0,0 1 0 0 0,0-1 0 0 0,0 0 0 0 0,0 0 0 0 0,-1 1 0 0 0,1-1 0 0 0,0 1 0 0 0,0-1 0 0 0,0 1 0 0 0,2-1 0 0 0,3-2 0 0 0,3-3 327 0 0,1 0-1 0 0,0 0 0 0 0,0 1 1 0 0,1 0-1 0 0,13-4 1 0 0,-12 5-238 0 0,-4 2-89 0 0,0 1 0 0 0,0 0 0 0 0,1 1 0 0 0,-1 0 0 0 0,0 0 0 0 0,0 0 0 0 0,15 4 0 0 0,-18-3 0 0 0,-1-1 0 0 0,1 1 0 0 0,-1 1 0 0 0,1-1 0 0 0,-1 1 0 0 0,0-1 0 0 0,0 1 0 0 0,0 1 0 0 0,0-1 0 0 0,0 0 0 0 0,0 1 0 0 0,-1 0 0 0 0,1 0 0 0 0,-1 0 0 0 0,0 0 0 0 0,0 1 0 0 0,0-1 0 0 0,4 6 0 0 0,-5-4 0 0 0,-1 0 0 0 0,1 0 0 0 0,-1 1 0 0 0,0-1 0 0 0,0 1 0 0 0,0-1 0 0 0,-1 0 0 0 0,0 1 0 0 0,0-1 0 0 0,0 1 0 0 0,-1-1 0 0 0,1 1 0 0 0,-2-1 0 0 0,1 0 0 0 0,0 0 0 0 0,-3 7 0 0 0,-5 7 0 0 0,1 0 0 0 0,-23 32 0 0 0,28-46 0 0 0,-6 9 0 0 0,-2 0 0 0 0,1-1 0 0 0,-2 0 0 0 0,0-1 0 0 0,0 0 0 0 0,-1-1 0 0 0,0-1 0 0 0,-1 0 0 0 0,-16 9 0 0 0,17-11 0 0 0,9-5 0 0 0,0 0 0 0 0,-1-1 0 0 0,1 1 0 0 0,-8 2 0 0 0,12-5 0 0 0,0 0 0 0 0,0 0 0 0 0,0 0 0 0 0,-1 0 0 0 0,1 0 0 0 0,0 0 0 0 0,0 0 0 0 0,0 0 0 0 0,0 1 0 0 0,-1-1 0 0 0,1 0 0 0 0,0 0 0 0 0,0 0 0 0 0,0 0 0 0 0,0 0 0 0 0,-1 0 0 0 0,1 0 0 0 0,0 0 0 0 0,0 0 0 0 0,0 0 0 0 0,0 0 0 0 0,-1-1 0 0 0,1 1 0 0 0,0 0 0 0 0,0 0 0 0 0,0 0 0 0 0,0 0 0 0 0,-1 0 0 0 0,1 0 0 0 0,0 0 0 0 0,0 0 0 0 0,0 0 0 0 0,0-1 0 0 0,0 1 0 0 0,-1 0 0 0 0,1 0 0 0 0,0 0 0 0 0,0 0 0 0 0,0 0 0 0 0,0-1 0 0 0,0 1 0 0 0,0 0 0 0 0,0 0 0 0 0,0 0 0 0 0,0 0 0 0 0,0-1 0 0 0,0 1 0 0 0,0 0 0 0 0,0 0 0 0 0,0 0 0 0 0,0 0 0 0 0,0-1 0 0 0,0 1 0 0 0,0 0 0 0 0,0 0 0 0 0,0 0 0 0 0,0 0 0 0 0,0-1 0 0 0,0 1 0 0 0,0 0 0 0 0,0 0 0 0 0,0 0 0 0 0,0 0 0 0 0,0-1 0 0 0,0 1 0 0 0,5-10 0 0 0,-5 10 0 0 0,2-2 0 0 0,0-1 0 0 0,0 1 0 0 0,0-1 0 0 0,1 1 0 0 0,-1 0 0 0 0,1 0 0 0 0,-1 0 0 0 0,1 0 0 0 0,0 0 0 0 0,0 1 0 0 0,0-1 0 0 0,0 1 0 0 0,4-2 0 0 0,7-1 0 0 0,25-5 0 0 0,-22 6 0 0 0,-5 1 0 0 0,1 0 0 0 0,0 1 0 0 0,0 1 0 0 0,0 0 0 0 0,0 1 0 0 0,0 0 0 0 0,0 1 0 0 0,23 6 0 0 0,-32-6 47 0 0,1 0-1 0 0,-1 0 1 0 0,1 0-1 0 0,-1 0 1 0 0,0 1 0 0 0,0 0-1 0 0,0 0 1 0 0,-1 0-1 0 0,1 0 1 0 0,-1 0-1 0 0,0 1 1 0 0,1 0-1 0 0,-2-1 1 0 0,1 1-1 0 0,0 0 1 0 0,-1 1 0 0 0,0-1-1 0 0,1 0 1 0 0,-2 1-1 0 0,1-1 1 0 0,1 7-1 0 0,-1-2 47 0 0,0 0 0 0 0,-1 0 0 0 0,0 0 1 0 0,-1 0-1 0 0,0 0 0 0 0,0 1 0 0 0,-1-1 0 0 0,0 0 0 0 0,0 0 0 0 0,-4 10 0 0 0,0-3-93 0 0,0 0 0 0 0,-1 0 0 0 0,-1-1 0 0 0,-1 0 0 0 0,0 0 0 0 0,-1-1 0 0 0,0 0 0 0 0,-1-1 0 0 0,-1 0 0 0 0,0 0 0 0 0,0-1 0 0 0,-18 13 0 0 0,9-9 0 0 0,-1-1 0 0 0,-29 17 0 0 0,40-26 0 0 0,-1-1 0 0 0,0 0 0 0 0,0-1 0 0 0,0 0 0 0 0,0 0 0 0 0,-1-1 0 0 0,-13 1 0 0 0,18-3 15 0 0,1-1 0 0 0,0 0-1 0 0,0 0 1 0 0,0 0 0 0 0,0-1-1 0 0,-1 0 1 0 0,1 0 0 0 0,0-1-1 0 0,-6-2 1 0 0,10 3-80 0 0,0 0 0 0 0,0 0 0 0 0,0 0 0 0 0,0 0 0 0 0,0-1 0 0 0,0 1 0 0 0,0-1 0 0 0,1 1 0 0 0,-1-1 0 0 0,0 0 0 0 0,1 1 0 0 0,-1-1 0 0 0,1 0 0 0 0,0 0 0 0 0,0 0 0 0 0,0 0 0 0 0,0 0 0 0 0,0 0 0 0 0,0-1 0 0 0,0 1 0 0 0,1 0 0 0 0,-1 0 0 0 0,1-1 0 0 0,-1 1 0 0 0,1 0 0 0 0,0 0 0 0 0,0-5 0 0 0,1 1-498 0 0,0 0 1 0 0,0 0-1 0 0,0 0 1 0 0,1 0 0 0 0,-1 0-1 0 0,4-5 1 0 0,4-2-1484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7.5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317 164 11975 0 0,'0'0'547'0'0,"7"-3"181"0"0,-4 2-699 0 0,-1 0-1 0 0,1 0 1 0 0,-1 0 0 0 0,1-1-1 0 0,-1 1 1 0 0,1-1 0 0 0,-1 1-1 0 0,0-1 1 0 0,0 0-1 0 0,0 0 1 0 0,0 0 0 0 0,2-2-1 0 0,-3 1 101 0 0,0 1-1 0 0,0-1 0 0 0,0 0 1 0 0,0 1-1 0 0,0-1 0 0 0,0 0 0 0 0,-1 0 1 0 0,1 0-1 0 0,-1 0 0 0 0,0 0 1 0 0,0-4-1 0 0,0 3-123 0 0,0-1 1 0 0,-1 1-1 0 0,1 0 0 0 0,-1 0 1 0 0,0 0-1 0 0,0 0 0 0 0,0 0 1 0 0,-1 0-1 0 0,0 0 0 0 0,1 0 1 0 0,-1 1-1 0 0,-1-1 0 0 0,1 0 1 0 0,0 1-1 0 0,-1 0 0 0 0,0 0 1 0 0,1-1-1 0 0,-1 2 0 0 0,-1-1 1 0 0,1 0-1 0 0,0 1 0 0 0,-1-1 1 0 0,1 1-1 0 0,-1 0 0 0 0,0 0 1 0 0,1 0-1 0 0,-1 1 0 0 0,0-1 1 0 0,0 1-1 0 0,-5-1 0 0 0,3 1 94 0 0,-1-1 0 0 0,0 1 1 0 0,1 1-1 0 0,-1-1 0 0 0,0 1 0 0 0,0 0 0 0 0,1 1 0 0 0,-1 0 0 0 0,0 0 0 0 0,1 0 0 0 0,-1 1 0 0 0,1 0 0 0 0,-1 0 0 0 0,1 0 1 0 0,0 1-1 0 0,0 0 0 0 0,0 1 0 0 0,-10 6 0 0 0,3 0-62 0 0,0 1 1 0 0,1 0-1 0 0,0 1 0 0 0,1 0 1 0 0,0 1-1 0 0,1 0 0 0 0,-16 28 1 0 0,19-29 152 0 0,1 1-1 0 0,0 0 1 0 0,1 0 0 0 0,0 1 0 0 0,2 0 0 0 0,-1-1 0 0 0,1 1 0 0 0,1 0-1 0 0,0 24 1 0 0,2-33-188 0 0,0 0 0 0 0,1 1-1 0 0,0-1 1 0 0,0 0 0 0 0,0 1 0 0 0,0-1-1 0 0,1 0 1 0 0,0 0 0 0 0,5 9 0 0 0,-6-11-2 0 0,1 0-1 0 0,0 0 1 0 0,0 0 0 0 0,1-1 0 0 0,-1 1 0 0 0,1-1 0 0 0,-1 1 0 0 0,1-1 0 0 0,0 0 0 0 0,-1 0 0 0 0,1 0 0 0 0,0 0 0 0 0,0-1-1 0 0,1 1 1 0 0,-1-1 0 0 0,4 2 0 0 0,-2-2 0 0 0,0 0 0 0 0,0 0 0 0 0,0-1 0 0 0,0 1 0 0 0,0-1 0 0 0,0 0 0 0 0,1 0 0 0 0,-1 0 0 0 0,0-1 0 0 0,5-1 0 0 0,-2-1 0 0 0,-1 1 0 0 0,0-1 0 0 0,0 0 0 0 0,-1-1 0 0 0,1 0 0 0 0,7-5 0 0 0,0-2-199 0 0,0 0 0 0 0,-2-1 0 0 0,1-1-1 0 0,13-17 1 0 0,-6 4-299 0 0,22-39 0 0 0,-33 49 498 0 0,-2 0 0 0 0,9-26 0 0 0,-7 16 0 0 0,-4 15 0 0 0,-5 11 6 0 0,0 1 1 0 0,1-1-1 0 0,-1 0 0 0 0,0 0 0 0 0,0 0 0 0 0,0 1 0 0 0,0-1 1 0 0,0 0-1 0 0,0 0 0 0 0,0 0 0 0 0,0 1 0 0 0,0-1 0 0 0,0 0 1 0 0,0 0-1 0 0,1 0 0 0 0,-1 1 0 0 0,0-1 0 0 0,0 0 1 0 0,0 0-1 0 0,0 0 0 0 0,1 0 0 0 0,-1 0 0 0 0,0 1 0 0 0,0-1 1 0 0,0 0-1 0 0,0 0 0 0 0,1 0 0 0 0,-1 0 0 0 0,0 0 0 0 0,0 0 1 0 0,1 0-1 0 0,-1 0 0 0 0,0 0 0 0 0,0 0 0 0 0,0 0 0 0 0,1 0 1 0 0,-1 0-1 0 0,0 0 0 0 0,0 0 0 0 0,1 0 0 0 0,-1 0 1 0 0,0 0-1 0 0,0 0 0 0 0,0 0 0 0 0,1 0 0 0 0,-1 0 0 0 0,0 0 1 0 0,0 0-1 0 0,0-1 0 0 0,1 1 0 0 0,-1 0 0 0 0,0 0 0 0 0,0 0 1 0 0,0 0-1 0 0,0 0 0 0 0,0-1 0 0 0,1 1 0 0 0,-1 0 0 0 0,0 0 1 0 0,0 0-1 0 0,0-1 0 0 0,0 1 0 0 0,0 0 0 0 0,0 0 1 0 0,3 14 413 0 0,-1 0 1 0 0,0 0 0 0 0,-1 28-1 0 0,-1-25-450 0 0,1 0-1 0 0,4 25 0 0 0,-3-30 309 0 0,2-1 0 0 0,-1 0-1 0 0,11 21 1 0 0,-11-27-184 0 0,0 0-1 0 0,0 0 1 0 0,0 0 0 0 0,0 0 0 0 0,1 0-1 0 0,0-1 1 0 0,0 1 0 0 0,0-1-1 0 0,9 6 1 0 0,0-3-94 0 0,-8-8 0 0 0,-1 0 0 0 0,-2 1-45 0 0,1 0-1 0 0,0 0 1 0 0,-1-1 0 0 0,1 1-1 0 0,-1-1 1 0 0,1 0 0 0 0,-1 1-1 0 0,1-1 1 0 0,-1-1 0 0 0,1 1-1 0 0,-1 0 1 0 0,0 0-1 0 0,3-3 1 0 0,0 0-387 0 0,-1 0 1 0 0,1-1-1 0 0,-1 1 1 0 0,6-9-1 0 0,1-3-591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7.9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15663 0 0,'0'0'356'0'0,"0"0"50"0"0,0 0 20 0 0,0 2-42 0 0,3 18-236 0 0,-1 0 615 0 0,-1 1-1 0 0,-2 33 0 0 0,0-29 127 0 0,2 32-1 0 0,1-33-912 0 0,0 1-1 0 0,2-1 0 0 0,1 0 1 0 0,0 0-1 0 0,2 0 0 0 0,1-1 1 0 0,18 37-1 0 0,-26-58-1010 0 0,2-3-397 0 0,7-3-82 0 0,0-2-20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8.2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377 4 15663 0 0,'0'0'356'0'0,"0"0"50"0"0,0 0 20 0 0,0 0-42 0 0,-2 0-180 0 0,-27-1 1007 0 0,12 0-954 0 0,1 1 1 0 0,-27 4 0 0 0,11-1 649 0 0,-39 1 0 0 0,28-3-673 0 0,13 1-234 0 0,15 0 0 0 0,-1-2 0 0 0,0 0 0 0 0,-21-2 0 0 0,29 1-269 0 0,7 0-1135 0 0,1 1-511 0 0,3-2-107 0 0,10-10-24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3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11 310 10135 0 0,'13'-9'1008'0'0,"49"-11"3338"0"0,-41 11-2520 0 0,35-8 1 0 0,-34 10-1686 0 0,33-13-1 0 0,-34 10-140 0 0,-1 0 0 0 0,-1-1 0 0 0,24-17 0 0 0,-36 22 0 0 0,0 0 0 0 0,0-1 0 0 0,0 0 0 0 0,-1 0 0 0 0,0 0 0 0 0,-1 0 0 0 0,1-1 0 0 0,-1 0 0 0 0,-1 0 0 0 0,7-16 0 0 0,-10 22 0 0 0,-1 0 0 0 0,1 1 0 0 0,-1-1 0 0 0,0 0 0 0 0,1 0 0 0 0,-1 0 0 0 0,0 0 0 0 0,0 0 0 0 0,0 0 0 0 0,0 0 0 0 0,-1 0 0 0 0,1 0 0 0 0,0 0 0 0 0,-1 0 0 0 0,1 0 0 0 0,-1 0 0 0 0,0 0 0 0 0,0 0 0 0 0,0 1 0 0 0,0-1 0 0 0,0 0 0 0 0,0 1 0 0 0,0-1 0 0 0,0 1 0 0 0,-1-1 0 0 0,1 1 0 0 0,-1-1 0 0 0,1 1 0 0 0,-1 0 0 0 0,1 0 0 0 0,-1 0 0 0 0,0 0 0 0 0,-2-1 0 0 0,0-1 0 0 0,-1 1 0 0 0,0 0 0 0 0,1 0 0 0 0,-1 1 0 0 0,0-1 0 0 0,0 1 0 0 0,0 0 0 0 0,0 1 0 0 0,0-1 0 0 0,0 1 0 0 0,-1 0 0 0 0,-4 0 0 0 0,-3 3 0 0 0,0 0 0 0 0,1 0 0 0 0,-1 1 0 0 0,1 1 0 0 0,0 0 0 0 0,0 1 0 0 0,-13 8 0 0 0,5-1 0 0 0,1 1 0 0 0,0 1 0 0 0,-17 17 0 0 0,23-18 180 0 0,1 0 0 0 0,1 0 0 0 0,0 1 0 0 0,1 1 0 0 0,1 0 0 0 0,0 0 0 0 0,-8 23 0 0 0,12-26-60 0 0,1 0 1 0 0,0 1-1 0 0,2 0 0 0 0,-3 25 0 0 0,4-33-113 0 0,1 0-7 0 0,-1 0 0 0 0,1 0 0 0 0,1 0 0 0 0,-1 0 0 0 0,1 0 0 0 0,0 0 0 0 0,0 0 0 0 0,1 0 0 0 0,0 0 0 0 0,0 0 0 0 0,0-1 0 0 0,1 1 0 0 0,0-1 0 0 0,0 0 0 0 0,0 0 0 0 0,1 0 0 0 0,-1 0 0 0 0,1 0 0 0 0,1-1 0 0 0,-1 1 0 0 0,0-1 0 0 0,1 0 0 0 0,0-1 0 0 0,0 1 0 0 0,0-1 0 0 0,0 0 0 0 0,1 0 0 0 0,-1-1 0 0 0,1 1 0 0 0,0-1 0 0 0,6 1 0 0 0,17 1-631 0 0,1 0-1 0 0,-1-3 1 0 0,1 0-1 0 0,0-2 0 0 0,0-1 1 0 0,-1-1-1 0 0,1-2 1 0 0,40-11-1 0 0,-54 12 192 0 0,114-28-3141 0 0,-95 28 1534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8.6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0 13823 0 0,'0'0'315'0'0,"0"0"45"0"0,0 0 21 0 0,0 0-49 0 0,-1 2-149 0 0,-4 13 603 0 0,0 1 1 0 0,1 0-1 0 0,0 0 0 0 0,2 0 0 0 0,0 0 1 0 0,0 26-1 0 0,12 103-163 0 0,-2-67-673 0 0,-4-30 50 0 0,2-1 0 0 0,15 56 0 0 0,-20-97-55 0 0,0-3-45 0 0,-1-1 1 0 0,1 0-1 0 0,0 0 0 0 0,0 0 1 0 0,0 1-1 0 0,0-1 0 0 0,0 0 1 0 0,2 2-1 0 0,-1-4-4854 0 0,4-6-1732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8.9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5 133 13823 0 0,'0'0'630'0'0,"0"0"-13"0"0,0 0-320 0 0,0 0 105 0 0,0 0 87 0 0,0 0 20 0 0,0 0-66 0 0,-1-1-294 0 0,0-1-148 0 0,1 0 0 0 0,-1 0-1 0 0,1 0 1 0 0,-1 0 0 0 0,1 0-1 0 0,0-1 1 0 0,0 1 0 0 0,0 0-1 0 0,0 0 1 0 0,0 0 0 0 0,0 0 0 0 0,0 0-1 0 0,1 0 1 0 0,-1 0 0 0 0,1 0-1 0 0,-1 0 1 0 0,1 0 0 0 0,0 0-1 0 0,0 0 1 0 0,0 0 0 0 0,0 0-1 0 0,0 1 1 0 0,3-4 0 0 0,-2 1-2 0 0,2-1 114 0 0,-1 1-1 0 0,1-1 1 0 0,0 1 0 0 0,0 0-1 0 0,0 0 1 0 0,0 0-1 0 0,1 1 1 0 0,7-5-1 0 0,42-20 923 0 0,-53 28-1035 0 0,5-2 0 0 0,1 0 0 0 0,0 1 0 0 0,0-1 0 0 0,0 2 0 0 0,0-1 0 0 0,0 1 0 0 0,0 0 0 0 0,9 2 0 0 0,-9-2 0 0 0,-3 0 0 0 0,0 1 0 0 0,0-1 0 0 0,-1 1 0 0 0,1-1 0 0 0,0 1 0 0 0,-1 1 0 0 0,1-1 0 0 0,0 0 0 0 0,-1 1 0 0 0,0 0 0 0 0,1 0 0 0 0,-1 0 0 0 0,0 0 0 0 0,4 4 0 0 0,-4-4 0 0 0,-1 0 0 0 0,0 1 0 0 0,0 0 0 0 0,-1-1 0 0 0,1 1 0 0 0,-1 0 0 0 0,1 0 0 0 0,-1 0 0 0 0,0-1 0 0 0,0 1 0 0 0,0 1 0 0 0,0-1 0 0 0,0 0 0 0 0,-1 0 0 0 0,0 0 0 0 0,1 0 0 0 0,-1 0 0 0 0,-1 4 0 0 0,0 6 0 0 0,-1 1 0 0 0,0-1 0 0 0,-1 1 0 0 0,-1-1 0 0 0,0 0 0 0 0,-6 15 0 0 0,-42 71 0 0 0,19-40 0 0 0,-4 4 0 0 0,27-49 0 0 0,1 1 0 0 0,0 0 0 0 0,1 0 0 0 0,1 1 0 0 0,0 0 0 0 0,-7 30 0 0 0,13-33 0 0 0,4-10 0 0 0,-2-2 0 0 0,0 1 0 0 0,0-1 0 0 0,0 0 0 0 0,0 0 0 0 0,0 1 0 0 0,0-1 0 0 0,0 0 0 0 0,0 0 0 0 0,0 0 0 0 0,0 0 0 0 0,1 0 0 0 0,-1 0 0 0 0,0-1 0 0 0,1 1 0 0 0,-1 0 0 0 0,1-1 0 0 0,-1 1 0 0 0,1-1 0 0 0,-1 1 0 0 0,1-1 0 0 0,1 1 0 0 0,3-1 0 0 0,1 0 0 0 0,-1 0 0 0 0,12-1 0 0 0,8-1 0 0 0,82 0 0 0 0,14 1 0 0 0,-79 1 0 0 0,-33 0 0 0 0,1-1 0 0 0,0 2 0 0 0,-1-1 0 0 0,1 2 0 0 0,-1-1 0 0 0,20 7 0 0 0,-22-4-1293 0 0,-6-3-5174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09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 11975 0 0,'0'0'547'0'0,"0"0"-11"0"0,8 2-323 0 0,-5-2-20 0 0,0 0-1 0 0,-1-1 1 0 0,1 1 0 0 0,0 0-1 0 0,-1-1 1 0 0,1 0-1 0 0,2 0 1 0 0,17-4 2077 0 0,-3 4-1019 0 0,30-5 1 0 0,0-1 18 0 0,53 8-43 0 0,-57 0-2436 0 0,-2-1-4099 0 0,-27-2-1378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0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10135 0 0,'0'0'464'0'0,"0"0"-9"0"0,0 0-87 0 0,0 0 728 0 0,0 0 353 0 0,0 0 73 0 0,0 0-125 0 0,0 0-574 0 0,0 0-250 0 0,0 0-49 0 0,0 0-79 0 0,1 1-290 0 0,47 17 305 0 0,-33-12 276 0 0,-13-5-670 0 0,0-1-1 0 0,0 1 1 0 0,-1-1 0 0 0,1 1-1 0 0,0 0 1 0 0,-1 0-1 0 0,1 0 1 0 0,0 0 0 0 0,-1 0-1 0 0,1 0 1 0 0,-1 1 0 0 0,2 1-1 0 0,18 26-60 0 0,-1 0 0 0 0,27 54 0 0 0,-20-33-4 0 0,35 77-1 0 0,-48-99 0 0 0,-6-13 0 0 0,0-1 0 0 0,0 0 0 0 0,13 16 0 0 0,-12-20 0 0 0,-1-1 0 0 0,2 0 0 0 0,14 11 0 0 0,-19-16 0 0 0,0-1 0 0 0,0 0 0 0 0,0 0 0 0 0,1 0 0 0 0,-1-1 0 0 0,1 1 0 0 0,0-1 0 0 0,-1-1 0 0 0,10 2 0 0 0,-12-2-42 0 0,0-1 1 0 0,1 0-1 0 0,-1 1 0 0 0,0-1 0 0 0,0-1 0 0 0,1 1 1 0 0,-1 0-1 0 0,0-1 0 0 0,0 0 0 0 0,1 0 1 0 0,-1 0-1 0 0,4-1 0 0 0,-5 0-124 0 0,-1 1 1 0 0,1 0-1 0 0,0 0 1 0 0,-1-1-1 0 0,1 1 1 0 0,-1-1-1 0 0,1 0 1 0 0,-1 1-1 0 0,0-1 0 0 0,1 0 1 0 0,-1 0-1 0 0,0 1 1 0 0,0-1-1 0 0,-1 0 1 0 0,1 0-1 0 0,0 0 0 0 0,-1 0 1 0 0,1 0-1 0 0,-1-1 1 0 0,1-1-1 0 0,1-12-1607 0 0,-1-1 0 0 0,0 1-1 0 0,-2-25 1 0 0,-2 23-786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0.3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348 0 13823 0 0,'0'2'315'0'0,"-4"6"-107"0"0,-1-1 1 0 0,1 1 0 0 0,-11 12-1 0 0,-6 9 155 0 0,-74 105 3818 0 0,52-78-2842 0 0,19-24-850 0 0,-46 67-290 0 0,61-85-25 0 0,-39 61 1612 0 0,45-72-1783 0 0,-3 12-191 0 0,19-21-2299 0 0,11-15 973 0 0,3-8-20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0.8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22 11975 0 0,'0'0'267'0'0,"0"0"42"0"0,0 0 17 0 0,-1-3-28 0 0,0-7-126 0 0,1 7 204 0 0,0 3 111 0 0,4-1 302 0 0,-4 0-569 0 0,1 1 1 0 0,0-1-1 0 0,0 1 0 0 0,0-1 0 0 0,0 1 1 0 0,-1-1-1 0 0,1 1 0 0 0,0 0 1 0 0,0 0-1 0 0,0 0 0 0 0,0-1 0 0 0,0 1 1 0 0,0 0-1 0 0,2 0 0 0 0,-1 4-15 0 0,1 0 0 0 0,0 0-1 0 0,-1 0 1 0 0,0 0 0 0 0,0 0-1 0 0,0 0 1 0 0,0 1 0 0 0,-1-1-1 0 0,0 1 1 0 0,0-1 0 0 0,0 1-1 0 0,0 5 1 0 0,1 12 71 0 0,-1 26 0 0 0,-1-41-321 0 0,6 116 1665 0 0,-3-100-1513 0 0,1-1 0 0 0,1 1 0 0 0,11 30 0 0 0,-16-51-132 0 0,3 7 13 0 0,1-1-1 0 0,0 1 1 0 0,5 8-1 0 0,-8-14-386 0 0,1 0 1 0 0,0-1-1 0 0,0 1 0 0 0,1-1 0 0 0,-1 0 0 0 0,0 0 0 0 0,1 0 0 0 0,0 0 1 0 0,-1 0-1 0 0,1 0 0 0 0,0 0 0 0 0,5 1 0 0 0,6 2-6421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1.1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448 1 15663 0 0,'-2'1'356'0'0,"-16"10"99"0"0,0-1 0 0 0,-30 12-1 0 0,42-20-449 0 0,-99 33 1053 0 0,85-30-814 0 0,0-1 1 0 0,-1-1-1 0 0,-27 2 0 0 0,-70-1-244 0 0,115-3-14 0 0,3-1 7 0 0,-1 0-1 0 0,0 0 1 0 0,1 0-1 0 0,-1 0 1 0 0,0 0-1 0 0,1 0 1 0 0,-1 0-1 0 0,0 0 1 0 0,1 0-1 0 0,-1 0 1 0 0,0 0-1 0 0,1-1 1 0 0,-1 1-1 0 0,0 0 1 0 0,1 0-1 0 0,-1-1 1 0 0,1 1-1 0 0,-1-1 1 0 0,1 1-1 0 0,-1 0 1 0 0,1-1-1 0 0,-1 1 1 0 0,1-1-1 0 0,-1 0 1 0 0,0 1-101 0 0,1-1 0 0 0,-1 1-1 0 0,1-1 1 0 0,-1 0 0 0 0,1 1 0 0 0,0-1 0 0 0,-1 1 0 0 0,1-1 0 0 0,0 0-1 0 0,0 1 1 0 0,0-1 0 0 0,-1 0 0 0 0,1 1 0 0 0,0-1 0 0 0,0 0 0 0 0,0 1-1 0 0,0-1 1 0 0,0 0 0 0 0,0 1 0 0 0,0-1 0 0 0,0 0 0 0 0,0 1 0 0 0,0-1-1 0 0,1 0 1 0 0,-1 1 0 0 0,0-1 0 0 0,0 0 0 0 0,1 1 0 0 0,-1-1 0 0 0,0 1-1 0 0,1-1 1 0 0,-1 0 0 0 0,1 1 0 0 0,-1-1 0 0 0,1 1 0 0 0,0-1 0 0 0,12-14-1426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1.5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38 128 10135 0 0,'0'0'464'0'0,"0"0"-9"0"0,-24-6 4190 0 0,23 5-4101 0 0,1 1-28 0 0,-1-1-72 0 0,0 0-402 0 0,0 1-1 0 0,0-1 1 0 0,0 0 0 0 0,1 0-1 0 0,-1 0 1 0 0,0 1-1 0 0,0-1 1 0 0,1 0-1 0 0,-1 0 1 0 0,0 0-1 0 0,1 0 1 0 0,-1 0 0 0 0,1 0-1 0 0,0-1 1 0 0,-1 1-1 0 0,1 0 1 0 0,0 0-1 0 0,-1 0 1 0 0,1 0 0 0 0,0 0-1 0 0,0-1 1 0 0,0 1-1 0 0,0 0 1 0 0,0 0-1 0 0,1-1 1 0 0,-1-1 118 0 0,1 0 1 0 0,0 1-1 0 0,0-1 1 0 0,0 1-1 0 0,0-1 1 0 0,3-3-1 0 0,0 0-97 0 0,0 1 0 0 0,1 0 1 0 0,0 0-1 0 0,-1 0 0 0 0,2 1 0 0 0,-1 0 0 0 0,0 0 0 0 0,1 0 0 0 0,0 1 0 0 0,0 0 0 0 0,0 0 1 0 0,0 0-1 0 0,0 1 0 0 0,9-3 0 0 0,-12 4 134 0 0,1-1-139 0 0,0 1-1 0 0,1 0 1 0 0,-1-1-1 0 0,0 1 1 0 0,0 1-1 0 0,1-1 1 0 0,-1 1-1 0 0,1-1 1 0 0,-1 1-1 0 0,1 0 1 0 0,-1 1-1 0 0,0-1 1 0 0,1 1-1 0 0,-1 0 1 0 0,5 2-1 0 0,1 0-57 0 0,-1 3 0 0 0,-6-2 0 0 0,-1 0 0 0 0,1 0 0 0 0,-1 0 0 0 0,1 0 0 0 0,-1 0 0 0 0,0 0 0 0 0,-1 1 0 0 0,1-1 0 0 0,-1 1 0 0 0,0-1 0 0 0,0 1 0 0 0,0 0 0 0 0,-1-1 0 0 0,1 7 0 0 0,-1-2 0 0 0,-1 0 0 0 0,0 0 0 0 0,0-1 0 0 0,-1 1 0 0 0,0 0 0 0 0,-5 13 0 0 0,-21 71 0 0 0,10-30 0 0 0,-30 68 0 0 0,6-16 0 0 0,39-109 0 0 0,1 1 0 0 0,1-1 0 0 0,-1 1 0 0 0,1-1 0 0 0,0 1 0 0 0,1 0 0 0 0,-1 0 0 0 0,1-1 0 0 0,2 10 0 0 0,-2-15 0 0 0,0 0 0 0 0,0 1 0 0 0,0-1 0 0 0,1 0 0 0 0,-1 0 0 0 0,0 0 0 0 0,1 0 0 0 0,-1 0 0 0 0,1 0 0 0 0,0 0 0 0 0,-1 0 0 0 0,1 0 0 0 0,0 0 0 0 0,-1 0 0 0 0,1 0 0 0 0,0 0 0 0 0,0-1 0 0 0,0 1 0 0 0,0 0 0 0 0,0-1 0 0 0,0 1 0 0 0,0 0 0 0 0,0-1 0 0 0,0 1 0 0 0,0-1 0 0 0,0 0 0 0 0,0 1 0 0 0,0-1 0 0 0,1 0 0 0 0,0 1 0 0 0,0-1 0 0 0,1 0 0 0 0,-1 0 0 0 0,0 0 0 0 0,0-1 0 0 0,1 1 0 0 0,-1-1 0 0 0,0 1 0 0 0,0-1 0 0 0,1 1 0 0 0,2-3 0 0 0,16-8 0 0 0,40-14 0 0 0,77-33 0 0 0,-107 44-236 0 0,-26 11-435 0 0,0 0-1 0 0,0 0 0 0 0,-1 0 0 0 0,1-1 0 0 0,-1 0 0 0 0,0 1 0 0 0,4-6 1 0 0,2-9-1375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1.9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13823 0 0,'0'0'315'0'0,"0"0"45"0"0,0 0 21 0 0,0 0-49 0 0,2 2-81 0 0,21 29 2209 0 0,21 35 1 0 0,-26-37-2098 0 0,2 0-1 0 0,24 28 1 0 0,-25-36-363 0 0,-2-1 0 0 0,0-2 0 0 0,1 0 0 0 0,0-1 0 0 0,34 23 0 0 0,-41-33 80 0 0,1 0 0 0 0,-1-1 0 0 0,1 0 0 0 0,13 3 0 0 0,-20-7-292 0 0,0-1 0 0 0,0 0 0 0 0,0 0 0 0 0,-1-1 0 0 0,10 0 0 0 0,-10 0-551 0 0,1-1 1 0 0,-1 1-1 0 0,0-1 1 0 0,0 0 0 0 0,0 0-1 0 0,0-1 1 0 0,6-2-1 0 0,1-3-5481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2.2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296 1 11975 0 0,'-7'4'144'0'0,"0"1"0"0"0,0 0 0 0 0,0 0 0 0 0,1 1 0 0 0,0 0 0 0 0,0 0 0 0 0,0 0 0 0 0,-5 9 0 0 0,-9 17 751 0 0,-26 36 1734 0 0,-66 137-1 0 0,59-93-745 0 0,52-110-3163 0 0,1-2-5851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4.2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539 52 8287 0 0,'0'-2'382'0'0,"0"0"-348"0"0,-1 0 0 0 0,0 0 1 0 0,1 0-1 0 0,-1-1 0 0 0,0 1 0 0 0,0 0 1 0 0,0 0-1 0 0,0 0 0 0 0,-1 0 1 0 0,1 1-1 0 0,0-1 0 0 0,-1 0 0 0 0,0 0 1 0 0,1 1-1 0 0,-1-1 0 0 0,-3-1 1 0 0,2 1 171 0 0,-1 0 0 0 0,0 0 0 0 0,0 0 0 0 0,0 1 0 0 0,0 0 0 0 0,0-1 0 0 0,0 2 0 0 0,-6-2 1 0 0,-2 1 459 0 0,0 1 0 0 0,-1 0 0 0 0,1 0 0 0 0,0 2 0 0 0,-18 3 0 0 0,13-1-273 0 0,0 1 0 0 0,0 0-1 0 0,0 1 1 0 0,1 1 0 0 0,0 1 0 0 0,0 0-1 0 0,1 1 1 0 0,0 1 0 0 0,1 0-1 0 0,-14 12 1 0 0,24-18-279 0 0,1 0-1 0 0,-1 0 1 0 0,1 0-1 0 0,0 0 1 0 0,0 0-1 0 0,-3 7 1 0 0,5-9-32 0 0,0 1 1 0 0,0-1-1 0 0,0 0 1 0 0,1 1-1 0 0,-1-1 1 0 0,1 1-1 0 0,-1-1 1 0 0,1 1-1 0 0,0-1 1 0 0,0 1-1 0 0,0-1 1 0 0,0 1-1 0 0,0 0 1 0 0,1 3-1 0 0,9 18 1 0 0,-1-16 131 0 0,-3-4-52 0 0,16 13 159 0 0,0-2 1 0 0,1 0-1 0 0,0-1 1 0 0,39 15 0 0 0,20 13-325 0 0,-48-23 3 0 0,-13-9 0 0 0,-1 2 0 0 0,0 0 0 0 0,0 1 0 0 0,-2 1 0 0 0,18 17 0 0 0,-32-27 0 0 0,-1 0 0 0 0,0 0 0 0 0,0 0 0 0 0,0 0 0 0 0,-1 1 0 0 0,1-1 0 0 0,-1 1 0 0 0,0 0 0 0 0,-1-1 0 0 0,1 1 0 0 0,-1 0 0 0 0,0 0 0 0 0,1 9 0 0 0,-2-10 0 0 0,0 0 0 0 0,0 0 0 0 0,0-1 0 0 0,0 1 0 0 0,-1 0 0 0 0,0 0 0 0 0,0-1 0 0 0,0 1 0 0 0,0-1 0 0 0,-1 1 0 0 0,1-1 0 0 0,-1 1 0 0 0,0-1 0 0 0,0 0 0 0 0,0 0 0 0 0,0 0 0 0 0,-1 0 0 0 0,-4 5 0 0 0,-1-1-102 0 0,0-1 0 0 0,-1 0 1 0 0,1-1-1 0 0,-1 1 0 0 0,0-2 0 0 0,-1 1 0 0 0,1-2 0 0 0,-1 1 0 0 0,0-1 0 0 0,0 0 1 0 0,0-1-1 0 0,0 0 0 0 0,0-1 0 0 0,-18 0 0 0 0,-5-2-100 0 0,-1-1-1 0 0,1-2 1 0 0,-36-10 0 0 0,46 10-639 0 0,-1-2 1 0 0,1 0-1 0 0,1-2 1 0 0,-28-13-1 0 0,-28-22-1591 0 0,75 42 2336 0 0,-43-27-2460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2.9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15663 0 0,'0'0'356'0'0,"2"1"50"0"0,19 19 623 0 0,-18-17-775 0 0,0-1 1 0 0,1 1-1 0 0,-1-1 0 0 0,0 0 1 0 0,1 0-1 0 0,0 0 0 0 0,-1-1 1 0 0,1 1-1 0 0,0-1 1 0 0,0 0-1 0 0,0 0 0 0 0,0 0 1 0 0,0-1-1 0 0,0 1 0 0 0,5-1 1 0 0,9 0-325 0 0,0-1 0 0 0,23-5 0 0 0,-2 1 227 0 0,193-12-1409 0 0,-183 16-1698 0 0,-26 2 1416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13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314 33 15663 0 0,'0'0'356'0'0,"0"0"50"0"0,0 0 20 0 0,0 0-42 0 0,-7-4-236 0 0,-2 1-148 0 0,0 0 0 0 0,-15-2 0 0 0,-5-3 0 0 0,19 6 0 0 0,-1-1 0 0 0,1 2 0 0 0,0-1 0 0 0,-1 1 0 0 0,1 1 0 0 0,0 0 0 0 0,-1 0 0 0 0,1 1 0 0 0,-1 0 0 0 0,1 1 0 0 0,-13 4 0 0 0,17-5 0 0 0,1 1 0 0 0,-1 0 0 0 0,1 0 0 0 0,0 1 0 0 0,0-1 0 0 0,0 1 0 0 0,0 0 0 0 0,0 0 0 0 0,0 1 0 0 0,1-1 0 0 0,0 1 0 0 0,0 0 0 0 0,0 1 0 0 0,0-1 0 0 0,0 1 0 0 0,1-1 0 0 0,0 1 0 0 0,0 0 0 0 0,0 0 0 0 0,1 0 0 0 0,-4 9 0 0 0,6-10 0 0 0,-1 0 0 0 0,0-1 0 0 0,1 1 0 0 0,0 0 0 0 0,0 0 0 0 0,0 0 0 0 0,0 0 0 0 0,0 0 0 0 0,1-1 0 0 0,0 1 0 0 0,0 0 0 0 0,0 0 0 0 0,0-1 0 0 0,1 1 0 0 0,2 6 0 0 0,1-3 0 0 0,0 1 0 0 0,1-1 0 0 0,-1 1 0 0 0,1-2 0 0 0,11 10 0 0 0,11 11 0 0 0,59 50 0 0 0,-66-62 146 0 0,-1 1 0 0 0,-1 1-1 0 0,0 1 1 0 0,-2 1 0 0 0,0 0 0 0 0,23 35-1 0 0,-33-44-85 0 0,-1 1 0 0 0,-1 0 0 0 0,1 0 0 0 0,-2 0 0 0 0,0 1 0 0 0,0-1 0 0 0,-1 1 0 0 0,0 0 0 0 0,-1 0 0 0 0,-1 0 0 0 0,0 0 0 0 0,0 0 0 0 0,-2 1 0 0 0,1-1 0 0 0,-1 0 0 0 0,-3 14 0 0 0,1-17-155 0 0,0 0 0 0 0,-1 0 1 0 0,1 0-1 0 0,-1-1 0 0 0,-1 0 0 0 0,0 1 0 0 0,0-1 0 0 0,-1-1 0 0 0,0 1 1 0 0,0-1-1 0 0,0 0 0 0 0,-1-1 0 0 0,0 1 0 0 0,-1-1 0 0 0,1-1 1 0 0,-1 1-1 0 0,0-1 0 0 0,-1-1 0 0 0,1 1 0 0 0,-17 5 0 0 0,19-9 95 0 0,-1 0 0 0 0,1 0 0 0 0,0 0 0 0 0,-1-1 0 0 0,1 1 0 0 0,0-2 0 0 0,-1 1 0 0 0,1-1 0 0 0,0 0 0 0 0,-1 0 0 0 0,1 0 0 0 0,0-1 0 0 0,0 0 0 0 0,0-1 0 0 0,0 1 0 0 0,1-1 0 0 0,-1 0 0 0 0,1 0 0 0 0,-1-1 0 0 0,1 0 0 0 0,0 0 0 0 0,0 0 0 0 0,-4-6 0 0 0,1 3 0 0 0,1-1 0 0 0,0 0 0 0 0,1-1 0 0 0,0 0 0 0 0,1 0 0 0 0,-1 0 0 0 0,2-1 0 0 0,-1 1 0 0 0,1-1 0 0 0,1 0 0 0 0,0 0 0 0 0,0-1 0 0 0,-1-11 0 0 0,3 10 82 0 0,1 0-1 0 0,0 1 1 0 0,0-1-1 0 0,1 0 1 0 0,1 1-1 0 0,0-1 1 0 0,0 1-1 0 0,1-1 1 0 0,1 1-1 0 0,0 0 1 0 0,9-17-1 0 0,-3 10 100 0 0,1 1 0 0 0,1 1 0 0 0,0 0 0 0 0,2 0 0 0 0,28-26 0 0 0,-6 12 852 0 0,53-34-1 0 0,-67 49-1121 0 0,-17 12 106 0 0,-1-1 0 0 0,1 1 0 0 0,-1-1-1 0 0,0-1 1 0 0,1 1 0 0 0,-2 0 0 0 0,1-1-1 0 0,-1 0 1 0 0,1 0 0 0 0,-1 0 0 0 0,0 0 0 0 0,-1-1-1 0 0,3-6 1 0 0,-4 8-168 0 0,0 0-1 0 0,0 0 1 0 0,0 0-1 0 0,-1-1 1 0 0,0 1 0 0 0,0 0-1 0 0,0 0 1 0 0,0 0-1 0 0,0 0 1 0 0,-1-1 0 0 0,0 1-1 0 0,0 0 1 0 0,0 0-1 0 0,0 0 1 0 0,-1 0 0 0 0,1 0-1 0 0,-1 1 1 0 0,0-1-1 0 0,-4-4 1 0 0,-1-4-872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52.1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71 4607 0 0,'0'0'208'0'0,"12"-7"108"0"0,9-10 1152 0 0,18-12-932 0 0,-37 27-436 0 0,0 1-1 0 0,1-1 1 0 0,-1 1-1 0 0,0 0 1 0 0,0 0-1 0 0,1 0 1 0 0,-1 0-1 0 0,0 1 1 0 0,1-1-1 0 0,-1 1 1 0 0,1-1 0 0 0,-1 1-1 0 0,1 0 1 0 0,4 0-1 0 0,2 0 291 0 0,10-3-218 0 0,-16 3-129 0 0,0-1 1 0 0,1 0 0 0 0,-1 1-1 0 0,1 0 1 0 0,0 0-1 0 0,-1 0 1 0 0,1 0 0 0 0,-1 1-1 0 0,5 0 1 0 0,5 2 273 0 0,0-1-1 0 0,1 0 1 0 0,18-1-1 0 0,4 1 23 0 0,169 29 1693 0 0,-189-27-2031 0 0,22 9-1 0 0,2 1 458 0 0,77 31 1037 0 0,-92-35-1385 0 0,-11-4-110 0 0,0 0 0 0 0,-1 1 0 0 0,1 1 0 0 0,-1 0 0 0 0,-1 0 0 0 0,13 11 0 0 0,13 14 0 0 0,-18-17 0 0 0,21 23 0 0 0,-17-15 0 0 0,-16-18 0 0 0,-1 1 0 0 0,-1 0 0 0 0,12 15 0 0 0,-1 5 0 0 0,-2 1 0 0 0,0 0 0 0 0,13 39 0 0 0,-21-48 0 0 0,-2 0 0 0 0,-1-1 0 0 0,0 2 0 0 0,-1-1 0 0 0,-1 0 0 0 0,-1 33 0 0 0,-3-26 0 0 0,-1 0 0 0 0,-1-1 0 0 0,-1 1 0 0 0,-2-1 0 0 0,0 0 0 0 0,-2-1 0 0 0,-1 1 0 0 0,0-2 0 0 0,-2 0 0 0 0,-1 0 0 0 0,-1-1 0 0 0,0 0 0 0 0,-2-2 0 0 0,-1 0 0 0 0,0 0 0 0 0,-24 19 0 0 0,21-21 0 0 0,0-1 0 0 0,-2-2 0 0 0,-42 25 0 0 0,40-28 0 0 0,0 0 0 0 0,-2-1 0 0 0,1-2 0 0 0,-1 0 0 0 0,-1-2 0 0 0,-41 6 0 0 0,44-10 0 0 0,-9 1 0 0 0,-1-1 0 0 0,0-2 0 0 0,-50-3 0 0 0,75 0 0 0 0,-31-2 0 0 0,-1-2 0 0 0,1-2 0 0 0,-55-18 0 0 0,76 19 0 0 0,-17-6 0 0 0,-65-34 0 0 0,89 41 0 0 0,1-1 0 0 0,1-1 0 0 0,0 0 0 0 0,0 0 0 0 0,0-1 0 0 0,1 0 0 0 0,0 0 0 0 0,1-1 0 0 0,-12-18 0 0 0,11 13 0 0 0,0 1 0 0 0,1-1 0 0 0,1-1 0 0 0,1 0 0 0 0,0 0 0 0 0,1 0 0 0 0,-6-30 0 0 0,7 17 0 0 0,1 1 0 0 0,1-1 0 0 0,1 0 0 0 0,2 0 0 0 0,1 1 0 0 0,1-1 0 0 0,2 0 0 0 0,0 1 0 0 0,12-32 0 0 0,54-112 0 0 0,-53 138 0 0 0,0 1 0 0 0,44-57 0 0 0,-35 56 678 0 0,0 2-1 0 0,58-50 0 0 0,-71 72-872 0 0,1 0-1 0 0,0 1 1 0 0,1 1 0 0 0,-1 1-1 0 0,2 0 1 0 0,25-7-1 0 0,-14 7-316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53.3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338 203 8287 0 0,'0'0'191'0'0,"0"0"26"0"0,0 0 9 0 0,14-8 468 0 0,-10 5-572 0 0,0 0 0 0 0,-1 0 0 0 0,1 0-1 0 0,-1 0 1 0 0,1-1 0 0 0,-1 1 0 0 0,0-1 0 0 0,-1 0-1 0 0,5-7 1 0 0,12-15 276 0 0,-6 11-386 0 0,0 1 0 0 0,1 0 0 0 0,0 1 0 0 0,1 1 0 0 0,33-21 0 0 0,-40 29 202 0 0,1 0-1 0 0,0 0 1 0 0,-1 1-1 0 0,1 0 1 0 0,0 1-1 0 0,1 0 1 0 0,-1 0-1 0 0,0 1 1 0 0,0 0-1 0 0,1 0 1 0 0,-1 1-1 0 0,1 1 1 0 0,-1 0-1 0 0,0 0 1 0 0,13 3-1 0 0,28 6 359 0 0,-24-6-536 0 0,-1 1 0 0 0,34 12 0 0 0,-22-3 312 0 0,0 1-1 0 0,42 26 0 0 0,-65-33-243 0 0,0 1 0 0 0,-1 1 0 0 0,0 0-1 0 0,-1 1 1 0 0,0 1 0 0 0,-1 0 0 0 0,0 0-1 0 0,11 17 1 0 0,7 16-104 0 0,31 63 0 0 0,-49-83 0 0 0,0 1 0 0 0,-2 0 0 0 0,-1 1 0 0 0,7 36 0 0 0,-9-26 0 0 0,-2 0 0 0 0,-2 1 0 0 0,-1 39 0 0 0,-3-54 0 0 0,0 0 0 0 0,-2 0 0 0 0,0 0 0 0 0,-2-1 0 0 0,0 1 0 0 0,-11 24 0 0 0,6-22 0 0 0,-2 0 0 0 0,0-1 0 0 0,-25 33 0 0 0,26-40 0 0 0,-2-2 0 0 0,0 0 0 0 0,0-1 0 0 0,-1 0 0 0 0,-26 17 0 0 0,-6 0 0 0 0,-1-3 0 0 0,-2-2 0 0 0,0-2 0 0 0,-2-2 0 0 0,0-2 0 0 0,-91 20 0 0 0,97-30-46 0 0,-61 6 1 0 0,91-15 6 0 0,1 0 0 0 0,-1-1 0 0 0,0-1 1 0 0,0-1-1 0 0,0 0 0 0 0,0-1 1 0 0,-24-9-1 0 0,28 9-94 0 0,2-1 1 0 0,-1-1-1 0 0,0 0 1 0 0,1-1-1 0 0,0 0 1 0 0,0 0-1 0 0,1-1 0 0 0,0 0 1 0 0,0-1-1 0 0,0 0 1 0 0,-11-14-1 0 0,4 1 133 0 0,1-1 0 0 0,1-1 0 0 0,0 0 0 0 0,2-1 0 0 0,1 0 0 0 0,1-1 0 0 0,1 0 0 0 0,1-1 0 0 0,-4-27 0 0 0,1 2 51 0 0,-4-15 362 0 0,-7-93-1 0 0,19 120-70 0 0,4-47-1 0 0,1 65-254 0 0,1 0-1 0 0,0 1 1 0 0,2-1 0 0 0,6-19-1 0 0,2 6-86 0 0,1 0 0 0 0,2 1 0 0 0,1 0 0 0 0,25-35 0 0 0,-21 36 0 0 0,-15 21 0 0 0,0 1 0 0 0,1 0 0 0 0,0 1 0 0 0,0 0 0 0 0,1 0 0 0 0,17-14 0 0 0,15-11 171 0 0,-19 17-641 0 0,22-16 0 0 0,-13 12-3535 0 0,0 0-1405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8:58.9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1 827 4607 0 0,'0'0'102'0'0,"0"0"20"0"0,0 0 6 0 0,0 0 51 0 0,0 0 213 0 0,0 0 96 0 0,0 0 21 0 0,0 0-66 0 0,0 0-222 0 0,0 0 166 0 0,0 0 101 0 0,0 0 21 0 0,0 0-66 0 0,0 0-222 0 0,0 0 166 0 0,0 0 101 0 0,0 0 21 0 0,0 0 3 0 0,0 0 0 0 0,0 0 0 0 0,0 0 0 0 0,0 0-69 0 0,0 0-222 0 0,1 2 166 0 0,20 18 957 0 0,4 0-152 0 0,-1 0-820 0 0,0-1 1 0 0,45 26-1 0 0,92 36 71 0 0,-91-49 1146 0 0,-30-11-495 0 0,83 28 1 0 0,-107-43-1220 0 0,12 3 125 0 0,51 8 0 0 0,13 4 0 0 0,165 51 0 0 0,-151-46 0 0 0,-54-14 0 0 0,130 26 0 0 0,-156-32 0 0 0,0-2 0 0 0,1-1 0 0 0,0-1 0 0 0,0-1 0 0 0,-1-1 0 0 0,1-2 0 0 0,0-1 0 0 0,-1 0 0 0 0,1-3 0 0 0,47-14 0 0 0,168-82 0 0 0,-96 36 133 0 0,-108 51 607 0 0,76-19 0 0 0,223-56-2112 0 0,-213 54 3014 0 0,101-13-2212 0 0,-55 14 1305 0 0,-76 3-735 0 0,154-60 0 0 0,-214 78 0 0 0,-4 3 0 0 0,1 1 0 0 0,-1 2 0 0 0,48-7 0 0 0,51-10 0 0 0,-114 22 0 0 0,23-7 0 0 0,7-3 0 0 0,7-2 0 0 0,-4 1 0 0 0,-3 4 0 0 0,1 2 0 0 0,51-1 0 0 0,29-1 0 0 0,-98 7 0 0 0,37-8 0 0 0,-20 3 0 0 0,32-3 931 0 0,144-10 186 0 0,-194 21-1117 0 0,15-2 0 0 0,-24 1 0 0 0,21-1 0 0 0,-7 2 0 0 0,-16-1 0 0 0,0 0 0 0 0,0-1 0 0 0,-1-1 0 0 0,21-6 0 0 0,-10 2 0 0 0,1 2 0 0 0,-1 1 0 0 0,32-1 0 0 0,24-4 0 0 0,84-5 0 0 0,-156 14 0 0 0,157-14 0 0 0,-95 5 0 0 0,-46 5 0 0 0,37 0 0 0 0,-39 4 0 0 0,-1 2 0 0 0,0 1 0 0 0,1 0 0 0 0,-1 2 0 0 0,-1 1 0 0 0,27 9 0 0 0,-9-3 0 0 0,1-1 0 0 0,0-2 0 0 0,47 3 0 0 0,-56-8 0 0 0,87 21 0 0 0,-31-13 0 0 0,-28-2 0 0 0,42 6 0 0 0,-49-11 0 0 0,130 9 0 0 0,-94-17 0 0 0,4 0 0 0 0,-5 5 0 0 0,-49-1 0 0 0,1-2 0 0 0,59-9 0 0 0,-78 5 0 0 0,0-1 0 0 0,0 0 0 0 0,-1-2 0 0 0,25-12 0 0 0,33-12 0 0 0,-66 26 0 0 0,0 1 0 0 0,-1-2 0 0 0,0 1 0 0 0,0-2 0 0 0,-1 1 0 0 0,1-2 0 0 0,-2 1 0 0 0,11-12 0 0 0,-1 2 0 0 0,8-10 0 0 0,29-36 0 0 0,-16 16 0 0 0,38-46 0 0 0,-53 62 0 0 0,-5 3 0 0 0,-18 27 0 0 0,7-21 0 0 0,-6 10 0 0 0,-2 4 0 0 0,1 0 0 0 0,1 0 0 0 0,0 0 0 0 0,0 0 0 0 0,7-12 0 0 0,-7 14 0 0 0,2 1 0 0 0,1 0 0 0 0,1 3 0 0 0,1 3 0 0 0,-7-1-234 0 0,1 1 0 0 0,-1 0 0 0 0,0 1 0 0 0,0-1 0 0 0,0 0 0 0 0,0 0 0 0 0,0 0 0 0 0,0 1 0 0 0,0-1 0 0 0,0 0 0 0 0,0 1 0 0 0,0-1-1 0 0,0 1 1 0 0,0 0 0 0 0,0-1 0 0 0,1 2 0 0 0,4 0-4961 0 0,-6-2-1887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9:00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386 2 8287 0 0,'0'0'191'0'0,"0"0"26"0"0,0 0 9 0 0,0 0 110 0 0,0 0 444 0 0,0 0 196 0 0,0 0 42 0 0,0 0-131 0 0,0 0-508 0 0,0 0 37 0 0,0 0 80 0 0,14 10 2062 0 0,-11-8-2240 0 0,8 13-28 0 0,9 13 222 0 0,-1 1 0 0 0,-1 1 0 0 0,19 46 0 0 0,-33-65-512 0 0,0-1 0 0 0,-3-25-116 0 0,-1-12-644 0 0,-3 14 636 0 0,0 1 0 0 0,0-1 0 0 0,-1 1 0 0 0,0 0 0 0 0,-1 0 0 0 0,-1 1 0 0 0,0-1 0 0 0,-12-17 0 0 0,15 26 124 0 0,0-1 0 0 0,-1 1 0 0 0,1-1 0 0 0,0 1 0 0 0,-1 0 0 0 0,0 0 0 0 0,0 0 0 0 0,0 1 0 0 0,0-1 0 0 0,0 1 0 0 0,0 0 0 0 0,-1 0 0 0 0,1 1 0 0 0,-1-1 0 0 0,1 1 0 0 0,-1 0 0 0 0,0 0 0 0 0,1 1 0 0 0,-10-1 0 0 0,-2 1 0 0 0,0 0 0 0 0,-1 1 0 0 0,1 1 0 0 0,-24 6 0 0 0,21-3 0 0 0,-32 15 0 0 0,-57 18 0 0 0,69-26 0 0 0,33-9 0 0 0,4-2 0 0 0,1-1 0 0 0,0 1 0 0 0,-1-1 0 0 0,1 1 0 0 0,-1-1 0 0 0,1 0 0 0 0,-1 0 0 0 0,1 0 0 0 0,-1 1 0 0 0,1-1 0 0 0,-1-1 0 0 0,1 1 0 0 0,-1 0 0 0 0,-2-1 0 0 0,-4 0 0 0 0,7 0 2 0 0,0 1 0 0 0,0 0 0 0 0,1 0 0 0 0,-1 0 1 0 0,0-1-1 0 0,1 1 0 0 0,-1 0 0 0 0,0-1 0 0 0,1 1 0 0 0,-1-1 0 0 0,0 1 0 0 0,1-1 0 0 0,-1 1 0 0 0,1-1 0 0 0,-1 1 0 0 0,0-1 0 0 0,1-3-177 0 0,0 2-38 0 0,-1 0 1 0 0,1 0-1 0 0,0 0 0 0 0,-1 1 0 0 0,1-1 1 0 0,0 0-1 0 0,1 0 0 0 0,-1 0 0 0 0,0 0 1 0 0,1-4-1 0 0,0 3-156 0 0,-1 0-654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9:01.6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0 527 8287 0 0,'0'0'191'0'0,"0"0"26"0"0,0 0 9 0 0,1 1-34 0 0,12 17-154 0 0,-8-13 305 0 0,0 1-1 0 0,1-1 0 0 0,-1 0 0 0 0,1-1 0 0 0,0 1 1 0 0,0-1-1 0 0,0-1 0 0 0,1 1 0 0 0,-1-1 1 0 0,1 0-1 0 0,0 0 0 0 0,0-1 0 0 0,0 0 0 0 0,0 0 1 0 0,1-1-1 0 0,-1 0 0 0 0,13 1 0 0 0,18 2-239 0 0,18 0 1250 0 0,118-4 695 0 0,-81 2-1386 0 0,14 0-716 0 0,-41-6 54 0 0,-4 1 0 0 0,90-16 0 0 0,-7-5 0 0 0,-9 2 0 0 0,-118 20 0 0 0,0 0 0 0 0,-1 2 0 0 0,1 0 0 0 0,0 1 0 0 0,19 3 0 0 0,-2 0 0 0 0,17 6 0 0 0,-38-7 0 0 0,0 0 0 0 0,19 1 0 0 0,30-4 0 0 0,106-13 0 0 0,-142 12 0 0 0,40 1 0 0 0,-21 1 0 0 0,62 0 0 0 0,-58-2 0 0 0,0-2 0 0 0,71-15 0 0 0,-46 8 0 0 0,19-4 0 0 0,52-12 0 0 0,-129 21 0 0 0,2 2 0 0 0,-1-2 0 0 0,0 0 0 0 0,-1-1 0 0 0,33-16 0 0 0,-30 11 0 0 0,32-25 0 0 0,7-8 0 0 0,-47 34 0 0 0,-1 0 0 0 0,-1-2 0 0 0,0 1 0 0 0,-1-1 0 0 0,0 0 0 0 0,11-20 0 0 0,-18 27 0 0 0,5-7 0 0 0,1 0 0 0 0,0 0 0 0 0,1 1 0 0 0,13-14 0 0 0,-15 18 0 0 0,-1 3 0 0 0,0-1 0 0 0,0 0 0 0 0,2 1 0 0 0,0 0 0 0 0,2-3 0 0 0,24-1 0 0 0,-31 7 0 0 0,12-10 0 0 0,11 2 0 0 0,-24 8 0 0 0,-1 1 0 0 0,1-1 0 0 0,0 1 0 0 0,0 0 0 0 0,0 0 0 0 0,0 0 0 0 0,0 0 0 0 0,-1 0 0 0 0,1 0 0 0 0,0 0 0 0 0,0 1 0 0 0,0-1 0 0 0,0 0 0 0 0,0 1 0 0 0,-1 0 0 0 0,1-1 0 0 0,3 3 0 0 0,-3-2 0 0 0,2 2 0 0 0,0 0 0 0 0,-1 0 0 0 0,0 0 0 0 0,1 0 0 0 0,-1 0 0 0 0,0 1 0 0 0,-1-1 0 0 0,1 1 0 0 0,-1 0 0 0 0,3 4 0 0 0,2 5 0 0 0,8 24 0 0 0,4 36 0 0 0,-16-69 0 0 0,-1-9 0 0 0,-1-10 0 0 0,-5-13 0 0 0,2 18 0 0 0,1 0 0 0 0,-1-1 0 0 0,-7-18 0 0 0,1 8 0 0 0,-1 0 0 0 0,-18-29 0 0 0,23 44 0 0 0,-1-1 0 0 0,0 1 0 0 0,0-1 0 0 0,-1 1 0 0 0,0 1 0 0 0,0-1 0 0 0,0 1 0 0 0,-1 0 0 0 0,1 0 0 0 0,-11-4 0 0 0,10 6 0 0 0,-1 0 0 0 0,1 1 0 0 0,-1 0 0 0 0,0 1 0 0 0,0 0 0 0 0,0 0 0 0 0,0 0 0 0 0,0 1 0 0 0,0 0 0 0 0,1 1 0 0 0,-1 0 0 0 0,0 0 0 0 0,0 0 0 0 0,0 1 0 0 0,1 1 0 0 0,-11 3 0 0 0,10-3 0 0 0,-1 0 0 0 0,0-1 0 0 0,-14 3 0 0 0,14-4 0 0 0,0 1 0 0 0,0 0 0 0 0,-16 6 0 0 0,25-8 0 0 0,-11 5 0 0 0,1 0 0 0 0,-1 1 0 0 0,1 1 0 0 0,-11 7 0 0 0,7 0-1293 0 0,7-7-5174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9:03.3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1 475 8287 0 0,'0'0'191'0'0,"0"0"26"0"0,0 0 9 0 0,0 0 42 0 0,0 0 158 0 0,0 0 72 0 0,0 0 12 0 0,0 0-67 0 0,1 1-294 0 0,12 7 671 0 0,1 0-1 0 0,-1-2 0 0 0,1 1 0 0 0,18 4 0 0 0,6 3-631 0 0,-28-10 235 0 0,0 0-1 0 0,16 3 1 0 0,161 14 173 0 0,-115-15-528 0 0,-19-3-68 0 0,0-2 0 0 0,0-2 0 0 0,-1-3 0 0 0,58-11 0 0 0,125-23 607 0 0,-206 34-282 0 0,40 1-1 0 0,10-1 412 0 0,24-3-736 0 0,-91 7 0 0 0,77-11 0 0 0,26-6-1758 0 0,235 5 1528 0 0,-317 12 226 0 0,-12 0 17 0 0,-4-1 117 0 0,0 1-1 0 0,35 6 1 0 0,-39-4-135 0 0,0-1 0 0 0,1 1 0 0 0,-1-2 0 0 0,16-1 0 0 0,54-9-317 0 0,-49 5 267 0 0,0-1 55 0 0,-22 3 0 0 0,0 1 0 0 0,12-1 0 0 0,56-7 0 0 0,-39 3 0 0 0,-23 3 0 0 0,0 0 0 0 0,0-1 0 0 0,29-14 0 0 0,-36 14 0 0 0,-1-1 0 0 0,0 0 0 0 0,17-15 0 0 0,15-9 0 0 0,-34 25 0 0 0,0 0 0 0 0,0-1 0 0 0,-1 1 0 0 0,0-2 0 0 0,0 1 0 0 0,0-1 0 0 0,-1 0 0 0 0,0 0 0 0 0,0-1 0 0 0,-1 0 0 0 0,0 0 0 0 0,-1 0 0 0 0,1-1 0 0 0,-2 1 0 0 0,1-1 0 0 0,-1 0 0 0 0,3-14 0 0 0,-5 19 0 0 0,12-42 0 0 0,-9 39 0 0 0,1 1 0 0 0,3-2 0 0 0,12-10 0 0 0,-14 14 0 0 0,-1 0 64 0 0,-4 3 274 0 0,-1 1 136 0 0,0 0 34 0 0,0 0-65 0 0,2 1-294 0 0,4 1-139 0 0,-6-2-9 0 0,1 0-1 0 0,-1 0 0 0 0,1 0 0 0 0,-1 0 0 0 0,1 0 1 0 0,-1 1-1 0 0,0-1 0 0 0,1 0 0 0 0,-1 0 0 0 0,1 0 1 0 0,-1 1-1 0 0,0-1 0 0 0,1 0 0 0 0,-1 0 0 0 0,1 1 1 0 0,-1-1-1 0 0,0 0 0 0 0,1 1 0 0 0,-1-1 0 0 0,0 0 1 0 0,0 1-1 0 0,1-1 0 0 0,-1 1 0 0 0,0-1 0 0 0,0 1 1 0 0,7 11-1 0 0,-2-4 0 0 0,0 2 0 0 0,-1-1 0 0 0,0 0 0 0 0,-1 1 0 0 0,0 0 0 0 0,2 10 0 0 0,7 63 0 0 0,-11-70 0 0 0,0-5 0 0 0,2 17 0 0 0,-1 31 0 0 0,-1-104 0 0 0,0-64 0 0 0,-2 99 0 0 0,1 8 0 0 0,0 0 0 0 0,-1 0 0 0 0,0 0 0 0 0,0 0 0 0 0,-2-9 0 0 0,-2-2 0 0 0,4 13 0 0 0,0 0 0 0 0,0 0 0 0 0,0 0 0 0 0,0 0 0 0 0,0 0 0 0 0,-1 0 0 0 0,-1-3 0 0 0,-5-7 0 0 0,6 11 0 0 0,1-1 0 0 0,-1 1 0 0 0,0-1 0 0 0,1 1 0 0 0,-1 0 0 0 0,0 0 0 0 0,0-1 0 0 0,-4-2 0 0 0,-9-5 0 0 0,10 6 0 0 0,-1-1 0 0 0,0 1 0 0 0,0 1 0 0 0,-1-1 0 0 0,-12-4 0 0 0,0 1 0 0 0,-1 1 0 0 0,0 0 0 0 0,0 2 0 0 0,0 0 0 0 0,-1 2 0 0 0,-30-1 0 0 0,43 4 0 0 0,1 0 0 0 0,-1 0 0 0 0,1 1 0 0 0,-12 5 0 0 0,-9 1 0 0 0,-60 20 76 0 0,1 0-1013 0 0,84-28-3546 0 0,-4-2-1565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9:08.0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1279 10135 0 0,'0'0'231'0'0,"0"0"29"0"0,0 0 19 0 0,-2-1-41 0 0,1 1-236 0 0,1 0-1 0 0,-1-1 1 0 0,1 1-1 0 0,0 0 1 0 0,-1-1-1 0 0,1 1 1 0 0,-1 0-1 0 0,1-1 1 0 0,0 1-1 0 0,0 0 1 0 0,-1-1-1 0 0,1 1 1 0 0,0-1-1 0 0,0 1 1 0 0,-1-1-1 0 0,1 1 1 0 0,0 0-1 0 0,0-1 1 0 0,0 1-1 0 0,0-1 1 0 0,0 1-1 0 0,-1-1 1 0 0,1 1-1 0 0,0-1 1 0 0,0 1-1 0 0,0-1 1 0 0,0 1-1 0 0,1-1 1 0 0,-1 1 0 0 0,0-1-1 0 0,0 1 1 0 0,0-1-1 0 0,1-2-2 0 0,0 1 1 0 0,0 0-1 0 0,1 0 1 0 0,-1 0-1 0 0,0-1 1 0 0,1 1-1 0 0,2-2 1 0 0,3-3 20 0 0,0 0 0 0 0,1 1 0 0 0,8-7 0 0 0,11-3 655 0 0,1 2 1 0 0,56-21-1 0 0,-6 2-691 0 0,20-3 16 0 0,-28 11 0 0 0,13-4 979 0 0,146-30-1 0 0,-183 49-887 0 0,-21 2-91 0 0,0 0 0 0 0,-1-2 0 0 0,32-17 0 0 0,-53 26 0 0 0,13-8 0 0 0,29-22 0 0 0,-18 11 0 0 0,22-23 0 0 0,-26 26 407 0 0,2 1-1 0 0,-1 2 0 0 0,2 0 1 0 0,31-11-1 0 0,5-3-386 0 0,-42 19-21 0 0,0 0-1 0 0,32-10 1 0 0,172-45 1884 0 0,-198 55-1827 0 0,-1-1 0 0 0,33-18 0 0 0,4-2-59 0 0,-31 18 3 0 0,1 2 0 0 0,44-8 0 0 0,6-2 0 0 0,-3 4-371 0 0,-22 5-815 0 0,-1-3 2473 0 0,4-1-1152 0 0,112-12 0 0 0,-24 14-135 0 0,-28-1 0 0 0,-11 1 0 0 0,-29 3 0 0 0,-21 6 0 0 0,-20 1 0 0 0,68-12 0 0 0,-73 8 0 0 0,65-2 0 0 0,-19 2 0 0 0,-45 5 0 0 0,-23 1 0 0 0,0 1 0 0 0,14-4 0 0 0,58-9 0 0 0,-5 1 0 0 0,-44 7 0 0 0,14-5 0 0 0,1 1 0 0 0,-25 6 0 0 0,127-32 0 0 0,-130 31 0 0 0,-18 3 0 0 0,1 1 0 0 0,0-1 0 0 0,-1 0 0 0 0,7-3 0 0 0,-1 0 0 0 0,1 0 0 0 0,-1 0 0 0 0,1 1 0 0 0,0 1 0 0 0,0-1 0 0 0,0 2 0 0 0,23-1 0 0 0,11-1 0 0 0,-33 2 0 0 0,23 0 0 0 0,30 6 0 0 0,-59-4 0 0 0,0-1 0 0 0,0 0 0 0 0,1-1 0 0 0,7 0 0 0 0,-9 0 0 0 0,1 0 0 0 0,-1 1 0 0 0,0 0 0 0 0,1 0 0 0 0,-1 0 0 0 0,7 2 0 0 0,-4-1 0 0 0,0 0 0 0 0,0 0 0 0 0,0-1 0 0 0,0 0 0 0 0,0 0 0 0 0,0-1 0 0 0,0 0 0 0 0,0 0 0 0 0,0-1 0 0 0,8-3 0 0 0,-15 5 0 0 0,40-6 0 0 0,-32 5 0 0 0,0 0 0 0 0,0-1 0 0 0,14-3 0 0 0,1 0 0 0 0,-20 5 0 0 0,0 0 0 0 0,-1-1 0 0 0,1 0 0 0 0,0 0 0 0 0,5-2 0 0 0,7-4 0 0 0,-10 4 0 0 0,-1 0 0 0 0,1 0 0 0 0,0 1 0 0 0,0 0 0 0 0,0 0 0 0 0,10-1 0 0 0,-7 1 0 0 0,0 0 0 0 0,-1 0 0 0 0,1-1 0 0 0,11-4 0 0 0,-10 2 0 0 0,1 1 0 0 0,14-3 0 0 0,-14 5 0 0 0,1 0 0 0 0,-1 0 0 0 0,1 1 0 0 0,0 0 0 0 0,-1 1 0 0 0,1 1 0 0 0,0 0 0 0 0,19 4 0 0 0,-22-4 0 0 0,0 1 0 0 0,0-2 0 0 0,0 1 0 0 0,0-1 0 0 0,0 0 0 0 0,0-1 0 0 0,10-2 0 0 0,27-1 0 0 0,-10 4 0 0 0,1-1 0 0 0,-1-3 0 0 0,59-12 0 0 0,-6-1 0 0 0,-84 16 0 0 0,0 1 0 0 0,0-1 0 0 0,0 1 0 0 0,0 0 0 0 0,0 1 0 0 0,6 0 0 0 0,-7 0 0 0 0,0 0 0 0 0,1-1 0 0 0,-1 0 0 0 0,0 0 0 0 0,1 0 0 0 0,-1 0 0 0 0,8-2 0 0 0,-4 0 0 0 0,1 1 0 0 0,-1 0 0 0 0,1 0 0 0 0,-1 1 0 0 0,12 1 0 0 0,17-1 0 0 0,-29 1 0 0 0,0-1 0 0 0,0 1 0 0 0,0 0 0 0 0,0 1 0 0 0,0-1 0 0 0,11 6 0 0 0,21 3 0 0 0,-25-6 0 0 0,0 0 0 0 0,0 1 0 0 0,-1 1 0 0 0,14 7 0 0 0,11 4 0 0 0,5 5 931 0 0,-24-16-127 0 0,0 0-1876 0 0,1 2 465 0 0,10 7 607 0 0,-26-13 0 0 0,0-1 0 0 0,0 1 0 0 0,0-1 0 0 0,-1 1 0 0 0,9 5 0 0 0,-4-1 0 0 0,1 1 0 0 0,-2 1 0 0 0,12 11 0 0 0,-18-17 0 0 0,12 8 0 0 0,-8-6 0 0 0,1-1 0 0 0,6-1 0 0 0,1 3 0 0 0,-12-3 0 0 0,0 1 0 0 0,9 3 0 0 0,-1-5 0 0 0,28 2 0 0 0,-37-2 0 0 0,0-1 0 0 0,0 0 0 0 0,-1 0 0 0 0,1 0 0 0 0,0 0 0 0 0,0 0 0 0 0,0 0 0 0 0,0 0 0 0 0,-1 0 0 0 0,1-1 0 0 0,0 1 0 0 0,0 0 0 0 0,1-1 0 0 0,0 0 0 0 0,-1 0 0 0 0,1-1 0 0 0,-1 1 0 0 0,0 0 0 0 0,1-1 0 0 0,-1 1 0 0 0,0-1 0 0 0,0 0 0 0 0,2-2 0 0 0,1-4 0 0 0,0 0 0 0 0,-1-1 0 0 0,0 1 0 0 0,-1 0 0 0 0,1-1 0 0 0,-2 0 0 0 0,1 1 0 0 0,-1-1 0 0 0,0-17 0 0 0,1-9 0 0 0,-2 27 0 0 0,-1 0 0 0 0,3 3 0 0 0,5 8 0 0 0,6 12 0 0 0,-12-14 0 0 0,0 0 0 0 0,0 0 0 0 0,0 1 0 0 0,0-1 0 0 0,0 0 0 0 0,0 1 0 0 0,0-1 0 0 0,-1 0 0 0 0,1 1 0 0 0,0-1 0 0 0,-1 1 0 0 0,1-1 0 0 0,0 4 0 0 0,0 1 0 0 0,0-3 0 0 0,0-1 0 0 0,0 1 0 0 0,0 1 0 0 0,-1-1 0 0 0,1 0 0 0 0,-1 0 0 0 0,1 5 0 0 0,-1 1 0 0 0,1-2 0 0 0,-1 0 0 0 0,0 1 0 0 0,0-1 0 0 0,0 0 0 0 0,-2 8 0 0 0,-7 13 0 0 0,5-17 0 0 0,3-6 0 0 0,-1-1 0 0 0,0 1 0 0 0,-1-1 0 0 0,1 0 0 0 0,-1 0 0 0 0,1 0 0 0 0,-1-1 0 0 0,0 1 0 0 0,-1 0 0 0 0,1-1 0 0 0,-1 0 0 0 0,1 0 0 0 0,-1 0 0 0 0,0 0 0 0 0,0-1 0 0 0,0 1 0 0 0,0-1 0 0 0,-7 2 0 0 0,7-3 0 0 0,0 0 0 0 0,0 0 0 0 0,0-1 0 0 0,0 1 0 0 0,0-1 0 0 0,0 0 0 0 0,0 0 0 0 0,0 0 0 0 0,0-1 0 0 0,0 0 0 0 0,0 1 0 0 0,0-1 0 0 0,0-1 0 0 0,1 1 0 0 0,-1-1 0 0 0,0 1 0 0 0,1-1 0 0 0,-1 0 0 0 0,1 0 0 0 0,-7-5 0 0 0,-8-4 0 0 0,8 5-570 0 0,1-1 0 0 0,-1 1 1 0 0,1-2-1 0 0,-12-11 0 0 0,10 9-453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9:10.1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1 324 6447 0 0,'0'0'298'0'0,"0"0"-10"0"0,1 1-188 0 0,23 13-19 0 0,-23-13 284 0 0,3 0 225 0 0,1-1-1 0 0,-1 1 0 0 0,0-1 0 0 0,6 0 0 0 0,-9 0-491 0 0,61-5 953 0 0,-19 3-246 0 0,78-12 0 0 0,41-20 1073 0 0,-155 33-1847 0 0,116-24 103 0 0,-1-1-134 0 0,-92 23 0 0 0,-22 3 0 0 0,0 0 0 0 0,-1-1 0 0 0,1-1 0 0 0,-1 1 0 0 0,11-4 0 0 0,34-15 720 0 0,92-21 0 0 0,-122 39-381 0 0,-18 2-312 0 0,-1 0 0 0 0,1-1 0 0 0,-1 1 0 0 0,0-1 0 0 0,1 0 0 0 0,-1 1 0 0 0,0-1-1 0 0,0-1 1 0 0,4-1 0 0 0,-1 0-27 0 0,0 1 0 0 0,0-1 0 0 0,1 1 0 0 0,-1 0 0 0 0,0 1 0 0 0,1-1 0 0 0,0 1 0 0 0,6 0 0 0 0,24-5 0 0 0,-22 2 0 0 0,-1-1 0 0 0,15-7 0 0 0,-13 5 0 0 0,-1 1 0 0 0,1 0 0 0 0,23-4 0 0 0,-11 4 0 0 0,-25 5 67 0 0,1 0-1 0 0,-1 0 1 0 0,0 1-1 0 0,1-1 1 0 0,-1 1-1 0 0,0 0 1 0 0,1 0-1 0 0,-1 0 1 0 0,1 0-1 0 0,-1 0 0 0 0,0 1 1 0 0,1 0-1 0 0,5 1 1 0 0,-7-2 27 0 0,0 1 0 0 0,0-1 0 0 0,0 0 0 0 0,0 0 0 0 0,0 0 0 0 0,0 0 1 0 0,0 0-1 0 0,0 0 0 0 0,0-1 0 0 0,0 1 0 0 0,3-2 0 0 0,11-1-106 0 0,17 2 12 0 0,-17 0 0 0 0,0 0 0 0 0,19 2 0 0 0,-14 0 0 0 0,53-7 0 0 0,0-1 0 0 0,171 2 0 0 0,-193 0 0 0 0,-26 3 0 0 0,-21 1 0 0 0,0 1 0 0 0,0-1 0 0 0,0 1 0 0 0,0 0 0 0 0,0 0 0 0 0,6 2 0 0 0,-5-1 0 0 0,-1-1 0 0 0,1 0 0 0 0,0 0 0 0 0,0 0 0 0 0,0-1 0 0 0,10-2 0 0 0,19-1 0 0 0,36 6 0 0 0,-41-5-7 0 0,-6 1 457 0 0,-7 1 104 0 0,24 3 481 0 0,-29-2-1031 0 0,-1 1-1 0 0,0-2 0 0 0,0 0 1 0 0,15-3-1 0 0,-10 2-3 0 0,21-1-1 0 0,113-4 1 0 0,-32 2-165 0 0,-16 0 346 0 0,-58 1-189 0 0,51 4 0 0 0,69 9-1984 0 0,-129-5 2552 0 0,-1 2-1 0 0,46 14 1 0 0,-57-14-412 0 0,-8-1-133 0 0,0 0 0 0 0,-1 1 0 0 0,1 0 0 0 0,-1 1 0 0 0,0 1 0 0 0,0 0 0 0 0,-1 1 0 0 0,0 0 0 0 0,-1 1 0 0 0,15 15 0 0 0,-9-7-15 0 0,-13-14 0 0 0,0 1 0 0 0,-1 0 0 0 0,0 0 0 0 0,0 0 0 0 0,0 1 0 0 0,4 8 0 0 0,-2-5 0 0 0,0 2 0 0 0,5 15 0 0 0,-7-17 0 0 0,15 33 0 0 0,-9-23 0 0 0,-5-10 0 0 0,-2 0 0 0 0,0 0 0 0 0,0-2 0 0 0,3 8 0 0 0,-6-12 0 0 0,2 5 0 0 0,1-15 0 0 0,7-17 0 0 0,7-18 0 0 0,-12 28 0 0 0,0 1 0 0 0,1 0 0 0 0,1 0 0 0 0,0 1 0 0 0,11-16 0 0 0,-16 25 0 0 0,10-9 0 0 0,-5 7 0 0 0,1 7 0 0 0,-7-1 0 0 0,0 1 0 0 0,0-1 0 0 0,0 0 0 0 0,0 1 0 0 0,0-1 0 0 0,0 1 0 0 0,0 0 0 0 0,-1-1 0 0 0,1 1 0 0 0,-1 0 0 0 0,1-1 0 0 0,-1 1 0 0 0,0 0 0 0 0,1-1 0 0 0,-1 1 0 0 0,0 0 0 0 0,0 0 0 0 0,-1 1 0 0 0,-3 42 0 0 0,1-24 0 0 0,-3 13 0 0 0,-3 2 0 0 0,8-22 0 0 0,-5 20 0 0 0,6-30 0 0 0,-8 9 0 0 0,1-2 0 0 0,3-8 0 0 0,-4 3 0 0 0,4-3-31 0 0,1-1 0 0 0,0-1 0 0 0,0 1 0 0 0,0 0 0 0 0,-1-1 0 0 0,1 0 0 0 0,-1 1 0 0 0,1-1 0 0 0,-1-1 0 0 0,0 1 0 0 0,1 0 0 0 0,-1-1 0 0 0,0 0 0 0 0,1 0 0 0 0,-1 0 0 0 0,-6-1-1 0 0,-3-2-210 0 0,0 0-1 0 0,0-1 1 0 0,-16-7-1 0 0,17 6 120 0 0,0 0-1 0 0,0 2 1 0 0,-16-4-1 0 0,24 6 126 0 0,-1 1 31 0 0,0-1 0 0 0,1 0 1 0 0,-1 0-1 0 0,0 0 0 0 0,1 0 1 0 0,-1-1-1 0 0,1 0 0 0 0,-1 1 1 0 0,1-2-1 0 0,0 1 0 0 0,-7-6 1 0 0,10 8-2 0 0,0-1 1 0 0,1 1 0 0 0,-1-1-1 0 0,1 1 1 0 0,-1-1 0 0 0,1 0-1 0 0,-1 1 1 0 0,1-1 0 0 0,-1 0-1 0 0,1 1 1 0 0,-1-1 0 0 0,1 0 0 0 0,0 1-1 0 0,0-1 1 0 0,-1 0 0 0 0,1-1-1 0 0,1-12-4421 0 0,-1 11 2841 0 0,2-9-4696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4.5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 19351 0 0,'0'0'856'0'0,"0"0"176"0"0,8 0-824 0 0,5 2-208 0 0,1-2 0 0 0,0 0 0 0 0,1-2 0 0 0,1 2 0 0 0,0-1 0 0 0,1-1 0 0 0,6 2 0 0 0,0-4 0 0 0,3-1 0 0 0,-2 0 0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9:12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0 273 4607 0 0,'0'0'208'0'0,"0"0"135"0"0,0 0 440 0 0,0 0 193 0 0,0 0 42 0 0,0 0-63 0 0,0 0-290 0 0,16-5 994 0 0,14-6-944 0 0,-23 8-157 0 0,1 0 0 0 0,0 0 0 0 0,0 1 0 0 0,13-3 0 0 0,-18 5-499 0 0,0-1-1 0 0,-1 1 0 0 0,1-1 1 0 0,0 0-1 0 0,-1 0 0 0 0,1 0 1 0 0,3-3-1 0 0,15-6 83 0 0,5 4-141 0 0,0 1 0 0 0,0 1 0 0 0,0 0 0 0 0,33 2 0 0 0,-45 1 249 0 0,0-1 0 0 0,0 0 0 0 0,20-6 1 0 0,-17 4 193 0 0,29-4 0 0 0,4 2-299 0 0,-26 3-133 0 0,28-1-1 0 0,-33 3-10 0 0,32-6 0 0 0,-23 2 0 0 0,-1-1 0 0 0,-22 4 0 0 0,0 1 0 0 0,-1 0 0 0 0,1 0 0 0 0,0 0 0 0 0,0 1 0 0 0,7 0 0 0 0,-7 0 0 0 0,-1-1 0 0 0,1 1 0 0 0,-1-1 0 0 0,0 0 0 0 0,9-2 0 0 0,15-3 0 0 0,-23 5 0 0 0,1 0 0 0 0,-1 0 0 0 0,0 0 0 0 0,7-3 0 0 0,-8 2 0 0 0,0 0 0 0 0,1 1 0 0 0,-1 0 0 0 0,1 0 0 0 0,8-1 0 0 0,-6 2 0 0 0,0-1 0 0 0,1 0 0 0 0,-1 0 0 0 0,0-1 0 0 0,7-3 0 0 0,-8 3 0 0 0,-1 1 0 0 0,1-1 0 0 0,0 1 0 0 0,-1 0 0 0 0,1 0 0 0 0,0 1 0 0 0,0-1 0 0 0,9 2 0 0 0,-13-1 0 0 0,0 0 0 0 0,0 0 0 0 0,0-1 0 0 0,1 1 0 0 0,-1 0 0 0 0,0-1 0 0 0,0 1 0 0 0,0-1 0 0 0,0 0 0 0 0,0 0 0 0 0,3-1 0 0 0,16-5 0 0 0,-9 6 0 0 0,6-2 0 0 0,23 0 0 0 0,8-2 0 0 0,-45 4 0 0 0,0 1 0 0 0,0-1 0 0 0,-1 0 0 0 0,1 0 0 0 0,-1 0 0 0 0,1-1 0 0 0,5-2 0 0 0,-5 2 0 0 0,0 0 0 0 0,1 1 0 0 0,-1-1 0 0 0,9-1 0 0 0,14-4 66 0 0,-23 6-24 0 0,-1-1 0 0 0,1 1 0 0 0,0 0 0 0 0,0 0-1 0 0,0 1 1 0 0,-1-1 0 0 0,1 1 0 0 0,7 0 0 0 0,-2 1 136 0 0,-1-1 1 0 0,1-1-1 0 0,0 1 0 0 0,-1-1 1 0 0,1-1-1 0 0,-1 0 0 0 0,0 0 1 0 0,11-4-1 0 0,-14 4-266 0 0,0 1 0 0 0,0 1 0 0 0,0-1 0 0 0,7 1 0 0 0,16-3-856 0 0,-21 1 873 0 0,1 2 0 0 0,-1-1 1 0 0,1 1-1 0 0,-1 0 0 0 0,10 1 0 0 0,-10 0 45 0 0,0-1 0 0 0,0 0 0 0 0,0 0 0 0 0,0 0-1 0 0,0-1 1 0 0,7-1 0 0 0,-11 0 26 0 0,1 1 0 0 0,-1 0 0 0 0,1 1 0 0 0,-1-1 0 0 0,1 1 0 0 0,-1-1 0 0 0,1 1 0 0 0,-1 0 0 0 0,1 0 0 0 0,-1 1 0 0 0,1-1 0 0 0,6 2 0 0 0,-7-1 89 0 0,0-1-1 0 0,1 1 0 0 0,-1-1 1 0 0,0 0-1 0 0,0 0 1 0 0,0 0-1 0 0,0-1 0 0 0,5 0 1 0 0,12-2 499 0 0,-7 4-436 0 0,0 0 0 0 0,0 1 0 0 0,14 3 0 0 0,-4-2-152 0 0,-1-1 0 0 0,0 0 0 0 0,36-3 0 0 0,14 0 0 0 0,-8 0 0 0 0,-41 0 0 0 0,32 2 0 0 0,-27 2 0 0 0,-12-1 0 0 0,0-1 0 0 0,18 0 0 0 0,14-3 0 0 0,96 9 0 0 0,-74 1 0 0 0,62 12 0 0 0,33 18 0 0 0,-90-22 0 0 0,14 3 0 0 0,-9-2 0 0 0,-54-12 0 0 0,1 1 0 0 0,43 16 0 0 0,-60-18 0 0 0,22 9 0 0 0,-13-8 0 0 0,-9-3 0 0 0,0 1 0 0 0,0 0 0 0 0,9 5 0 0 0,1 0 0 0 0,-7-3 0 0 0,-1 1 0 0 0,0 0 0 0 0,0 0 0 0 0,0 2 0 0 0,21 16 0 0 0,-25-17 0 0 0,0 1 0 0 0,0 0 0 0 0,11 13 0 0 0,11 15 0 0 0,-23-28 0 0 0,0 0 0 0 0,0 1 0 0 0,-1 0 0 0 0,0 0 0 0 0,0 0 0 0 0,-1 1 0 0 0,-1 0 0 0 0,6 16 0 0 0,2 1 0 0 0,-9-21 0 0 0,-1-1 0 0 0,1 1 0 0 0,-1-1 0 0 0,0 1 0 0 0,-1 0 0 0 0,1 0 0 0 0,-1 0 0 0 0,0 7 0 0 0,0-6 0 0 0,2 13 0 0 0,13 21 0 0 0,-13-32 0 0 0,-1-2 0 0 0,6-8 0 0 0,-5-2 0 0 0,-1 1 0 0 0,0 0 0 0 0,1-1 0 0 0,-1 0 0 0 0,0 1 0 0 0,0-1 0 0 0,-1 0 0 0 0,1 0 0 0 0,0 0 0 0 0,-1-1 0 0 0,0 1 0 0 0,2-6 0 0 0,7-14 0 0 0,-5 14 0 0 0,-3 7 0 0 0,0-1 0 0 0,0 1 0 0 0,-1-1 0 0 0,0 0 0 0 0,1 0 0 0 0,-1 1 0 0 0,0-1 0 0 0,0 0 0 0 0,0-4 0 0 0,0 4 0 0 0,-1 2 0 0 0,0 0 0 0 0,0 0 0 0 0,0 0 0 0 0,1 0 0 0 0,-1 0 0 0 0,0 0 0 0 0,1 0 0 0 0,-1 0 0 0 0,1 0 0 0 0,-1 0 0 0 0,1 0 0 0 0,0 0 0 0 0,-1 0 0 0 0,2 0 0 0 0,2-6 0 0 0,-1 1 0 0 0,14-19 0 0 0,-10 18 0 0 0,0 2 0 0 0,1 2 0 0 0,0 4 0 0 0,-7 0 0 0 0,-1 1 0 0 0,1-1 0 0 0,-1 1 0 0 0,1-1 0 0 0,-1 1 0 0 0,1-1 0 0 0,-1 1 0 0 0,0-1 0 0 0,0 1 0 0 0,0-1 0 0 0,0 1 0 0 0,0-1 0 0 0,0 1 0 0 0,0-1 0 0 0,-1 1 0 0 0,1-1 0 0 0,0 1 0 0 0,-2 2 0 0 0,-10 28 0 0 0,0-12 0 0 0,1 1 0 0 0,1 0 0 0 0,-13 39 0 0 0,22-56 100 0 0,-1-1-1 0 0,1 1 1 0 0,-1-1-1 0 0,0 1 1 0 0,0-1-1 0 0,0 0 0 0 0,-1 0 1 0 0,1 0-1 0 0,-4 4 1 0 0,-5 6 720 0 0,10-12-875 0 0,0 1 0 0 0,0-1 0 0 0,0 0 0 0 0,1 1 0 0 0,-1-1 0 0 0,0 1 0 0 0,1-1 0 0 0,-1 3 0 0 0,1-2-2 0 0,-1-1-1 0 0,1 1 1 0 0,-1-1-1 0 0,0 1 1 0 0,1-1-1 0 0,-1 0 1 0 0,0 1-1 0 0,0-1 1 0 0,1 0 0 0 0,-1 0-1 0 0,0 1 1 0 0,0-1-1 0 0,-1 0 1 0 0,1 0-1 0 0,0 0 1 0 0,0 0-1 0 0,0 0 1 0 0,-1-1 0 0 0,1 1-1 0 0,0 0 1 0 0,-4 1-1 0 0,2-1 58 0 0,0 0 0 0 0,0 1 0 0 0,-1-1 0 0 0,1 0 0 0 0,-1-1 0 0 0,1 1 0 0 0,-1 0 0 0 0,1-1 0 0 0,-1 0 0 0 0,1 0 0 0 0,-1 0 0 0 0,1 0 0 0 0,-1-1 0 0 0,1 1 0 0 0,-1-1 0 0 0,1 0 0 0 0,0 0 0 0 0,-1 0 0 0 0,-4-3 0 0 0,-1 1 0 0 0,9 3 0 0 0,-29-10 0 0 0,-36-17 0 0 0,25 11 0 0 0,29 12 0 0 0,-1-1 0 0 0,-20-12 0 0 0,6 3-1301 0 0,14 5-5206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20T14:45:43.48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20T14:45:43.81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0,'0'0,"0"0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46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55 8287 0 0,'0'0'191'0'0,"0"0"26"0"0,0 0 9 0 0,-2-8 148 0 0,-1 0 368 0 0,3 7 234 0 0,0 1 42 0 0,-5-8 1355 0 0,1 2 4598 0 0,2 24-6607 0 0,2-1 0 0 0,1 0 0 0 0,0 1-1 0 0,1-1 1 0 0,7 29 0 0 0,4 34-403 0 0,-9-41 39 0 0,5 111 0 0 0,-14-160 0 0 0,-1-12 0 0 0,1-5 0 0 0,2 0 0 0 0,0 0 0 0 0,2-1 0 0 0,0 1 0 0 0,2 0 0 0 0,9-54 0 0 0,-8 72 0 0 0,1 0 0 0 0,0 0 0 0 0,1 0 0 0 0,-1 0 0 0 0,1 1 0 0 0,1 0 0 0 0,0 0 0 0 0,0 0 0 0 0,1 0 0 0 0,6-7 0 0 0,-7 10 0 0 0,0 1 0 0 0,0-1 0 0 0,0 1 0 0 0,1 0 0 0 0,0 0 0 0 0,-1 1 0 0 0,1 0 0 0 0,1 0 0 0 0,-1 0 0 0 0,0 0 0 0 0,1 1 0 0 0,-1 0 0 0 0,1 1 0 0 0,10-2 0 0 0,5 2 12 0 0,0 1 0 0 0,0 1 0 0 0,29 5 1 0 0,4 0-1314 0 0,-34-7-1649 0 0,-10 2 1416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47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8287 0 0,'0'0'191'0'0,"0"0"26"0"0,0 0 9 0 0,0 0 179 0 0,0 0 734 0 0,0 0 315 0 0,0 0 68 0 0,0 0-57 0 0,0 0-288 0 0,0 0-121 0 0,0 0-28 0 0,0 0-4 0 0,2 0 0 0 0,19-3 913 0 0,26-4 862 0 0,-30 4-2650 0 0,0 1 1 0 0,0 0-1 0 0,33 1 0 0 0,-33 2-130 0 0,25 3-19 0 0,-30-3 0 0 0,-1 1 0 0 0,1-1 0 0 0,0-1 0 0 0,13-1 0 0 0,-5-1-4158 0 0,-20 2-3692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47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0 19351 0 0,'1'2'439'0'0,"0"-1"-504"0"0,-1-1 156 0 0,1 1 0 0 0,0-1 0 0 0,-1 1 0 0 0,1 0 0 0 0,-1-1 0 0 0,1 1 0 0 0,-1 0 0 0 0,1-1 0 0 0,-1 1 0 0 0,0 0 0 0 0,1 0 0 0 0,-1 0 0 0 0,0-1 0 0 0,0 1 0 0 0,1 0 0 0 0,-1 0 0 0 0,0 0 0 0 0,0 1 0 0 0,0 1-82 0 0,1 0 1 0 0,-1 0-1 0 0,1 0 0 0 0,0 0 1 0 0,2 6-1 0 0,-2-6 103 0 0,0-1-1 0 0,0 1 0 0 0,-1 0 1 0 0,1 0-1 0 0,0 0 1 0 0,-1 0-1 0 0,0 5 1 0 0,-14 57 2445 0 0,13-59-2494 0 0,0-1 0 0 0,-1 1 0 0 0,1 0-1 0 0,-1-1 1 0 0,-1 1 0 0 0,1-1 0 0 0,-7 10 0 0 0,-6 16 42 0 0,11-18-105 0 0,0-1 0 0 0,1 0 0 0 0,0 1 0 0 0,1 0 0 0 0,1-1 0 0 0,0 1 0 0 0,0 0 0 0 0,3 24 0 0 0,-1-30 0 0 0,1 0 0 0 0,-1 0 0 0 0,1 0 0 0 0,0 0 0 0 0,1-1 0 0 0,0 1 0 0 0,0-1 0 0 0,0 1 0 0 0,1-1 0 0 0,0 0 0 0 0,0-1 0 0 0,0 1 0 0 0,1-1 0 0 0,0 1 0 0 0,0-1 0 0 0,0-1 0 0 0,11 8 0 0 0,-2-2 0 0 0,1-2 0 0 0,1 0 0 0 0,0 0 0 0 0,0-1 0 0 0,0-1 0 0 0,0-1 0 0 0,1-1 0 0 0,0 0 0 0 0,0-1 0 0 0,1 0 0 0 0,28-1 0 0 0,-34-3 0 0 0,-1 0 0 0 0,0-1 0 0 0,0 0 0 0 0,-1 0 0 0 0,1-1 0 0 0,19-9 0 0 0,-25 10 0 0 0,-1-1 0 0 0,1 1 0 0 0,-1-1 0 0 0,1 0 0 0 0,-1-1 0 0 0,0 1 0 0 0,5-6 0 0 0,-7 6 0 0 0,0 1 0 0 0,-1 0 0 0 0,1-1 0 0 0,-1 1 0 0 0,0-1 0 0 0,1 0 0 0 0,-1 1 0 0 0,0-1 0 0 0,0 0 0 0 0,-1 0 0 0 0,1 1 0 0 0,-1-1 0 0 0,1 0 0 0 0,-1-4 0 0 0,0 2 0 0 0,-1 0 0 0 0,0 1 0 0 0,-1-1 0 0 0,1 0 0 0 0,-1 1 0 0 0,0-1 0 0 0,0 1 0 0 0,0 0 0 0 0,0 0 0 0 0,-1 0 0 0 0,0 0 0 0 0,0 0 0 0 0,0 0 0 0 0,0 1 0 0 0,0-1 0 0 0,-1 1 0 0 0,0 0 0 0 0,0 0 0 0 0,-4-3 0 0 0,4 4 0 0 0,-1-1 0 0 0,1 1 0 0 0,-1-1 0 0 0,1 1 0 0 0,-1 0 0 0 0,0 1 0 0 0,0-1 0 0 0,-6 0 0 0 0,8 2 0 0 0,0-1 0 0 0,0 1 0 0 0,0 0 0 0 0,0 0 0 0 0,0 0 0 0 0,1 1 0 0 0,-1-1 0 0 0,0 1 0 0 0,0 0 0 0 0,0-1 0 0 0,1 1 0 0 0,-1 0 0 0 0,0 1 0 0 0,-4 2 0 0 0,1-1 107 0 0,1 1 0 0 0,-1 0 0 0 0,1 1 0 0 0,0-1 0 0 0,0 1 0 0 0,0 0 0 0 0,1 0 0 0 0,0 1 0 0 0,0-1 0 0 0,0 1 0 0 0,1 0-1 0 0,-1 0 1 0 0,1 0 0 0 0,1 0 0 0 0,-1 1 0 0 0,1-1 0 0 0,0 1 0 0 0,0 6 0 0 0,1-8-105 0 0,1-1-1 0 0,1 0 0 0 0,-1 0 1 0 0,1 0-1 0 0,-1 0 1 0 0,1 0-1 0 0,0 0 1 0 0,1 0-1 0 0,-1 0 1 0 0,3 4-1 0 0,-4-7-174 0 0,0 0 0 0 0,1-1-1 0 0,-1 1 1 0 0,0 0 0 0 0,1 0 0 0 0,-1-1 0 0 0,0 1-1 0 0,1 0 1 0 0,-1-1 0 0 0,1 1 0 0 0,0 0-1 0 0,-1-1 1 0 0,1 1 0 0 0,-1-1 0 0 0,1 1 0 0 0,0-1-1 0 0,-1 1 1 0 0,1-1 0 0 0,0 0 0 0 0,0 1-1 0 0,-1-1 1 0 0,1 0 0 0 0,0 0 0 0 0,0 1 0 0 0,0-1-1 0 0,-1 0 1 0 0,1 0 0 0 0,0 0 0 0 0,0 0-1 0 0,0 0 1 0 0,-1 0 0 0 0,1 0 0 0 0,0 0 0 0 0,0 0-1 0 0,0-1 1 0 0,-1 1 0 0 0,1 0 0 0 0,0 0-1 0 0,1-1 1 0 0,0 0-1564 0 0,7-2-6421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51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385 51 17503 0 0,'0'0'399'0'0,"0"0"60"0"0,0 0 21 0 0,0 0-59 0 0,0 0-204 0 0,0 0-200 0 0,0 0-1 0 0,0 0 1 0 0,0 0-1 0 0,0 1 1 0 0,0-1-1 0 0,0 0 1 0 0,0 0-1 0 0,0 0 1 0 0,-1 0-1 0 0,1 1 1 0 0,0-1-1 0 0,0 0 1 0 0,0 0-1 0 0,0 0 1 0 0,0 0-1 0 0,-1 0 1 0 0,1 0-1 0 0,0 1 1 0 0,0-1-1 0 0,0 0 1 0 0,0 0-1 0 0,-1 0 1 0 0,1 0-1 0 0,0 0 1 0 0,0 0-1 0 0,0 0 1 0 0,-1 0-1 0 0,1 0 1 0 0,0 0-1 0 0,0 0 1 0 0,0 0-1 0 0,-1 0 1 0 0,1 0-1 0 0,0 0 1 0 0,0 0-1 0 0,0 0 1 0 0,-1 0-1 0 0,1 0 1 0 0,0 0-1 0 0,0 0 1 0 0,0 0-1 0 0,0-1 1 0 0,-1 1-1 0 0,1 0 1 0 0,0 0-1 0 0,0 0 1 0 0,0 0-1 0 0,0 0 1 0 0,0 0-1 0 0,-1-1 1 0 0,1 1-1 0 0,0 0 1 0 0,-6-5 155 0 0,6 5-143 0 0,-1-1-1 0 0,0 1 0 0 0,1-1 0 0 0,-1 1 0 0 0,0-1 0 0 0,1 1 0 0 0,-1-1 1 0 0,0 1-1 0 0,1 0 0 0 0,-1 0 0 0 0,0-1 0 0 0,0 1 0 0 0,1 0 0 0 0,-1 0 1 0 0,0 0-1 0 0,0 0 0 0 0,0 0 0 0 0,1 0 0 0 0,-1 0 0 0 0,0 0 0 0 0,0 0 1 0 0,1 0-1 0 0,-1 0 0 0 0,0 0 0 0 0,0 0 0 0 0,1 1 0 0 0,-1-1 0 0 0,0 0 1 0 0,0 1-1 0 0,1-1 0 0 0,-1 1 0 0 0,0 0 0 0 0,-4 0-5 0 0,-1 1-1 0 0,1-1 0 0 0,-1 0 1 0 0,1-1-1 0 0,0 1 1 0 0,-1-1-1 0 0,1 0 1 0 0,-1 0-1 0 0,1-1 1 0 0,-8-1-1 0 0,-8-2 615 0 0,-26-10 0 0 0,37 11-529 0 0,-12-5-727 0 0,16 5 389 0 0,0 1-1 0 0,-1 0 1 0 0,-10-2-1 0 0,-13-3 215 0 0,29 6 48 0 0,0 1-1 0 0,0 0 1 0 0,0 0-1 0 0,-1 0 0 0 0,1-1 1 0 0,0 1-1 0 0,0 0 1 0 0,0 1-1 0 0,-1-1 1 0 0,1 0-1 0 0,0 0 1 0 0,0 0-1 0 0,0 1 1 0 0,-1-1-1 0 0,1 0 0 0 0,0 1 1 0 0,0-1-1 0 0,0 1 1 0 0,0 0-1 0 0,0-1 1 0 0,0 1-1 0 0,0 0 1 0 0,0 0-1 0 0,0-1 1 0 0,0 1-1 0 0,0 1 0 0 0,-1 0 504 0 0,-3 5-472 0 0,0-1-1 0 0,1 1 1 0 0,0 0-1 0 0,0 0 1 0 0,0 1-1 0 0,1-1 1 0 0,0 1-1 0 0,1 0 1 0 0,-3 12-1 0 0,2-6-68 0 0,-1-1 1 0 0,-8 18-1 0 0,7-19 6 0 0,-11 20 0 0 0,15-32 0 0 0,1 0 0 0 0,0 0 0 0 0,0 1 0 0 0,-1-1 0 0 0,1 0 0 0 0,0 1 0 0 0,0-1 0 0 0,0 0 0 0 0,0 0 0 0 0,0 1 0 0 0,-1-1 0 0 0,1 0 0 0 0,0 1 0 0 0,0-1 0 0 0,0 0 0 0 0,0 1 0 0 0,0-1 0 0 0,0 0 0 0 0,0 1 0 0 0,0-1 0 0 0,0 0 0 0 0,0 1 0 0 0,0-1 0 0 0,0 0 0 0 0,0 1 0 0 0,1-1 0 0 0,-1 0 0 0 0,0 1 0 0 0,0-1 0 0 0,0 0 0 0 0,0 1 0 0 0,0-1 0 0 0,1 0 0 0 0,-1 1 0 0 0,0-1 0 0 0,0 0 0 0 0,1 0 0 0 0,-1 1 0 0 0,0-1 0 0 0,0 0 0 0 0,1 0 0 0 0,-1 0 0 0 0,0 0 0 0 0,1 1 0 0 0,-1-1 0 0 0,0 0 0 0 0,1 0 0 0 0,-1 0 0 0 0,0 0 0 0 0,1 0 0 0 0,-1 0 0 0 0,1 0 0 0 0,2 3 0 0 0,1-1 0 0 0,1 0 0 0 0,-1 0 0 0 0,0 0 0 0 0,0-1 0 0 0,1 0 0 0 0,-1 1 0 0 0,1-2 0 0 0,-1 1 0 0 0,1 0 0 0 0,-1-1 0 0 0,7 0 0 0 0,5 1 0 0 0,3 0 0 0 0,-1 1 0 0 0,1 1 0 0 0,-1 1 0 0 0,0 0 0 0 0,0 1 0 0 0,-1 1 0 0 0,1 1 0 0 0,-1 1 0 0 0,-1 0 0 0 0,26 17 0 0 0,-38-22 0 0 0,-1-1 0 0 0,0 1 0 0 0,0 0 0 0 0,0 0 0 0 0,-1 0 0 0 0,1 1 0 0 0,-1-1 0 0 0,0 0 0 0 0,0 1 0 0 0,0 0 0 0 0,0-1 0 0 0,0 1 0 0 0,-1 0 0 0 0,0 0 0 0 0,0 0 0 0 0,0 0 0 0 0,0 0 0 0 0,0 0 0 0 0,-1 0 0 0 0,0 1 0 0 0,0-1 0 0 0,-1 6 0 0 0,0-2 0 0 0,0 0 0 0 0,-1-1 0 0 0,0 1 0 0 0,0 0 0 0 0,-1-1 0 0 0,0 0 0 0 0,0 1 0 0 0,-1-1 0 0 0,0-1 0 0 0,-9 13 0 0 0,8-12 0 0 0,-1-1 0 0 0,0 0 0 0 0,-1-1 0 0 0,1 1 0 0 0,-1-1 0 0 0,0 0 0 0 0,0-1 0 0 0,-1 0 0 0 0,1 0 0 0 0,-1 0 0 0 0,0-1 0 0 0,0 0 0 0 0,-15 3 0 0 0,13-4 8 0 0,-1-1 0 0 0,1 0 0 0 0,-1 0 0 0 0,0-1 1 0 0,1 0-1 0 0,-1-1 0 0 0,1 0 0 0 0,-14-3 0 0 0,21 3-44 0 0,-1 0 0 0 0,0 0 0 0 0,0 0 0 0 0,0-1-1 0 0,1 1 1 0 0,-1-1 0 0 0,1 0 0 0 0,-1 0 0 0 0,1 0 0 0 0,0 0 0 0 0,-1-1 0 0 0,1 1 0 0 0,1-1 0 0 0,-1 0 0 0 0,0 0 0 0 0,1 0-1 0 0,-1 0 1 0 0,1 0 0 0 0,0-1 0 0 0,0 1 0 0 0,0-1 0 0 0,0 1 0 0 0,1-1 0 0 0,-2-7 0 0 0,2-6-1928 0 0,3 8 941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52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 1 13823 0 0,'0'0'315'0'0,"0"0"45"0"0,0 0 21 0 0,0 0-49 0 0,-13 7-69 0 0,-4 10 654 0 0,0 0 1 0 0,1 2 0 0 0,1 0-1 0 0,0 0 1 0 0,2 1-1 0 0,0 1 1 0 0,2 1-1 0 0,0-1 1 0 0,1 2 0 0 0,-10 35-1 0 0,15-41-746 0 0,1 1-1 0 0,1 0 1 0 0,1-1 0 0 0,0 1-1 0 0,1 0 1 0 0,1 1 0 0 0,1-1-1 0 0,0 0 1 0 0,2 0 0 0 0,0-1-1 0 0,9 32 1 0 0,-6-35-281 0 0,1-2 1 0 0,-1 1-1 0 0,2 0 0 0 0,0-1 0 0 0,0-1 0 0 0,1 0 1 0 0,1 0-1 0 0,0 0 0 0 0,0-1 0 0 0,1-1 1 0 0,0 0-1 0 0,1 0 0 0 0,0-1 0 0 0,0 0 0 0 0,1-1 1 0 0,0-1-1 0 0,15 6 0 0 0,-13-7 219 0 0,0-1-1 0 0,0 0 0 0 0,0-1 1 0 0,0 0-1 0 0,21 0 1 0 0,-29-3-327 0 0,0-1 1 0 0,0 1 0 0 0,0-1-1 0 0,0 0 1 0 0,0-1 0 0 0,6-2-1 0 0,-8 2-619 0 0,-1 0-1 0 0,1 0 0 0 0,-1 0 1 0 0,1-1-1 0 0,-1 0 1 0 0,0 0-1 0 0,0 0 1 0 0,0 0-1 0 0,4-5 1 0 0,1-4-6245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52.9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68 15663 0 0,'0'0'356'0'0,"0"0"50"0"0,0 0 20 0 0,0 0-42 0 0,0 0-180 0 0,0 0 176 0 0,0 0 107 0 0,0 0 22 0 0,0 0 3 0 0,0 0 0 0 0,0 0 0 0 0,0 0 0 0 0,0 0-69 0 0,0 0-222 0 0,2-16 1163 0 0,-1 13-1348 0 0,0 0 0 0 0,0-1-1 0 0,1 1 1 0 0,-1 0 0 0 0,1 0 0 0 0,0 0 0 0 0,0 1-1 0 0,0-1 1 0 0,1 0 0 0 0,-1 1 0 0 0,0-1-1 0 0,1 1 1 0 0,0 0 0 0 0,-1 0 0 0 0,1 0-1 0 0,3-2 1 0 0,3 1-36 0 0,1 1 0 0 0,8 2 0 0 0,-15 1 0 0 0,-1-1 0 0 0,-1 0 0 0 0,1 0 0 0 0,-1 1 0 0 0,0-1 0 0 0,1 0 0 0 0,-1 1 0 0 0,0-1 0 0 0,1 1 0 0 0,-1-1 0 0 0,0 1 0 0 0,1-1 0 0 0,-1 1 0 0 0,0 0 0 0 0,0 0 0 0 0,0 0 0 0 0,0 0 0 0 0,0 0 0 0 0,0 0 0 0 0,0 0 0 0 0,0 0 0 0 0,0 0 0 0 0,0 0 0 0 0,-1 0 0 0 0,1 1 0 0 0,0-1 0 0 0,-1 0 0 0 0,1 2 0 0 0,1 1 0 0 0,0 0 0 0 0,-1 1 0 0 0,1 0 0 0 0,-1 0 0 0 0,0 0 0 0 0,0 0 0 0 0,-1 0 0 0 0,1 0 0 0 0,-1 0 0 0 0,0 0 0 0 0,-1 0 0 0 0,1 0 0 0 0,-1 0 0 0 0,-2 8 0 0 0,0-3 0 0 0,0 0 0 0 0,0 0 0 0 0,-1-1 0 0 0,-1 0 0 0 0,-8 15 0 0 0,11-20 0 0 0,0-2 0 0 0,1 0 0 0 0,-1 0 0 0 0,0 0 0 0 0,1 0 0 0 0,-1 0 0 0 0,0 0 0 0 0,0 0 0 0 0,0 0 0 0 0,-1-1 0 0 0,1 1 0 0 0,0-1 0 0 0,0 0 0 0 0,-1 0 0 0 0,-3 2 0 0 0,-2 0 0 0 0,16 0 111 0 0,-1 0-1 0 0,1 0 1 0 0,13 2 0 0 0,-11-3 20 0 0,-1 0 0 0 0,1 1 1 0 0,0 0-1 0 0,-1 0 0 0 0,1 1 0 0 0,11 7 0 0 0,-17-9-82 0 0,1 1 1 0 0,0 0-1 0 0,-1 0 0 0 0,0 1 0 0 0,1-1 0 0 0,-1 1 0 0 0,-1 0 0 0 0,1 0 0 0 0,0 0 0 0 0,-1 0 0 0 0,0 1 0 0 0,0 0 0 0 0,2 5 0 0 0,-4-7-48 0 0,0 0 0 0 0,0 1 0 0 0,-1-1 0 0 0,0 0 0 0 0,0 1 1 0 0,0-1-1 0 0,0 0 0 0 0,0 1 0 0 0,-1-1 0 0 0,1 0 0 0 0,-1 0 0 0 0,0 1 0 0 0,0-1 0 0 0,-1 4 0 0 0,-1-1-12 0 0,0 0-1 0 0,0 0 1 0 0,0 0-1 0 0,-1 0 1 0 0,1-1 0 0 0,-6 6-1 0 0,6-8-114 0 0,0 0 0 0 0,-1 0 0 0 0,1 0 0 0 0,-1-1 0 0 0,0 1 0 0 0,0-1 0 0 0,0 0 0 0 0,0 0 0 0 0,0 0 0 0 0,0-1 0 0 0,0 1 0 0 0,-1-1 0 0 0,1 0 0 0 0,-5 0 0 0 0,1 0 121 0 0,0 0 0 0 0,0-1 0 0 0,0 0 1 0 0,0-1-1 0 0,-1 0 0 0 0,1 0 1 0 0,-8-3-1 0 0,10 2 7 0 0,0-1 0 0 0,0 0 1 0 0,0 0-1 0 0,0 0 0 0 0,-10-8 0 0 0,-1-1-880 0 0,15 11-93 0 0,3 0-42 0 0,4-6-10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53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1 11975 0 0,'0'0'267'0'0,"0"0"42"0"0,0 0 17 0 0,0 0-28 0 0,0 0 12 0 0,0 0 778 0 0,0 0 356 0 0,0 0 76 0 0,-7 4 372 0 0,4 0-1812 0 0,2-3 70 0 0,0 0 0 0 0,0 1 0 0 0,0-1 0 0 0,0 0 0 0 0,0 1 0 0 0,1-1 0 0 0,-1 1 0 0 0,0-1 1 0 0,1 1-1 0 0,-1-1 0 0 0,1 1 0 0 0,0 0 0 0 0,-1-1 0 0 0,1 1 0 0 0,0 2 0 0 0,3 26 1599 0 0,-1-10-961 0 0,6 174 1263 0 0,-3-140-1819 0 0,-5-52-732 0 0,0 0 58 0 0,1 5 221 0 0,0-6-166 0 0,-1-1-101 0 0,0 0-21 0 0,0 0-207 0 0,14-5-2809 0 0,13 0 1493 0 0,-5 0-15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5.2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 11975 0 0,'0'0'547'0'0,"0"0"-11"0"0,0 0-203 0 0,0 0 419 0 0,7-5 1234 0 0,3-3-952 0 0,1 0 0 0 0,-2-1 0 0 0,1 0 0 0 0,9-11 0 0 0,-8 9-1008 0 0,1 0 0 0 0,-1 2 1 0 0,2-1-1 0 0,-1 1 0 0 0,21-10 0 0 0,-18 11-11 0 0,1-2 171 0 0,1 0-1 0 0,1 2 0 0 0,0 0 1 0 0,35-10-1 0 0,-44 16-99 0 0,0 0 1 0 0,0 1-1 0 0,-1 0 0 0 0,1 0 0 0 0,0 1 1 0 0,0 0-1 0 0,0 1 0 0 0,0 0 0 0 0,0 0 0 0 0,0 1 1 0 0,-1 0-1 0 0,17 6 0 0 0,-22-6-86 0 0,0-1 0 0 0,0 1 0 0 0,0-1 0 0 0,0 1 0 0 0,0 0 0 0 0,0 0 0 0 0,0 0 0 0 0,-1 0 0 0 0,1 1 0 0 0,-1-1 0 0 0,0 1 0 0 0,0-1 0 0 0,0 1 0 0 0,0 0 0 0 0,0 0 0 0 0,0 0 0 0 0,-1 0 0 0 0,1 0 0 0 0,-1 0 0 0 0,0 0 0 0 0,1 4 0 0 0,-1-1 0 0 0,-1 0 0 0 0,0 0 0 0 0,0 0 0 0 0,0 0 0 0 0,0 0 0 0 0,-1 0 0 0 0,0-1 0 0 0,0 1 0 0 0,-1 0 0 0 0,0 0 0 0 0,-4 8 0 0 0,-2 4-14 0 0,-2 0-1 0 0,0-1 1 0 0,-1 0 0 0 0,-18 22-1 0 0,4-10-641 0 0,-40 36 0 0 0,38-44 512 0 0,0-1 0 0 0,-1-1 0 0 0,-31 16 0 0 0,29-18 112 0 0,30-16 35 0 0,2-1-7 0 0,10-1 15 0 0,14-2 381 0 0,-2 1-165 0 0,0 0 0 0 0,0 2 0 0 0,0 1 0 0 0,0 1 1 0 0,0 1-1 0 0,43 10 0 0 0,-55-9-227 0 0,1 0 0 0 0,-1 0 0 0 0,0 1 0 0 0,0 1 0 0 0,0 0 0 0 0,-1 0 0 0 0,0 1 0 0 0,19 16 0 0 0,-26-19 0 0 0,0-1 0 0 0,-1 1 0 0 0,1-1 0 0 0,-1 1 0 0 0,0 0 0 0 0,0 0 0 0 0,0 0 0 0 0,-1 1 0 0 0,0-1 0 0 0,0 1 0 0 0,0-1 0 0 0,0 1 0 0 0,-1 0 0 0 0,1 0 0 0 0,-1 0 0 0 0,0 0 0 0 0,-1-1 0 0 0,1 1 0 0 0,-1 0 0 0 0,0 0 0 0 0,0 0 0 0 0,-1 0 0 0 0,0 0 0 0 0,1 0 0 0 0,-4 9 0 0 0,-1-1 0 0 0,0-1 0 0 0,-1 0 0 0 0,0 0 0 0 0,-1 0 0 0 0,-10 13 0 0 0,-45 48 0 0 0,41-51 0 0 0,6-6 0 0 0,-2-1 0 0 0,0 0 0 0 0,-37 23 0 0 0,46-34 0 0 0,1 0 0 0 0,-2 0 0 0 0,1 0 0 0 0,0-1 0 0 0,-1 0 0 0 0,1-1 0 0 0,-1 0 0 0 0,0 0 0 0 0,0-1 0 0 0,0 0 0 0 0,0 0 0 0 0,0-1 0 0 0,1 0 0 0 0,-1-1 0 0 0,0 0 0 0 0,0 0 0 0 0,0-1 0 0 0,0 0 0 0 0,-8-4 0 0 0,8 2-30 0 0,1 0-1 0 0,0 0 1 0 0,1-1 0 0 0,-1 0-1 0 0,1-1 1 0 0,0 1 0 0 0,0-1-1 0 0,1-1 1 0 0,-7-7-1 0 0,9 8-247 0 0,0 1-1 0 0,1 0 1 0 0,-1-1-1 0 0,1 0 1 0 0,1 0-1 0 0,-1 0 1 0 0,1 0-1 0 0,0 0 1 0 0,0 0-1 0 0,1-1 1 0 0,0 1 0 0 0,0 0-1 0 0,0-11 1 0 0,5-14-1256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53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333 5 15663 0 0,'0'0'356'0'0,"0"0"50"0"0,0 0 20 0 0,0 0-42 0 0,0 0-112 0 0,0 0 463 0 0,0 0 234 0 0,-2 0 45 0 0,-4 2-406 0 0,-2 1-105 0 0,1-1 0 0 0,-1 0 0 0 0,0 0-1 0 0,-12 1 1 0 0,-23-3-446 0 0,-1-1 1 0 0,-77-14-1 0 0,110 14-58 0 0,1 0-1 0 0,-14 1 1 0 0,5 0-59 0 0,18 0-277 0 0,1 0-138 0 0,0 0-1431 0 0,0 0-5600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54.5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62 11975 0 0,'0'0'267'0'0,"0"0"42"0"0,0 0 17 0 0,0 0-28 0 0,1-3-126 0 0,5-16 2224 0 0,-6 18-1884 0 0,0 1 0 0 0,0-7 272 0 0,-1 7 3552 0 0,-4 20-3779 0 0,1 1 1 0 0,1-1-1 0 0,0 43 0 0 0,2-42 286 0 0,2 29-431 0 0,1-34-314 0 0,-2 25 0 0 0,-3-36-98 0 0,0-8 0 0 0,-1-8 0 0 0,2 3 0 0 0,1 1 0 0 0,0-1 0 0 0,1 0 0 0 0,0 0 0 0 0,0 0 0 0 0,1 0 0 0 0,0 0 0 0 0,0 1 0 0 0,4-13 0 0 0,1-1 0 0 0,20-42 0 0 0,-19 51 0 0 0,1 0 0 0 0,0 1 0 0 0,1 0 0 0 0,0 0 0 0 0,16-14 0 0 0,-21 21 0 0 0,4-3 0 0 0,0 3 0 0 0,0 8 0 0 0,-3-2 0 0 0,-4-1 0 0 0,1 0 0 0 0,-1 0 0 0 0,0 0 0 0 0,0 0 0 0 0,1 0 0 0 0,-1 0 0 0 0,0 0 0 0 0,0 0 0 0 0,0 0 0 0 0,0 0 0 0 0,0 1 0 0 0,0-1 0 0 0,-1 0 0 0 0,1 1 0 0 0,1 2 0 0 0,1 4 0 0 0,-1 0 0 0 0,1 0 0 0 0,-1 0 0 0 0,-1 0 0 0 0,0 0 0 0 0,0 0 0 0 0,0 12 0 0 0,3 24 0 0 0,15 71 0 0 0,-19-115 0 0 0,0 0 1 0 0,0 0-1 0 0,0 0 0 0 0,0-1 0 0 0,0 1 0 0 0,0 0 1 0 0,0 0-1 0 0,0 0 0 0 0,0 0 0 0 0,1 0 1 0 0,-1 0-1 0 0,0-1 0 0 0,0 1 0 0 0,0 0 1 0 0,0 0-1 0 0,0 0 0 0 0,0 0 0 0 0,0 0 0 0 0,0 0 1 0 0,1 0-1 0 0,-1 0 0 0 0,0 0 0 0 0,0-1 1 0 0,0 1-1 0 0,0 0 0 0 0,0 0 0 0 0,1 0 0 0 0,-1 0 1 0 0,0 0-1 0 0,0 0 0 0 0,0 0 0 0 0,0 0 1 0 0,0 0-1 0 0,1 0 0 0 0,-1 0 0 0 0,0 0 0 0 0,0 0 1 0 0,0 0-1 0 0,0 0 0 0 0,1 0 0 0 0,-1 1 1 0 0,0-1-1 0 0,0 0 0 0 0,0 0 0 0 0,0 0 1 0 0,0 0-1 0 0,0 0 0 0 0,1 0 0 0 0,-1 0 0 0 0,0 0 1 0 0,0 0-1 0 0,0 0 0 0 0,0 1 0 0 0,0-1 1 0 0,0 0-1 0 0,0 0 0 0 0,0 0 0 0 0,0 0 0 0 0,0 0 1 0 0,1 1-1 0 0,-1-1 0 0 0,0 0 0 0 0,0 0 1 0 0,0 0-1 0 0,0 0 0 0 0,0 0 0 0 0,0 1 1 0 0,0-1-1 0 0,0 0 0 0 0,5-9-62 0 0,-5 8 44 0 0,5-8-399 0 0,-2-1-1 0 0,1 1 1 0 0,2-17-1 0 0,4-10 160 0 0,-2 15 258 0 0,0 1 0 0 0,18-31 0 0 0,-20 43 0 0 0,0 1 0 0 0,1 0 0 0 0,-1 1 0 0 0,1-1 0 0 0,1 1 0 0 0,-1 0 0 0 0,10-5 0 0 0,-13 9 11 0 0,0 0 0 0 0,-1 0 0 0 0,1 0 1 0 0,0 0-1 0 0,0 1 0 0 0,0-1 0 0 0,0 1 0 0 0,0 0 0 0 0,1 1 0 0 0,-1-1 0 0 0,0 1 0 0 0,0 0 1 0 0,7 0-1 0 0,-8 0 75 0 0,0 1 1 0 0,-1 0 0 0 0,1 0-1 0 0,0-1 1 0 0,0 2 0 0 0,-1-1 0 0 0,1 0-1 0 0,-1 0 1 0 0,1 1 0 0 0,-1 0-1 0 0,0-1 1 0 0,1 1 0 0 0,-1 0-1 0 0,0 0 1 0 0,0 0 0 0 0,0 0-1 0 0,-1 1 1 0 0,1-1 0 0 0,0 0-1 0 0,1 5 1 0 0,9 19-81 0 0,-1 1-1 0 0,14 53 1 0 0,-19-58-7 0 0,7 39 1 0 0,-11-45 0 0 0,1-1 0 0 0,1 1 0 0 0,1-1 0 0 0,6 17 0 0 0,-9-28 0 0 0,-1-2 0 0 0,0 0 0 0 0,0-1 0 0 0,0 1 0 0 0,0-1 0 0 0,0 1 0 0 0,0-1 0 0 0,1 1 0 0 0,-1-1 0 0 0,3 3 0 0 0,3 2 0 0 0,-7-5 0 0 0,1-1 0 0 0,-1 1 0 0 0,1-1 0 0 0,-1 1 0 0 0,1-1 0 0 0,-1 1 0 0 0,1-1 0 0 0,0 0 0 0 0,-1 1 0 0 0,1-1 0 0 0,-1 0 0 0 0,1 1 0 0 0,0-1 0 0 0,-1 0 0 0 0,1 0 0 0 0,0 0 0 0 0,0 0 0 0 0,-1 1 0 0 0,1-1 0 0 0,0 0 0 0 0,-1 0 0 0 0,1 0 0 0 0,0-1 0 0 0,-1 1 0 0 0,1 0 0 0 0,0 0 0 0 0,0 0 0 0 0,-1 0 0 0 0,1-1 0 0 0,-1 1 0 0 0,1 0 0 0 0,0-1 0 0 0,-1 1 0 0 0,2-1 0 0 0,0 0 0 0 0,2-1-233 0 0,0-1 1 0 0,1 1-1 0 0,-1-1 0 0 0,0 0 0 0 0,-1-1 0 0 0,1 1 1 0 0,0-1-1 0 0,-1 1 0 0 0,0-1 0 0 0,0 0 1 0 0,3-5-1 0 0,8-10-790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5:54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15663 0 0,'0'0'356'0'0,"0"0"50"0"0,0 0 20 0 0,0 0-42 0 0,1 1-250 0 0,1-1-144 0 0,3 1 555 0 0,-1 0 1 0 0,1-1 0 0 0,0 1-1 0 0,-1-1 1 0 0,1 0-1 0 0,8-2 1 0 0,-11 2-395 0 0,0 0 0 0 0,0 0-1 0 0,0 0 1 0 0,1 0 0 0 0,-1 0 0 0 0,0 0 0 0 0,0 1-1 0 0,0-1 1 0 0,0 1 0 0 0,0-1 0 0 0,0 1 0 0 0,0 0 0 0 0,4 1-1 0 0,22 18 908 0 0,-14-10-454 0 0,63 49 12 0 0,-58-47-411 0 0,0 1 0 0 0,-1 0 0 0 0,0 2-1 0 0,-1 0 1 0 0,0 1 0 0 0,-2 1 0 0 0,0 0-1 0 0,-1 1 1 0 0,21 35 0 0 0,-24-34-205 0 0,-1 2 0 0 0,-1-1 0 0 0,-1 1 0 0 0,0 0 0 0 0,6 36 0 0 0,-10-35 0 0 0,-2 0 0 0 0,0 0 0 0 0,-1 1 0 0 0,-2-1 0 0 0,0 0 0 0 0,-2 1 0 0 0,-7 32 0 0 0,6-38 0 0 0,-1 0 0 0 0,-1 0 0 0 0,-1 0 0 0 0,0-1 0 0 0,-2 0 0 0 0,1 0 0 0 0,-2-1 0 0 0,0 0 0 0 0,-22 24 0 0 0,27-34 0 0 0,-1 1 0 0 0,0-1 0 0 0,-1 0 0 0 0,1 0 0 0 0,-1-1 0 0 0,0 0 0 0 0,0 0 0 0 0,0-1 0 0 0,-1 0 0 0 0,-12 4 0 0 0,9-5 0 0 0,-1-2-64 0 0,9 0-273 0 0,-2-5-377 0 0,4 4 115 0 0,7-4 321 0 0,26-12-1299 0 0,1-1-3919 0 0,-18 8-2479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2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96 8287 0 0,'0'0'191'0'0,"0"0"26"0"0,0 0 9 0 0,0 0 42 0 0,0 0 158 0 0,0 0 72 0 0,0 0 12 0 0,-19 3 3586 0 0,19-2-3816 0 0,-5-1-237 0 0,2-2 6369 0 0,-2-4-6395 0 0,3-2-17 0 0,2 6 0 0 0,0 1 0 0 0,0 0 0 0 0,0 0 0 0 0,0-1 0 0 0,0 1 0 0 0,0 0 0 0 0,0 0 0 0 0,0-1 0 0 0,1 1 0 0 0,-1 0 0 0 0,1 0 0 0 0,-1 0 0 0 0,1-1 0 0 0,-1 1 0 0 0,1 0 0 0 0,-1 0 0 0 0,2-1 0 0 0,0-1 0 0 0,1-1 0 0 0,-1 0 0 0 0,1 1 0 0 0,0-1 0 0 0,0 1 0 0 0,0 0 0 0 0,0 0 0 0 0,1 0 0 0 0,-1 0 0 0 0,1 1 0 0 0,0-1 0 0 0,5-2 0 0 0,-3 2 0 0 0,1 1 0 0 0,-1-1 0 0 0,1 1 0 0 0,-1 0 0 0 0,1 1 0 0 0,11-2 0 0 0,-15 2 0 0 0,-1 1 0 0 0,1 0 0 0 0,-1 0 0 0 0,1 0 0 0 0,-1 0 0 0 0,1 0 0 0 0,-1 0 0 0 0,4 2 0 0 0,0-1 0 0 0,-6-1 0 0 0,1 0 0 0 0,0 0 0 0 0,0 0 0 0 0,-1 0 0 0 0,1 0 0 0 0,0 0 0 0 0,-1 0 0 0 0,1 0 0 0 0,0 1 0 0 0,0-1 0 0 0,-1 0 0 0 0,1 0 0 0 0,0 1 0 0 0,-1-1 0 0 0,1 0 0 0 0,0 1 0 0 0,-1-1 0 0 0,1 1 0 0 0,-1-1 0 0 0,1 1 0 0 0,-1-1 0 0 0,1 1 0 0 0,0 0 0 0 0,0 2 0 0 0,3-1 0 0 0,-1 0 0 0 0,-1 1 0 0 0,1-1 0 0 0,0 1 0 0 0,-1 0 0 0 0,1 0 0 0 0,-1 0 0 0 0,0 0 0 0 0,0 1 0 0 0,0-1 0 0 0,0 1 0 0 0,1 4 0 0 0,-1-2 0 0 0,0 1 0 0 0,-1-1 0 0 0,0 1 0 0 0,0-1 0 0 0,0 1 0 0 0,-1 10 0 0 0,-2 4 0 0 0,-1 0 0 0 0,-1 0 0 0 0,-9 28 0 0 0,4-19 0 0 0,-15 28 0 0 0,5-13 0 0 0,8-21 0 0 0,0-1 0 0 0,-2-1 0 0 0,-1 0 0 0 0,-28 35 0 0 0,37-51 0 0 0,0-1 0 0 0,0-1 0 0 0,-1 1 0 0 0,-8 5 0 0 0,11-8 0 0 0,-6 3 0 0 0,0-1 0 0 0,1-5 0 0 0,1-5 0 0 0,4-3 0 0 0,2-5 0 0 0,3 10 0 0 0,0 3 0 0 0,5-15 0 0 0,1 1 0 0 0,1 0 0 0 0,1 1 0 0 0,0 0 0 0 0,0 1 0 0 0,16-16 0 0 0,-16 18 0 0 0,-8 8 0 0 0,-1 1 0 0 0,1 0 0 0 0,0 0 0 0 0,0 0 0 0 0,0 0 0 0 0,1 0 0 0 0,-1 0 0 0 0,0 0 0 0 0,5-2 0 0 0,-6 4 0 0 0,-1-1 0 0 0,1 1 0 0 0,0 0 0 0 0,-1-1 0 0 0,1 1 0 0 0,0 0 0 0 0,-1 0 0 0 0,1-1 0 0 0,0 1 0 0 0,-1 0 0 0 0,1 0 0 0 0,0 0 0 0 0,0 0 0 0 0,-1 0 0 0 0,1 0 0 0 0,0 0 0 0 0,0 0 0 0 0,-1 0 0 0 0,1 0 0 0 0,0 0 0 0 0,0 0 0 0 0,-1 1 0 0 0,2-1 0 0 0,1 1 0 0 0,18 0 0 0 0,-18 0-2 0 0,0-1 0 0 0,0 1-1 0 0,0 0 1 0 0,0 0 0 0 0,0 0 0 0 0,0 1-1 0 0,0-1 1 0 0,-1 1 0 0 0,1-1 0 0 0,0 1-1 0 0,-1 0 1 0 0,1 0 0 0 0,2 3-1 0 0,4 5 97 0 0,16 20 0 0 0,-10-10 681 0 0,-5-7-136 0 0,-5-7-571 0 0,0 0 0 0 0,0-1 1 0 0,0 1-1 0 0,1-1 0 0 0,-1 0 1 0 0,14 8-1 0 0,-11-9-68 0 0,-6-3-54 0 0,0-1 0 0 0,0 1 0 0 0,0 0-1 0 0,0-1 1 0 0,0 1 0 0 0,0-1 0 0 0,0 0 0 0 0,0 0 0 0 0,0 0-1 0 0,0 0 1 0 0,0 0 0 0 0,0 0 0 0 0,0 0 0 0 0,0-1 0 0 0,0 1-1 0 0,0-1 1 0 0,0 1 0 0 0,0-1 0 0 0,0 0 0 0 0,0 0 0 0 0,-1 1-1 0 0,1-2 1 0 0,0 1 0 0 0,-1 0 0 0 0,1 0 0 0 0,0 0 0 0 0,1-3-1 0 0,5-2-4896 0 0,1 0-2365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2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245 1 10135 0 0,'0'0'464'0'0,"0"0"-9"0"0,0 0-155 0 0,0 0 443 0 0,0 0 227 0 0,0 0 44 0 0,0 0-61 0 0,0 0-288 0 0,-10 6 839 0 0,3-3-1348 0 0,1-1-1 0 0,-1 0 0 0 0,0 0 0 0 0,0 0 1 0 0,0-1-1 0 0,0 0 0 0 0,-12 0 1 0 0,-55-5 1060 0 0,61 3-1455 0 0,13 1 239 0 0,-6 0 0 0 0,-1-1 0 0 0,0 0 0 0 0,1-1 0 0 0,-12-3 0 0 0,11 4 0 0 0,1 5 0 0 0,-1 8-35 0 0,3 12 397 0 0,4-20-246 0 0,-11 85 1489 0 0,10-80-1605 0 0,2-2 0 0 0,7-6 0 0 0,6-4 0 0 0,-8 2 0 0 0,-1 0 0 0 0,1 0 0 0 0,0 1 0 0 0,11-1 0 0 0,5 3 0 0 0,1-1 0 0 0,-1 1 0 0 0,0 1 0 0 0,0 1 0 0 0,33 11 0 0 0,-45-11 32 0 0,-1-1-44 0 0,0 0 0 0 0,14 8 0 0 0,-21-10 75 0 0,0 1-1 0 0,0-1 0 0 0,0 1 0 0 0,0-1 1 0 0,0 1-1 0 0,0 0 0 0 0,0 0 1 0 0,-1 0-1 0 0,1 0 0 0 0,-1 0 1 0 0,1 0-1 0 0,-1 0 0 0 0,0 1 1 0 0,2 3-1 0 0,1 6 299 0 0,-1 1-1 0 0,3 20 1 0 0,-5-29-358 0 0,-1 1-1 0 0,0-1 1 0 0,0 0 0 0 0,0 1 0 0 0,-1-1-1 0 0,1 0 1 0 0,-1 0 0 0 0,0 0-1 0 0,0 0 1 0 0,0 1 0 0 0,-1-1-1 0 0,-1 3 1 0 0,-2 2-3 0 0,-1 0 0 0 0,1 0 0 0 0,-1-1 0 0 0,-1 0 0 0 0,-10 10 0 0 0,13-14 0 0 0,0-1 0 0 0,0 1 0 0 0,-1-1 0 0 0,0-1 0 0 0,0 1 0 0 0,1-1 0 0 0,-2 1 0 0 0,1-1 0 0 0,0-1 0 0 0,0 1 0 0 0,-11 1 0 0 0,8-2 0 0 0,-1 0 0 0 0,1 0 0 0 0,-1-1 0 0 0,1 0 0 0 0,-1 0 0 0 0,1-1 0 0 0,-1-1 0 0 0,1 1 0 0 0,0-1 0 0 0,0 0 0 0 0,-1-1 0 0 0,2 0 0 0 0,-1 0 0 0 0,0-1 0 0 0,0 0 0 0 0,-12-9 0 0 0,18 10-89 0 0,-1 1-1 0 0,1-1 1 0 0,0 0-1 0 0,-1 0 1 0 0,1 0 0 0 0,1 0-1 0 0,-1 0 1 0 0,0 0-1 0 0,1 0 1 0 0,-1-1-1 0 0,1 1 1 0 0,0 0 0 0 0,-1-7-1 0 0,2 8-1346 0 0,0 2-78 0 0,0 0-20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3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57 13823 0 0,'0'0'315'0'0,"0"0"45"0"0,0 0 21 0 0,0 0-49 0 0,1-3-220 0 0,4-9-29 0 0,-4 9 282 0 0,1 3-220 0 0,-1-1 0 0 0,0 0 0 0 0,1 0 0 0 0,-1 0 0 0 0,1 0 0 0 0,-1 0 0 0 0,0 0 0 0 0,0 0 0 0 0,2-2 0 0 0,2-2-7 0 0,-2 2-124 0 0,-1 2-14 0 0,-1 0 1 0 0,1-1-1 0 0,0 1 0 0 0,0 0 0 0 0,0 0 0 0 0,0 0 1 0 0,0 1-1 0 0,0-1 0 0 0,4 0 0 0 0,0-2 107 0 0,1 2 0 0 0,-1-1 0 0 0,1 1 0 0 0,-1 0-1 0 0,1 0 1 0 0,0 1 0 0 0,-1 0 0 0 0,1 0 0 0 0,0 0 0 0 0,0 1-1 0 0,-1 0 1 0 0,1 1 0 0 0,-1-1 0 0 0,1 1 0 0 0,-1 0 0 0 0,0 1 0 0 0,0 0-1 0 0,8 4 1 0 0,-6-2 58 0 0,0 1-1 0 0,0-1 1 0 0,0 2-1 0 0,-1-1 1 0 0,0 1-1 0 0,-1 0 0 0 0,0 0 1 0 0,0 1-1 0 0,0-1 1 0 0,-1 2-1 0 0,0-1 1 0 0,5 12-1 0 0,-7-13 2 0 0,-1 1 0 0 0,0 0 0 0 0,0-1 0 0 0,0 1 0 0 0,-1 0 0 0 0,-1 0 0 0 0,1 0 0 0 0,-1 0 0 0 0,-1 0 0 0 0,1 0 0 0 0,-3 8 0 0 0,0 0-169 0 0,-1 0 0 0 0,0 0 0 0 0,-2-1-1 0 0,-9 21 1 0 0,12-30 3 0 0,0-1 0 0 0,0 1 0 0 0,-1-1 0 0 0,0 0 0 0 0,0 0 0 0 0,-1 0 0 0 0,1 0 0 0 0,-1-1 0 0 0,0 0 0 0 0,0 0 0 0 0,-1 0 0 0 0,1 0 0 0 0,-1-1 0 0 0,0 0 0 0 0,0 0 0 0 0,-7 2 0 0 0,8-4 0 0 0,1 1 0 0 0,0-1 0 0 0,-1-1 0 0 0,1 1 0 0 0,-1 0 0 0 0,1-1 0 0 0,-1 0 0 0 0,0 0 0 0 0,1 0 0 0 0,-1-1 0 0 0,1 1 0 0 0,-1-1 0 0 0,1 0 0 0 0,0-1 0 0 0,-1 1 0 0 0,1-1 0 0 0,0 0 0 0 0,0 0 0 0 0,0 0 0 0 0,0 0 0 0 0,0-1 0 0 0,0 1 0 0 0,-6-7 0 0 0,-43-45 0 0 0,50 50 0 0 0,0-1 0 0 0,0 1 0 0 0,0-1 0 0 0,1 0 0 0 0,-1 0 0 0 0,1 0 0 0 0,1 0 0 0 0,-1 0 0 0 0,1 0 0 0 0,0-1 0 0 0,0 1 0 0 0,0 0 0 0 0,1-1 0 0 0,0-7 0 0 0,0-1 0 0 0,1 0 0 0 0,1 1 0 0 0,0-1 0 0 0,6-19 0 0 0,-4 22 24 0 0,0-1 0 0 0,0 1-1 0 0,1 0 1 0 0,12-18 0 0 0,-14 24-267 0 0,1 0 1 0 0,-1 0-1 0 0,1 1 0 0 0,0-1 1 0 0,0 1-1 0 0,1 0 0 0 0,-1 0 1 0 0,1 1-1 0 0,0-1 0 0 0,0 1 1 0 0,9-4-1 0 0,-2 3-780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4.0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10135 0 0,'0'0'231'0'0,"0"0"29"0"0,0 0 19 0 0,0 0 173 0 0,0 0 697 0 0,0 0 311 0 0,0 0 63 0 0,0 0-126 0 0,0 0-574 0 0,0 0-250 0 0,0 0-49 0 0,0 2 59 0 0,6 47 3116 0 0,-1 26-2403 0 0,-4-36-129 0 0,1-16-1154 0 0,1 88-10 0 0,-3-108-337 0 0,0 0-1 0 0,0 0 1 0 0,1 0-1 0 0,-1 0 1 0 0,1 0-1 0 0,0 4 1 0 0,7 1-3731 0 0,-4-5 2814 0 0,-1 0-796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4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229 1 15663 0 0,'0'0'356'0'0,"0"0"50"0"0,0 0 20 0 0,0 0-42 0 0,-1 0-250 0 0,-3 0 11 0 0,0 0 0 0 0,0 0 1 0 0,0 1-1 0 0,0-1 0 0 0,0 1 1 0 0,1 0-1 0 0,-5 2 0 0 0,-10 1 582 0 0,-99-5 1327 0 0,59-1-3568 0 0,72-1-1766 0 0,-10 1 2623 0 0,-1 1-1389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5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15 116 8287 0 0,'0'0'191'0'0,"0"0"26"0"0,0 0 9 0 0,-1-2-34 0 0,-4-8-10 0 0,4 8 560 0 0,1 2 234 0 0,0 0 42 0 0,0 0 6 0 0,0 0 0 0 0,0 0 0 0 0,0 0 0 0 0,-1-1-69 0 0,-4-5-290 0 0,4 4-121 0 0,1 2-28 0 0,0-1-72 0 0,2-23-200 0 0,-2 23-156 0 0,1 0 1 0 0,-1-1-1 0 0,1 1 0 0 0,0 0 0 0 0,-1 0 1 0 0,1 0-1 0 0,0-1 0 0 0,0 1 1 0 0,0 0-1 0 0,0 0 0 0 0,0 1 0 0 0,2-3 1 0 0,0 1 131 0 0,-1-1-47 0 0,11-8 246 0 0,-6 5-403 0 0,-4 3-16 0 0,0 0 0 0 0,0 1 0 0 0,0-1 0 0 0,0 1 0 0 0,0 0 0 0 0,0 0 0 0 0,1 0 0 0 0,-1 0 0 0 0,1 1 0 0 0,-1-1 0 0 0,1 1 0 0 0,0 0 0 0 0,0 0 0 0 0,0 0 0 0 0,-1 0 0 0 0,1 1 0 0 0,0 0 0 0 0,0 0 0 0 0,0 0 0 0 0,0 0 0 0 0,7 2 0 0 0,-9-2 0 0 0,1 0 0 0 0,-1 0 0 0 0,0 1 0 0 0,1-1 0 0 0,-1 1 0 0 0,1-1 0 0 0,-1 1 0 0 0,0 0 0 0 0,1 0 0 0 0,-1 0 0 0 0,0 1 0 0 0,0-1 0 0 0,0 0 0 0 0,0 1 0 0 0,0-1 0 0 0,2 3 0 0 0,-1-1 0 0 0,-1-1 0 0 0,0-1 0 0 0,-1 1 0 0 0,1 0 0 0 0,-1-1 0 0 0,1 1 0 0 0,-1 0 0 0 0,0 0 0 0 0,0 0 0 0 0,0 0 0 0 0,0 0 0 0 0,0 0 0 0 0,0 0 0 0 0,0 0 0 0 0,-1 0 0 0 0,1 1 0 0 0,-1-1 0 0 0,0 0 0 0 0,0 0 0 0 0,1 1 0 0 0,-1-1 0 0 0,-1 0 0 0 0,1 0 0 0 0,0 1 0 0 0,0-1 0 0 0,-1 0 0 0 0,0 0 0 0 0,-1 4 0 0 0,0 3 0 0 0,-3 9 450 0 0,0 0 1 0 0,-1 0-1 0 0,-2-1 0 0 0,-13 27 0 0 0,10-23-653 0 0,-8 7 203 0 0,16-25 0 0 0,1-1 0 0 0,0 1 0 0 0,0-1 0 0 0,0 1 0 0 0,0 0 0 0 0,1 0 0 0 0,-1 0 0 0 0,1 0 0 0 0,-1 0 0 0 0,1 0 0 0 0,0 0 0 0 0,0 0 0 0 0,1 1 0 0 0,-1-1 0 0 0,1 0 0 0 0,-1 6 0 0 0,2-6 0 0 0,-1 0 0 0 0,-1-1 0 0 0,1 1 0 0 0,0 0 0 0 0,-1 0 0 0 0,1-1 0 0 0,-1 1 0 0 0,0-1 0 0 0,0 1 0 0 0,0-1 0 0 0,-1 4 0 0 0,-20 28 0 0 0,8-11 0 0 0,-3 4 0 0 0,20-57 0 0 0,-2 26 0 0 0,6-10 0 0 0,19-18 0 0 0,-22 26 0 0 0,-4 5 0 0 0,0 1 0 0 0,0 0 0 0 0,0-1 0 0 0,1 1 0 0 0,-1-1 0 0 0,0 1 0 0 0,0 0 0 0 0,1-1 0 0 0,-1 1 0 0 0,0 0 0 0 0,0 0 0 0 0,1-1 0 0 0,-1 1 0 0 0,0 0 0 0 0,1 0 0 0 0,-1-1 0 0 0,1 1 0 0 0,-1 0 0 0 0,0 0 0 0 0,1 0 0 0 0,0-1 0 0 0,10-3 0 0 0,-8 3 0 0 0,0-1 0 0 0,0 1 0 0 0,1 0 0 0 0,-1 0 0 0 0,0 0 0 0 0,1 1 0 0 0,3-1 0 0 0,3 0 0 0 0,-8 0 0 0 0,-1 0 0 0 0,0 1 0 0 0,-1 0 0 0 0,1 0 0 0 0,0 0 0 0 0,-1-1 0 0 0,1 1 0 0 0,-1 0 0 0 0,1 0 0 0 0,0 0 0 0 0,-1 0 0 0 0,1 0 0 0 0,0 0 0 0 0,-1 0 0 0 0,1 0 0 0 0,0 1 0 0 0,-1-1 0 0 0,1 0 0 0 0,-1 0 0 0 0,1 0 0 0 0,0 1 0 0 0,-1-1 0 0 0,1 0 0 0 0,0 1 0 0 0,95 28 0 0 0,-86-26 327 0 0,1 0-1 0 0,-1-1 1 0 0,19 1 0 0 0,13 2 414 0 0,-39-4-741 0 0,0-1 0 0 0,1 1 0 0 0,-1-1 0 0 0,1 0 0 0 0,-1 0 0 0 0,5-1 0 0 0,23 0 0 0 0,-3 2-876 0 0,-26-2 368 0 0,-1 1 296 0 0,0-1 0 0 0,-1 1 0 0 0,1-1 0 0 0,0 1 0 0 0,0-1 0 0 0,1 1 0 0 0,-1-1 0 0 0,0 1 0 0 0,0 0-1 0 0,0 0 1 0 0,0 0 0 0 0,0 0 0 0 0,0-1 0 0 0,0 2 0 0 0,0-1 0 0 0,0 0 0 0 0,1 0 0 0 0,-1 0 0 0 0,1 1 0 0 0,14 6-1820 0 0,-12-5-15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5.8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15663 0 0,'0'0'356'0'0,"0"0"50"0"0,0 0 20 0 0,0 0-42 0 0,0 0-180 0 0,0 0 176 0 0,0 0 107 0 0,0 0 22 0 0,1 4 83 0 0,0 10-220 0 0,-2 25 0 0 0,0-7 783 0 0,1-6-841 0 0,2-1 0 0 0,0 0 0 0 0,2 0-1 0 0,1 0 1 0 0,1-1 0 0 0,17 46 0 0 0,-15-43-297 0 0,-6-21-17 0 0,0 1 0 0 0,0-1 0 0 0,1 0 0 0 0,-1 0-1 0 0,7 10 1 0 0,-1-8 0 0 0,-3-9 0 0 0,-4 1 0 0 0,0 0 1 0 0,1 0-1 0 0,0-1 1 0 0,0 1-1 0 0,-1-1 0 0 0,1 1 1 0 0,0-1-1 0 0,-1 0 1 0 0,1 1-1 0 0,0-1 1 0 0,-1 0-1 0 0,1 0 1 0 0,-1 0-1 0 0,0 0 1 0 0,1 0-1 0 0,-1-1 0 0 0,2-1 1 0 0,21-29-89 0 0,-5 7-708 0 0,-8 11 657 0 0,1-1-1 0 0,-2 1 1 0 0,1-2-1 0 0,-2 1 1 0 0,0-2-1 0 0,-2 1 1 0 0,12-32-1 0 0,7-12 140 0 0,-23 51 64 0 0,-2 8 273 0 0,-1 1 138 0 0,0 0 33 0 0,0 0-65 0 0,10 19-278 0 0,16 47-165 0 0,-21-50 0 0 0,1 1 0 0 0,0-1 0 0 0,2-1 0 0 0,0 1 0 0 0,17 24 0 0 0,7 7 0 0 0,-25-36 0 0 0,0 0 0 0 0,0 0 0 0 0,1-1 0 0 0,1 0 0 0 0,0 0 0 0 0,17 14 0 0 0,-20-20 0 0 0,0 0 0 0 0,1 0 0 0 0,0 0 0 0 0,0 0 0 0 0,0-1 0 0 0,0-1 0 0 0,0 1 0 0 0,13 2 0 0 0,-17-5 0 0 0,0 1 0 0 0,1-1 0 0 0,-1 0 0 0 0,0 0 0 0 0,0 0 0 0 0,0-1 0 0 0,1 1 0 0 0,-1-1 0 0 0,0 1 0 0 0,0-1 0 0 0,0 0 0 0 0,0 0 0 0 0,0-1 0 0 0,0 1 0 0 0,0-1 0 0 0,-1 1 0 0 0,1-1 0 0 0,0 0 0 0 0,-1 0 0 0 0,1 0 0 0 0,-1 0 0 0 0,0 0 0 0 0,4-5 0 0 0,6-11 0 0 0,-1 0 0 0 0,-1 0 0 0 0,12-29 0 0 0,-19 40 0 0 0,-1-1 0 0 0,0 0 0 0 0,0-1 0 0 0,-1 1 0 0 0,0 0 0 0 0,0 0 0 0 0,-1-1 0 0 0,0 1 0 0 0,0 0 0 0 0,-1-1 0 0 0,0 1 0 0 0,-4-14 0 0 0,-4-8 0 0 0,-1 1 0 0 0,-14-29 0 0 0,20 48 0 0 0,1 3 0 0 0,1 1 0 0 0,-1 0 0 0 0,-1 0 0 0 0,1 0 0 0 0,-1 0 0 0 0,0 0 0 0 0,0 1 0 0 0,-9-8 0 0 0,13 12 12 0 0,-1 1 1 0 0,1-1-1 0 0,0 1 0 0 0,-1-1 0 0 0,1 1 1 0 0,-1 0-1 0 0,1-1 0 0 0,-1 1 0 0 0,1 0 1 0 0,-1-1-1 0 0,1 1 0 0 0,-1 0 0 0 0,1 0 1 0 0,-1-1-1 0 0,0 1 0 0 0,1 0 0 0 0,-1 0 1 0 0,0 0-1 0 0,-1 2 198 0 0,1-2 278 0 0,1 0 21 0 0,-2 1-66 0 0,-8 11-342 0 0,9-11-438 0 0,1-1-138 0 0,0 0-1569 0 0,0 0-6148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5.9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187 0 17503 0 0,'0'0'399'0'0,"0"0"60"0"0,0 2 21 0 0,-1 9-356 0 0,0 0 0 0 0,-1-1 1 0 0,0 1-1 0 0,-1-1 0 0 0,0 0 1 0 0,-4 11-1 0 0,-30 61 1140 0 0,30-67-864 0 0,-11 18 337 0 0,-1-2 0 0 0,-31 40-1 0 0,42-60-802 0 0,-16 30 66 0 0,20-33 0 0 0,7 0 0 0 0,0-6 0 0 0,0 0 0 0 0,0 0 0 0 0,0 0 0 0 0,0 0 0 0 0,1 0 0 0 0,-1-1 0 0 0,0 1 0 0 0,1-1 0 0 0,-1 0 0 0 0,6 1 0 0 0,39 4 0 0 0,-45-6 0 0 0,-1 0 0 0 0,173 9 0 0 0,-152-10 0 0 0,-1-1 0 0 0,1 0 0 0 0,-1-2 0 0 0,0 0 0 0 0,38-13 0 0 0,-45 10-600 0 0,0-1 0 0 0,24-16 0 0 0,-16 9-393 0 0,-18 11 610 0 0,0 0 1 0 0,-1 0-1 0 0,1 0 0 0 0,-1 0 1 0 0,0-1-1 0 0,0 0 1 0 0,0 1-1 0 0,-1-2 0 0 0,0 1 1 0 0,5-9-1 0 0,0-5-2010 0 0,11-34-1 0 0,-8 4-1665 0 0,-6 24 2011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7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4 109 11975 0 0,'0'0'267'0'0,"0"0"42"0"0,0 0 17 0 0,0 0-28 0 0,-1-5-126 0 0,0-1 0 0 0,0-4-7 0 0,0 0 3969 0 0,1 9-4058 0 0,1-1 0 0 0,-1 1 0 0 0,1 0 1 0 0,-1 0-1 0 0,1 0 0 0 0,-1 0 0 0 0,1 0 0 0 0,0 0 0 0 0,-1 0 0 0 0,1 0 1 0 0,0 0-1 0 0,0 0 0 0 0,0 0 0 0 0,0 0 0 0 0,0 1 0 0 0,0-1 0 0 0,0 0 1 0 0,0 0-1 0 0,0 1 0 0 0,2-1 0 0 0,8-9 373 0 0,-8 7-209 0 0,0 0 0 0 0,0 0 0 0 0,0 0-1 0 0,0 0 1 0 0,1 1 0 0 0,4-4 0 0 0,-1 1-314 0 0,-2 3 74 0 0,-1-1 0 0 0,0 1 0 0 0,1 0 0 0 0,-1 0 0 0 0,1 0 0 0 0,0 1 0 0 0,0 0 0 0 0,-1 0 0 0 0,10-1 0 0 0,-3 1 0 0 0,0 1 0 0 0,0 0 0 0 0,15 2 0 0 0,-20-1 0 0 0,0 1 0 0 0,-1-1 0 0 0,1 1 0 0 0,-1 1 0 0 0,1-1 0 0 0,-1 1 0 0 0,0-1 0 0 0,0 1 0 0 0,0 1 0 0 0,0-1 0 0 0,-1 1 0 0 0,6 4 0 0 0,-9-6 0 0 0,1-1 0 0 0,-1 1 0 0 0,1 0 0 0 0,-1-1 0 0 0,0 1 0 0 0,0 0 0 0 0,0 0 0 0 0,0 0 0 0 0,0 0 0 0 0,0 0 0 0 0,0 0 0 0 0,0 0 0 0 0,-1 0 0 0 0,1 4 0 0 0,0-2 0 0 0,-1 0 0 0 0,0 1 0 0 0,0-1 0 0 0,-1 0 0 0 0,1 0 0 0 0,-1 1 0 0 0,-1 3 0 0 0,-2 4 0 0 0,0-1 0 0 0,-1 1 0 0 0,-1-1 0 0 0,-7 13 0 0 0,6-15 0 0 0,1 0 0 0 0,-2 0 0 0 0,1-1 0 0 0,-1 0 0 0 0,0 0 0 0 0,-1-1 0 0 0,1 0 0 0 0,-2-1 0 0 0,1 0 0 0 0,-16 8 0 0 0,16-11 0 0 0,5-4 0 0 0,8-3 0 0 0,7-3 0 0 0,-6 5-3 0 0,0 0 1 0 0,0 0-1 0 0,1 1 0 0 0,-1-1 0 0 0,0 1 1 0 0,1 0-1 0 0,0 1 0 0 0,-1-1 0 0 0,1 1 0 0 0,-1 0 1 0 0,1 1-1 0 0,0-1 0 0 0,9 3 0 0 0,-8-1 47 0 0,0-1 0 0 0,-1 2 0 0 0,1-1-1 0 0,-1 1 1 0 0,1 0 0 0 0,-1 0 0 0 0,0 0 0 0 0,0 1-1 0 0,-1 0 1 0 0,10 8 0 0 0,-12-8 69 0 0,0-1 0 0 0,-1 1-1 0 0,1 0 1 0 0,-1 0 0 0 0,0 0 0 0 0,0 0 0 0 0,0 1-1 0 0,0-1 1 0 0,-1 0 0 0 0,0 1 0 0 0,0-1 0 0 0,0 1 0 0 0,0 8-1 0 0,0-3 48 0 0,-1-1-1 0 0,-1 1 1 0 0,1-1-1 0 0,-2 1 0 0 0,-3 16 1 0 0,1-15-67 0 0,1 0 0 0 0,-2 0 0 0 0,0-1 0 0 0,0 0 0 0 0,-1 0 0 0 0,0 0 1 0 0,0 0-1 0 0,-1-1 0 0 0,0 0 0 0 0,-1-1 0 0 0,-16 15 0 0 0,20-20-93 0 0,0 0 0 0 0,0-1 0 0 0,-1 1 0 0 0,1-1 0 0 0,-1 0 0 0 0,1 0 0 0 0,-1 0 0 0 0,0-1 0 0 0,0 1 0 0 0,1-1 0 0 0,-1 0 0 0 0,0-1 0 0 0,-8 1 0 0 0,9-1 0 0 0,1 0 0 0 0,-1-1 0 0 0,0 0 0 0 0,0 0 0 0 0,1 0 0 0 0,-1 0 0 0 0,0 0 0 0 0,1-1 0 0 0,-1 1 0 0 0,1-1 0 0 0,0 0 0 0 0,-1 0 0 0 0,1 0 0 0 0,0-1 0 0 0,0 1 0 0 0,1-1 0 0 0,-1 0 0 0 0,-3-3 0 0 0,2 1-259 0 0,1 0 0 0 0,-1 1 0 0 0,1-1 0 0 0,-4-9 0 0 0,6 11 106 0 0,0 1 0 0 0,0-1 1 0 0,1 1-1 0 0,-1-1 0 0 0,1 1 0 0 0,-1-1 0 0 0,1 1 0 0 0,0-1 0 0 0,0 1 0 0 0,0-1 1 0 0,1 1-1 0 0,-1-1 0 0 0,0 0 0 0 0,2-2 0 0 0,7-18-1869 0 0,3 3-24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8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25 11975 0 0,'0'0'267'0'0,"0"0"42"0"0,0 0 17 0 0,0 0-28 0 0,2-1-196 0 0,16-1 74 0 0,-11 2 291 0 0,0-1 0 0 0,0 0 0 0 0,0 0 0 0 0,-1 0 0 0 0,12-5 0 0 0,-14 4-282 0 0,1 1-1 0 0,0-1 0 0 0,0 1 1 0 0,0 0-1 0 0,0 1 0 0 0,0-1 0 0 0,0 1 1 0 0,0 0-1 0 0,0 0 0 0 0,0 0 1 0 0,0 1-1 0 0,0 0 0 0 0,0 0 1 0 0,-1 0-1 0 0,1 1 0 0 0,0-1 1 0 0,0 1-1 0 0,-1 0 0 0 0,1 1 1 0 0,-1-1-1 0 0,0 1 0 0 0,0 0 1 0 0,0 0-1 0 0,6 5 0 0 0,0 0 262 0 0,17 16 801 0 0,-25-22-1161 0 0,0 0 1 0 0,0 1-1 0 0,0-1 0 0 0,-1 0 0 0 0,1 1 0 0 0,-1-1 0 0 0,1 1 0 0 0,-1-1 0 0 0,0 1 0 0 0,1 4 0 0 0,5 19-78 0 0,-4-19 105 0 0,-1 0 0 0 0,-1 1-1 0 0,2 7 1 0 0,0 16 346 0 0,-1 31 0 0 0,-3-51-360 0 0,0 0-1 0 0,0 0 0 0 0,-1 1 0 0 0,-1-1 0 0 0,0-1 0 0 0,-5 14 0 0 0,4-15-98 0 0,-1 0 0 0 0,0 0 0 0 0,0 0 0 0 0,-1 0 0 0 0,0-1 0 0 0,-1 0 0 0 0,0 0 0 0 0,0-1 0 0 0,-1 0 0 0 0,0 0 0 0 0,0-1 0 0 0,0 0 0 0 0,-1 0 0 0 0,0-1 0 0 0,0 0 0 0 0,-11 4 0 0 0,16-8 0 0 0,0-1 0 0 0,-1 1 0 0 0,1-1 0 0 0,0 0 0 0 0,0 0 0 0 0,-1 0 0 0 0,1 0 0 0 0,0-1 0 0 0,-1 0 0 0 0,1 0 0 0 0,0 0 0 0 0,0 0 0 0 0,0 0 0 0 0,0-1 0 0 0,0 0 0 0 0,0 0 0 0 0,1 0 0 0 0,-1 0 0 0 0,-6-6 0 0 0,5 3 0 0 0,-1-1 0 0 0,0 0 0 0 0,1 0 0 0 0,0 0 0 0 0,1-1 0 0 0,-1 1 0 0 0,1-1 0 0 0,1 0 0 0 0,-1-1 0 0 0,1 1 0 0 0,0 0 0 0 0,1-1 0 0 0,0 0 0 0 0,-2-8 0 0 0,2 0 0 0 0,0 1 0 0 0,2-1 0 0 0,-1 0 0 0 0,2 1 0 0 0,4-29 0 0 0,-3 33 0 0 0,0 1 0 0 0,1 0 0 0 0,1 0 0 0 0,-1 1 0 0 0,1-1 0 0 0,1 0 0 0 0,0 1 0 0 0,0 0 0 0 0,12-14 0 0 0,-5 8 0 0 0,-8 10 0 0 0,0 0 0 0 0,0 0 0 0 0,0 0 0 0 0,1 0 0 0 0,0 1 0 0 0,6-5 0 0 0,6-1-385 0 0,30-13 1 0 0,-39 20 277 0 0,4-3-851 0 0,7-3-5312 0 0,-7 5-1250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8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 13823 0 0,'0'0'630'0'0,"0"0"-13"0"0,0 0-184 0 0,0 0 677 0 0,0 0 340 0 0,0 0 72 0 0,0 0-125 0 0,0 0-574 0 0,0 0-250 0 0,0 0-49 0 0,0 0-79 0 0,7-4-273 0 0,-6 4-172 0 0,0-1 0 0 0,0 1 0 0 0,-1 0 0 0 0,1-1 0 0 0,0 1 0 0 0,0-1 0 0 0,0 1 0 0 0,0 0 0 0 0,0 0 0 0 0,0 0 0 0 0,0 0 0 0 0,0-1 0 0 0,0 1 0 0 0,-1 0 0 0 0,1 1 0 0 0,0-1 0 0 0,0 0 0 0 0,0 0 0 0 0,1 1 0 0 0,4-1 0 0 0,31-1 0 0 0,-28 0 233 0 0,1 1-1 0 0,0 0 1 0 0,15 2 0 0 0,-24-1-160 0 0,0-1 1 0 0,0 0-1 0 0,0 0 1 0 0,0 0-1 0 0,0 0 1 0 0,0 0-1 0 0,0 0 1 0 0,0 0-1 0 0,0 0 1 0 0,0 0-1 0 0,0-1 1 0 0,0 1-1 0 0,0 0 1 0 0,0-1-1 0 0,1 0 1 0 0,11-3-146 0 0,-7 4-5 0 0,-1 0-1 0 0,0 1 0 0 0,0-1 0 0 0,6 2 1 0 0,-7-1-455 0 0,3 1 310 0 0,-2-1-6727 0 0,-5-1-571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09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 1 11975 0 0,'0'0'547'0'0,"0"0"-11"0"0,0 0-203 0 0,0 0 419 0 0,0 0 220 0 0,0 0 42 0 0,0 0-61 0 0,0 0-288 0 0,0 0-121 0 0,0 0-28 0 0,0 0-4 0 0,-8 2 512 0 0,-2 2-648 0 0,0 0 0 0 0,-18 5 0 0 0,-4-9-376 0 0,17 0 0 0 0,-53-5 1883 0 0,57 2-1728 0 0,9 2-154 0 0,-1 0 0 0 0,1 0 0 0 0,0 1 1 0 0,-1-1-1 0 0,1 1 0 0 0,-1 0 0 0 0,1 0 0 0 0,-5 0 0 0 0,-2 0-1 0 0,1 2 0 0 0,2 5 0 0 0,-4 14 0 0 0,9-20 0 0 0,0 0 0 0 0,0 0 0 0 0,1 0 0 0 0,-1 1 0 0 0,0-1 0 0 0,1 0 0 0 0,-1 1 0 0 0,1-1 0 0 0,0 0 0 0 0,-1 1 0 0 0,1-1 0 0 0,0 1 0 0 0,0-1 0 0 0,0 0 0 0 0,0 1 0 0 0,0-1 0 0 0,0 1 0 0 0,1 1 0 0 0,0 3 0 0 0,-6 56 0 0 0,2-33 0 0 0,0 9 0 0 0,2-29 0 0 0,2-3 0 0 0,5-5 0 0 0,-2-1 0 0 0,17-3 0 0 0,-17 2 0 0 0,28-5 0 0 0,-21 2 0 0 0,0 2 0 0 0,0 0 0 0 0,0 0 0 0 0,1 1 0 0 0,19 1 0 0 0,6 3 0 0 0,-30-4 0 0 0,1 2 0 0 0,-1-1 0 0 0,1 1 0 0 0,0 0 0 0 0,-1 1 0 0 0,0-1 0 0 0,1 1 0 0 0,-1 1 0 0 0,0 0 0 0 0,8 4 0 0 0,-8-3 0 0 0,0 1 0 0 0,-1 0 0 0 0,0 0 0 0 0,0 0 0 0 0,0 1 0 0 0,0 0 0 0 0,4 7 0 0 0,-7-9 0 0 0,-1-1 0 0 0,0 1 0 0 0,0 0 0 0 0,0 0 0 0 0,0 0 0 0 0,-1 0 0 0 0,1 0 0 0 0,-1 0 0 0 0,0 1 0 0 0,0-1 0 0 0,-1 0 0 0 0,1 0 0 0 0,-1 1 0 0 0,-1 8 0 0 0,-1-3 0 0 0,0 1 0 0 0,-1 0 0 0 0,0 0 0 0 0,-1-1 0 0 0,0 0 0 0 0,0 0 0 0 0,-1 0 0 0 0,-1 0 0 0 0,0-1 0 0 0,0 0 0 0 0,0 0 0 0 0,-15 14 0 0 0,17-19 0 0 0,0 0 0 0 0,-1-1 0 0 0,1 0 0 0 0,-1 1 0 0 0,0-1 0 0 0,0-1 0 0 0,0 1 0 0 0,0-1 0 0 0,0 0 0 0 0,0 0 0 0 0,-1 0 0 0 0,-8 1 0 0 0,6-2 0 0 0,0 0 0 0 0,1 0 0 0 0,-1-1 0 0 0,0 0 0 0 0,1 0 0 0 0,-1-1 0 0 0,0 0 0 0 0,-13-4 0 0 0,-19-5 0 0 0,27 3 0 0 0,11 2 0 0 0,1 3 0 0 0,-6-9 0 0 0,4 9 0 0 0,1-1 0 0 0,0 0 0 0 0,0 0 0 0 0,1 0 0 0 0,-1 0 0 0 0,1 0 0 0 0,-1 0 0 0 0,0-5 0 0 0,1 4-41 0 0,0 1-1 0 0,1-1 1 0 0,-1 0-1 0 0,1 0 0 0 0,0 1 1 0 0,0-6-1 0 0,0 7-117 0 0,1 0-1 0 0,0 0 0 0 0,-1 0 0 0 0,1 0 0 0 0,0 0 0 0 0,0 0 1 0 0,0 1-1 0 0,0-1 0 0 0,0 0 0 0 0,1 0 0 0 0,-1 1 1 0 0,0-1-1 0 0,1 1 0 0 0,2-3 0 0 0,22-15-1354 0 0,-1 3-20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6:10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544 6 11975 0 0,'0'0'547'0'0,"0"0"-11"0"0,-2-4-363 0 0,1 2 2263 0 0,-1 4 4800 0 0,-5 17-6722 0 0,0 1 0 0 0,2 0 0 0 0,-6 32 0 0 0,8-29-362 0 0,1 0 0 0 0,1 0 0 0 0,3 29 0 0 0,2 7-152 0 0,3 21 0 0 0,16 39 0 0 0,-22-109 0 0 0,-2-4 0 0 0,0-6 0 0 0,-6-11 0 0 0,5 8 0 0 0,-4-9 0 0 0,-2 0 0 0 0,0 0 0 0 0,0 1 0 0 0,-1 0 0 0 0,-14-14 0 0 0,18 20 0 0 0,-1 0 0 0 0,0 0 0 0 0,0 1 0 0 0,-1 0 0 0 0,1 0 0 0 0,-1 1 0 0 0,0-1 0 0 0,0 1 0 0 0,0 1 0 0 0,-1-1 0 0 0,-12-1 0 0 0,15 3 0 0 0,-17-3 0 0 0,0 0 0 0 0,0 2 0 0 0,0 1 0 0 0,0 0 0 0 0,-41 5 0 0 0,44-1 0 0 0,0 1 0 0 0,1 1 0 0 0,-1 0 0 0 0,1 1 0 0 0,-22 11 0 0 0,35-14 0 0 0,0 0 0 0 0,0 0 0 0 0,1 0 0 0 0,-1 0 0 0 0,1 1 0 0 0,0 0 0 0 0,0 0 0 0 0,0 0 0 0 0,-5 9 0 0 0,7-9 0 0 0,0 0 0 0 0,0 0 0 0 0,0 0 0 0 0,1 0 0 0 0,-1 0 0 0 0,1 1 0 0 0,0-1 0 0 0,1 0 0 0 0,-1 1 0 0 0,1-1 0 0 0,0 1 0 0 0,0-1 0 0 0,1 9 0 0 0,0-6 0 0 0,0-1 0 0 0,0 0 0 0 0,1 1 0 0 0,0-1 0 0 0,1 0 0 0 0,-1 0 0 0 0,1 0 0 0 0,0 0 0 0 0,0-1 0 0 0,1 1 0 0 0,5 6 0 0 0,-3-6 0 0 0,1 1 0 0 0,-1-1 0 0 0,1 0 0 0 0,0-1 0 0 0,0 1 0 0 0,1-2 0 0 0,13 8 0 0 0,-9-7 0 0 0,1 0 0 0 0,0-1 0 0 0,-1 0 0 0 0,1-1 0 0 0,1 0 0 0 0,-1-1 0 0 0,0 0 0 0 0,0-1 0 0 0,1-1 0 0 0,-1 0 0 0 0,17-3 0 0 0,-5-2 0 0 0,48-18 0 0 0,-65 21 0 0 0,1-1 0 0 0,-1 0 0 0 0,0 0 0 0 0,0-1 0 0 0,0 0 0 0 0,0-1 0 0 0,-1 0 0 0 0,0 0 0 0 0,0 0 0 0 0,8-8 0 0 0,-2-4-1403 0 0,-1 0 1 0 0,0 0-1 0 0,16-35 1 0 0,-18 33-644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7:25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11975 0 0,'0'0'547'0'0,"0"0"-11"0"0,0 0-135 0 0,0 0 705 0 0,0 0 344 0 0,0 0 72 0 0,0 0-57 0 0,0 0-288 0 0,0 0-121 0 0,0 0-28 0 0,0 0-140 0 0,2-1-579 0 0,10-3-93 0 0,0 1 0 0 0,1-1 0 0 0,0 2 0 0 0,18-2 0 0 0,54 1 811 0 0,-81 3-1027 0 0,6 0 0 0 0,0 1 0 0 0,0 0 0 0 0,1 0 0 0 0,9 3 0 0 0,-2 0 0 0 0,-18-4-17 0 0,5 1-1797 0 0,0 1-3393 0 0,-5-2-2755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7:26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266 192 17503 0 0,'8'4'1759'0'0,"-7"-4"-1686"0"0,0 0-67 0 0,0 0 1 0 0,0 0-1 0 0,0 1 0 0 0,-1-1 0 0 0,1 0 0 0 0,0 0 0 0 0,0 0 0 0 0,0 0 1 0 0,-1 0-1 0 0,1-1 0 0 0,0 1 0 0 0,0 0 0 0 0,-1 0 0 0 0,1 0 1 0 0,0-1-1 0 0,0 1 0 0 0,-1 0 0 0 0,1-1 0 0 0,0 1 0 0 0,-1-1 0 0 0,1 1 1 0 0,0-1-1 0 0,-1 1 0 0 0,1-1 0 0 0,0 0 0 0 0,2-2 98 0 0,-1 1 1 0 0,0-1-1 0 0,0 1 0 0 0,-1-1 0 0 0,1 0 1 0 0,0 0-1 0 0,-1 0 0 0 0,0 0 0 0 0,0 0 1 0 0,0 0-1 0 0,0 0 0 0 0,0 0 1 0 0,0-1-1 0 0,-1 1 0 0 0,0 0 0 0 0,1 0 1 0 0,-1-1-1 0 0,-1-4 0 0 0,0-2-105 0 0,0 0 0 0 0,-1 0 0 0 0,0 0 0 0 0,-6-17 0 0 0,7 23 1 0 0,-1 1 0 0 0,0 0 0 0 0,0-1 0 0 0,0 1 0 0 0,-1 0 0 0 0,1 0 0 0 0,-1 0 0 0 0,1 0 0 0 0,-1 0 0 0 0,0 1 0 0 0,0-1 0 0 0,0 1 0 0 0,-1 0 0 0 0,-5-3 0 0 0,4 2 0 0 0,0 1 0 0 0,0 0 0 0 0,0 0 0 0 0,0 1 0 0 0,0-1 0 0 0,-1 1 0 0 0,1 0 0 0 0,0 1 0 0 0,-1-1 0 0 0,-6 1 0 0 0,2 1 65 0 0,-1 1-1 0 0,1 0 1 0 0,0 0-1 0 0,0 1 1 0 0,0 0-1 0 0,0 1 1 0 0,0 0-1 0 0,1 1 1 0 0,-16 9-1 0 0,18-9 44 0 0,0 0 0 0 0,0 0 0 0 0,1 1 0 0 0,0 0 0 0 0,0 0 0 0 0,1 0 0 0 0,-1 1 0 0 0,1 0-1 0 0,1 0 1 0 0,-1 0 0 0 0,1 1 0 0 0,-4 11 0 0 0,7-15-108 0 0,0 0 0 0 0,1-1 0 0 0,-1 1 0 0 0,1 0 0 0 0,0-1 0 0 0,1 1 0 0 0,-1 0 0 0 0,0-1 0 0 0,1 1 0 0 0,0 0 0 0 0,0-1 0 0 0,0 1 0 0 0,0-1 0 0 0,1 1 0 0 0,-1-1 0 0 0,1 0 0 0 0,0 0 0 0 0,0 0 0 0 0,0 0 0 0 0,0 0 0 0 0,0 0 0 0 0,1 0 0 0 0,-1-1 0 0 0,6 5 0 0 0,-5-5-14 0 0,0 0 0 0 0,0-1 0 0 0,0 1 0 0 0,0-1 0 0 0,1 1 0 0 0,-1-1 0 0 0,0 0 0 0 0,1 0 0 0 0,-1 0 0 0 0,1-1-1 0 0,-1 1 1 0 0,1-1 0 0 0,0 0 0 0 0,-1 0 0 0 0,1 0 0 0 0,-1 0 0 0 0,1-1 0 0 0,6-1 0 0 0,4-2-354 0 0,-1 0 0 0 0,0-1 1 0 0,18-10-1 0 0,-20 10 130 0 0,-2 0 235 0 0,-1-1 0 0 0,1 0 0 0 0,-1 0 0 0 0,12-12 0 0 0,1-1 2 0 0,-1 2 1 0 0,19-23 0 0 0,-26 21 0 0 0,-10 18 215 0 0,-3 7-2 0 0,-2 8 235 0 0,-4 38 989 0 0,1 0-1 0 0,6 105 0 0 0,0 1-90 0 0,-5-84 195 0 0,4-72-1878 0 0,5-23-1670 0 0,-1-2-689 0 0,-1 12-6176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7:27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10135 0 0,'0'0'231'0'0,"0"0"29"0"0,0 0 19 0 0,0 0 173 0 0,0 0 697 0 0,0 0 311 0 0,0 0 63 0 0,0 0-58 0 0,0 0-288 0 0,0 0-121 0 0,0 0-28 0 0,1 2-4 0 0,5 57 3245 0 0,-5-51-4259 0 0,-1 0-1 0 0,0 0 0 0 0,-1 10 0 0 0,-1 14 446 0 0,-2 77 771 0 0,0-49-837 0 0,1 19-389 0 0,3-66 0 0 0,0-1 0 0 0,1 1 0 0 0,4 21 0 0 0,-3-24 0 0 0,0 0 0 0 0,2-3-133 0 0,-4-7 19 0 0,1 0 0 0 0,-1 0-1 0 0,0 0 1 0 0,1 0 0 0 0,-1 0 0 0 0,0 1 0 0 0,1-1 0 0 0,-1 0 0 0 0,0 0 0 0 0,1 0-1 0 0,-1 0 1 0 0,0 0 0 0 0,1 0 0 0 0,-1 0 0 0 0,0 0 0 0 0,1 0 0 0 0,-1 0 0 0 0,0 0 0 0 0,1 0-1 0 0,-1-1 1 0 0,0 1 0 0 0,1 0 0 0 0,-1 0 0 0 0,0 0 0 0 0,0 0 0 0 0,1 0 0 0 0,-1-1 0 0 0,0 1-1 0 0,0 0 1 0 0,1-1 0 0 0,7-5-5446 0 0,-7 6 5055 0 0,7-9-7207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7:27.7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0 19351 0 0,'0'0'439'0'0,"0"0"62"0"0,0 0 33 0 0,0 0-65 0 0,0 2-309 0 0,1 7 207 0 0,0 0 0 0 0,-1-1 0 0 0,0 1 0 0 0,0 0 0 0 0,-3 12 0 0 0,-12 46 2813 0 0,2-8-2418 0 0,7-29-758 0 0,2 1 0 0 0,0-1 1 0 0,3 1-1 0 0,4 60 0 0 0,-2-81-4 0 0,0 0 0 0 0,1-1 0 0 0,1 1 0 0 0,0 0-1 0 0,0-1 1 0 0,1 1 0 0 0,0-1 0 0 0,0 0-1 0 0,1-1 1 0 0,0 1 0 0 0,1-1 0 0 0,0 0 0 0 0,0 0-1 0 0,1 0 1 0 0,0-1 0 0 0,0 0 0 0 0,1-1 0 0 0,-1 0-1 0 0,12 7 1 0 0,-8-6 0 0 0,0-1 0 0 0,1-1 0 0 0,0 1 0 0 0,1-2 0 0 0,21 6 0 0 0,-26-8 0 0 0,1-1 0 0 0,0 0 0 0 0,0 0 0 0 0,0-1 0 0 0,0 0 0 0 0,0-1 0 0 0,0 0 0 0 0,0 0 0 0 0,11-3 0 0 0,-4-1 0 0 0,-8 3 0 0 0,0 0 0 0 0,0 0 0 0 0,-1-1 0 0 0,1 0 0 0 0,-1 0 0 0 0,0-1 0 0 0,9-6 0 0 0,-8 4 0 0 0,0 0 0 0 0,1 0 0 0 0,13-14 0 0 0,-20 17 0 0 0,0 1 0 0 0,0-1 0 0 0,0 0 0 0 0,0 0 0 0 0,0 0 0 0 0,-1 0 0 0 0,1 0 0 0 0,-1-1 0 0 0,0 1 0 0 0,0 0 0 0 0,0-1 0 0 0,1-4 0 0 0,-2 4 0 0 0,0 1 0 0 0,1-1 0 0 0,-1 0 0 0 0,0 1 0 0 0,-1-1 0 0 0,1 1 0 0 0,-1-1 0 0 0,1 1 0 0 0,-1-1 0 0 0,0 1 0 0 0,-1 0 0 0 0,1-1 0 0 0,0 1 0 0 0,-1 0 0 0 0,0 0 0 0 0,0 0 0 0 0,0 0 0 0 0,0 0 0 0 0,0 0 0 0 0,0 1 0 0 0,-1-1 0 0 0,1 1 0 0 0,-1-1 0 0 0,0 1 0 0 0,0 0 0 0 0,0 0 0 0 0,-6-3 0 0 0,6 3 0 0 0,0 1 0 0 0,0-1 0 0 0,-1 0 0 0 0,1 1 0 0 0,-1 0 0 0 0,1 0 0 0 0,-1 0 0 0 0,1 0 0 0 0,-1 1 0 0 0,0-1 0 0 0,1 1 0 0 0,-1 0 0 0 0,0 0 0 0 0,1 0 0 0 0,-1 1 0 0 0,0-1 0 0 0,-3 2 0 0 0,-8 4 127 0 0,1 0 0 0 0,0 1 0 0 0,0 0 0 0 0,1 1 0 0 0,0 1 0 0 0,1 0 0 0 0,-1 0 0 0 0,2 2 0 0 0,-1-1 0 0 0,2 1 0 0 0,-1 1 0 0 0,2 0 0 0 0,-1 1 0 0 0,2-1 0 0 0,-9 17 0 0 0,15-27-111 0 0,2-2-16 0 0,-1 1 0 0 0,1-1 0 0 0,-1 1 0 0 0,1 0 0 0 0,-1-1 0 0 0,1 1 0 0 0,0 0 0 0 0,-1 0 0 0 0,1-1 0 0 0,0 1 0 0 0,0 0 0 0 0,-1-1 0 0 0,1 1 0 0 0,0 0 0 0 0,0 0 0 0 0,0 0 0 0 0,0-1 0 0 0,0 1 0 0 0,0 0 0 0 0,0 0 0 0 0,0 0 0 0 0,1 0 0 0 0,1 9 0 0 0,-2-10 0 0 0,0 1 0 0 0,0-1 0 0 0,1 1 0 0 0,-1-1 0 0 0,0 0 0 0 0,1 1 0 0 0,-1-1 0 0 0,0 1 0 0 0,1-1 0 0 0,-1 0 0 0 0,0 0 0 0 0,1 1 0 0 0,-1-1 0 0 0,1 0 0 0 0,-1 0 0 0 0,1 1 0 0 0,0-1 0 0 0,0 0-99 0 0,0 0 1 0 0,0 1-1 0 0,1-1 0 0 0,-1 0 1 0 0,0 0-1 0 0,0 0 1 0 0,1 0-1 0 0,-1-1 0 0 0,0 1 1 0 0,0 0-1 0 0,0-1 0 0 0,1 1 1 0 0,-1 0-1 0 0,0-1 0 0 0,0 1 1 0 0,0-1-1 0 0,0 0 1 0 0,0 1-1 0 0,2-3 0 0 0,17-18-5203 0 0,-15 15 3349 0 0,5-6-6835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7:33.0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453 20 15663 0 0,'0'0'356'0'0,"0"0"50"0"0,0 0 20 0 0,0 0-42 0 0,0 0-180 0 0,-8-2 1172 0 0,-63-1 1264 0 0,-1 0-2660 0 0,-2 0 499 0 0,-5 0 1126 0 0,57 1-1605 0 0,17 1 0 0 0,1 0 0 0 0,0 0 0 0 0,-1 1 0 0 0,1 0 0 0 0,0 0 0 0 0,-1 0 0 0 0,1 1 0 0 0,0-1 0 0 0,-1 1 0 0 0,-7 2 0 0 0,4 1 0 0 0,7-4 0 0 0,0 0 0 0 0,0 1 0 0 0,1-1 0 0 0,-1 0 0 0 0,0 1 0 0 0,0-1 0 0 0,0 1 0 0 0,1-1 0 0 0,-1 1 0 0 0,0-1 0 0 0,1 1 0 0 0,-1-1 0 0 0,0 1 0 0 0,1 0 0 0 0,-1-1 0 0 0,1 1 0 0 0,-1 0 0 0 0,0 1 0 0 0,0 1 0 0 0,-1-1 0 0 0,0 1 0 0 0,0-1 0 0 0,1 1 0 0 0,-1 0 0 0 0,1 0 0 0 0,0 0 0 0 0,0 0 0 0 0,0 0 0 0 0,0 0 0 0 0,0 0 0 0 0,0 5 0 0 0,-1 3 0 0 0,-5 32 0 0 0,6-35 0 0 0,0-1 0 0 0,0 0 0 0 0,-1 0 0 0 0,0 0 0 0 0,-3 7 0 0 0,4-10 0 0 0,-4 11 0 0 0,5-15 0 0 0,0 0 0 0 0,0 0 0 0 0,0 0 0 0 0,0 1 0 0 0,0-1 0 0 0,0 0 0 0 0,0 0 0 0 0,0 0 0 0 0,-1 0 0 0 0,1 1 0 0 0,0-1 0 0 0,0 0 0 0 0,0 0 0 0 0,0 0 0 0 0,0 0 0 0 0,0 1 0 0 0,1-1 0 0 0,-1 0 0 0 0,0 0 0 0 0,0 0 0 0 0,0 0 0 0 0,0 0 0 0 0,0 1 0 0 0,0-1 0 0 0,0 0 0 0 0,0 0 0 0 0,0 0 0 0 0,0 0 0 0 0,0 0 0 0 0,1 1 0 0 0,-1-1 0 0 0,0 0 0 0 0,0 0 0 0 0,0 0 0 0 0,0 0 0 0 0,0 0 0 0 0,0 0 0 0 0,1 0 0 0 0,-1 0 0 0 0,0 0 0 0 0,0 0 0 0 0,0 1 0 0 0,0-1 0 0 0,0 0 0 0 0,1 0 0 0 0,-1 0 0 0 0,0 0 0 0 0,0 0 0 0 0,0 0 0 0 0,0 0 0 0 0,1 0 0 0 0,-1 0 0 0 0,0 0 0 0 0,0 0 0 0 0,0 0 0 0 0,0-1 0 0 0,1 1 0 0 0,-1 0 0 0 0,0 0 0 0 0,0 0 0 0 0,0 0 0 0 0,0 0 0 0 0,0 0 0 0 0,1 0 0 0 0,-1 0 0 0 0,0 0 0 0 0,0-1 0 0 0,14-4 0 0 0,-12 4 0 0 0,11-4 0 0 0,1 1 0 0 0,0 0 0 0 0,0 0 0 0 0,0 1 0 0 0,0 1 0 0 0,24-1 0 0 0,-29 3 0 0 0,1 1 0 0 0,-1 0 0 0 0,1 0 0 0 0,-1 1 0 0 0,0 0 0 0 0,1 0 0 0 0,-1 1 0 0 0,0 0 0 0 0,-1 1 0 0 0,18 9 0 0 0,-23-10 19 0 0,1 0 1 0 0,0 0-1 0 0,-1 0 0 0 0,0 0 0 0 0,1 0 1 0 0,-1 1-1 0 0,-1-1 0 0 0,1 1 0 0 0,0 0 1 0 0,-1 0-1 0 0,0 0 0 0 0,0 0 0 0 0,0 0 1 0 0,0 1-1 0 0,-1-1 0 0 0,0 0 0 0 0,0 1 1 0 0,0-1-1 0 0,0 1 0 0 0,-1-1 0 0 0,1 1 1 0 0,-2 5-1 0 0,1-1 187 0 0,-1 0-9 0 0,0-1 1 0 0,0 1 0 0 0,-1-1-1 0 0,1 1 1 0 0,-2-1 0 0 0,-3 11-1 0 0,5-18-196 0 0,-9 20 5 0 0,0 0 1 0 0,-19 28-1 0 0,26-44-6 0 0,-1 1 0 0 0,0-1-1 0 0,-1-1 1 0 0,1 1 0 0 0,-1 0-1 0 0,0-1 1 0 0,0 0 0 0 0,0 0 0 0 0,-1-1-1 0 0,1 1 1 0 0,-1-1 0 0 0,0 0-1 0 0,-11 3 1 0 0,12-5-14 0 0,0 0 1 0 0,-1-1-1 0 0,1 1 1 0 0,0-1-1 0 0,-1-1 0 0 0,1 1 1 0 0,0-1-1 0 0,-1 1 0 0 0,1-2 1 0 0,0 1-1 0 0,0-1 0 0 0,0 1 1 0 0,0-1-1 0 0,0-1 1 0 0,0 1-1 0 0,1-1 0 0 0,-1 1 1 0 0,1-1-1 0 0,0-1 0 0 0,-1 1 1 0 0,1-1-1 0 0,-4-4 0 0 0,3 3-107 0 0,0 0-1 0 0,1-1 0 0 0,-1 1 0 0 0,1-1 0 0 0,1 0 0 0 0,-1 0 0 0 0,1 0 1 0 0,0 0-1 0 0,0-1 0 0 0,1 1 0 0 0,-1-1 0 0 0,2 0 0 0 0,-1 0 0 0 0,1 0 1 0 0,0 0-1 0 0,0-10 0 0 0,2 3-5597 0 0,1 2-1801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6.3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1 8287 0 0,'0'0'382'0'0,"0"0"-8"0"0,-2 1-240 0 0,-5 5 767 0 0,0 0 1 0 0,0 0 0 0 0,0 1 0 0 0,1 0-1 0 0,0 1 1 0 0,1-1 0 0 0,-1 1 0 0 0,2 0-1 0 0,-1 0 1 0 0,1 1 0 0 0,0-1 0 0 0,-4 18-1 0 0,-2 8 450 0 0,2 0-1 0 0,-5 38 0 0 0,5-10-1144 0 0,3 0-1 0 0,5 120 1 0 0,1-157-206 0 0,8 72 0 0 0,-7-78 0 0 0,2 0 0 0 0,0-1 0 0 0,7 20 0 0 0,7 2 0 0 0,-18-40-15 0 0,0 1 0 0 0,0-1 0 0 0,0 1 0 0 0,1-1 0 0 0,-1 1 0 0 0,0-1 0 0 0,1 1 0 0 0,-1-1 0 0 0,1 1 0 0 0,-1-1 1 0 0,0 0-1 0 0,1 1 0 0 0,-1-1 0 0 0,1 0 0 0 0,-1 1 0 0 0,1-1 0 0 0,0 0 0 0 0,0 0-102 0 0,-1 0 1 0 0,1 0 0 0 0,0 0-1 0 0,0 0 1 0 0,-1 0-1 0 0,1-1 1 0 0,0 1 0 0 0,0 0-1 0 0,-1-1 1 0 0,1 1-1 0 0,0 0 1 0 0,0-1 0 0 0,-1 1-1 0 0,1-1 1 0 0,-1 1-1 0 0,1-1 1 0 0,0 1 0 0 0,-1-1-1 0 0,1 1 1 0 0,-1-1-1 0 0,1 0 1 0 0,0-1-1 0 0,10-17-2457 0 0,-11 19 2485 0 0,9-19-1957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7:33.7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354 110 13823 0 0,'0'0'630'0'0,"0"0"-13"0"0,4-14-368 0 0,-4 12-99 0 0,0 1-1 0 0,0 0 1 0 0,0-1 0 0 0,0 1-1 0 0,0-1 1 0 0,0 1-1 0 0,0 0 1 0 0,0-1 0 0 0,0 1-1 0 0,-1 0 1 0 0,1-1-1 0 0,0 1 1 0 0,-1 0 0 0 0,1 0-1 0 0,-1-1 1 0 0,0 1-1 0 0,-1-2 1 0 0,0 0 95 0 0,0 1-1 0 0,0-1 1 0 0,-1 0 0 0 0,1 1 0 0 0,-1 0-1 0 0,-5-4 1 0 0,-1 1 149 0 0,0 0-1 0 0,0 1 1 0 0,-19-7-1 0 0,8 5-316 0 0,0 1 0 0 0,0 0 0 0 0,-1 2 0 0 0,1 0-1 0 0,-1 2 1 0 0,0 0 0 0 0,-22 3 0 0 0,37-2 63 0 0,0 1-1 0 0,-1 0 1 0 0,1 1 0 0 0,0-1 0 0 0,0 1-1 0 0,0 0 1 0 0,1 1 0 0 0,-1-1 0 0 0,1 1 0 0 0,-1 1-1 0 0,-9 6 1 0 0,14-9-53 0 0,0 0 0 0 0,1 0 0 0 0,-1 0-1 0 0,0-1 1 0 0,0 1 0 0 0,1 0 0 0 0,-1 0 0 0 0,1 1 0 0 0,-1-1-1 0 0,1 0 1 0 0,-1 1 0 0 0,0 1 7 0 0,1-1-1 0 0,0 0 0 0 0,0 1 1 0 0,0-1-1 0 0,0 0 1 0 0,1 1-1 0 0,-1-1 0 0 0,0 0 1 0 0,2 4-1 0 0,1 2-93 0 0,0 0 0 0 0,1 0 0 0 0,0-1 0 0 0,0 1 0 0 0,0-1 0 0 0,9 10 0 0 0,36 37 0 0 0,68 53 0 0 0,-112-103 0 0 0,11 11 0 0 0,-1-1 0 0 0,0 2 0 0 0,-1 0 0 0 0,13 20 0 0 0,-24-31 0 0 0,0 0 0 0 0,-1 0 0 0 0,1 0 0 0 0,-1 0 0 0 0,-1 0 0 0 0,1 0 0 0 0,-1 1 0 0 0,0-1 0 0 0,0 0 0 0 0,1 10 0 0 0,-3-12 0 0 0,1 0 0 0 0,0 0 0 0 0,-1 0 0 0 0,1 1 0 0 0,-1-1 0 0 0,0 0 0 0 0,0 0 0 0 0,-1 0 0 0 0,1 0 0 0 0,0 0 0 0 0,-1-1 0 0 0,0 1 0 0 0,1 0 0 0 0,-1-1 0 0 0,-1 1 0 0 0,1-1 0 0 0,0 1 0 0 0,0-1 0 0 0,-4 2 0 0 0,0 1 0 0 0,-1 0 0 0 0,0-1 0 0 0,1 0 0 0 0,-2-1 0 0 0,1 0 0 0 0,0 0 0 0 0,0 0 0 0 0,-1-1 0 0 0,0 0 0 0 0,1 0 0 0 0,-1-1 0 0 0,-9 1 0 0 0,11-2 0 0 0,0 0 0 0 0,0 0 0 0 0,-1 0 0 0 0,1-1 0 0 0,0 0 0 0 0,0 0 0 0 0,0 0 0 0 0,0-1 0 0 0,0 0 0 0 0,0 0 0 0 0,1-1 0 0 0,-1 1 0 0 0,1-1 0 0 0,-6-4 0 0 0,9 5 0 0 0,0 1 0 0 0,0-1 0 0 0,1 0 0 0 0,-1 0 0 0 0,0 0 0 0 0,1 0 0 0 0,0 0 0 0 0,-1 0 0 0 0,1 0 0 0 0,0 0 0 0 0,0 0 0 0 0,0-1 0 0 0,0 1 0 0 0,1 0 0 0 0,-1-1 0 0 0,0 1 0 0 0,1-1 0 0 0,0 1 0 0 0,-1-3 0 0 0,1-1 0 0 0,0 0 0 0 0,0-1 0 0 0,0 1 0 0 0,1 0 0 0 0,0 0 0 0 0,2-10 0 0 0,1 5 104 0 0,1-1-1 0 0,0 1 1 0 0,1 0-1 0 0,0 0 1 0 0,0 1 0 0 0,9-11-1 0 0,53-55 1392 0 0,-51 60-1207 0 0,-1-2 0 0 0,0 0 1 0 0,-1-1-1 0 0,23-39 0 0 0,-13-3-1845 0 0,-22 56 1545 0 0,-2 4 17 0 0,0 0 1 0 0,-1-1-1 0 0,1 1 0 0 0,0 0 0 0 0,-1 0 0 0 0,1-1 0 0 0,-1 1 0 0 0,0 0 0 0 0,1-1 0 0 0,-1 1 0 0 0,0 0 0 0 0,0-1 0 0 0,0 1 0 0 0,0-2 0 0 0,0-7 1758 0 0,-2 6-1614 0 0,-4 4-334 0 0,4 0-866 0 0,-8 0-1900 0 0,1 0 1418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4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10135 0 0,'0'0'464'0'0,"0"0"-9"0"0,0 0-87 0 0,0 12 3699 0 0,1 6-1910 0 0,-1 35 1 0 0,-1-34-1466 0 0,1 0-1 0 0,3 19 1 0 0,-2-25-47 0 0,0 24-1 0 0,-1-7-310 0 0,0 56-317 0 0,-3-9 555 0 0,-1-16 888 0 0,6-51-1438 0 0,4 12-92 0 0,-5-21-267 0 0,-1-1-138 0 0,0 0-33 0 0,0 0-4 0 0,0 0 0 0 0,0 0 0 0 0,0 0 0 0 0,0 0-136 0 0,10-19-4490 0 0,-5 10-1004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5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270 1 15663 0 0,'0'0'356'0'0,"0"0"50"0"0,0 0 20 0 0,0 0-42 0 0,-1 1-180 0 0,0 1-69 0 0,-1-1 0 0 0,0 1 0 0 0,0 0 0 0 0,0-1 0 0 0,0 0 0 0 0,0 1 0 0 0,-1-1 0 0 0,1 0 0 0 0,0 0 0 0 0,0 0 0 0 0,-1-1 0 0 0,-2 2 0 0 0,-34 6 1534 0 0,24-7-1462 0 0,-1 0-1 0 0,-29-2 0 0 0,-11 0-217 0 0,41 2 11 0 0,12 0 0 0 0,2-1 0 0 0,0 0 0 0 0,0 0 0 0 0,0 0 0 0 0,0 0 0 0 0,0 1 0 0 0,0-1 0 0 0,1 0 0 0 0,-1 1 0 0 0,0-1 0 0 0,0 1 0 0 0,0-1 0 0 0,0 1 0 0 0,1-1 0 0 0,-1 1 0 0 0,0 0 0 0 0,1-1 0 0 0,-1 1 0 0 0,0 0 0 0 0,1-1 0 0 0,-1 1 0 0 0,1 0 0 0 0,-1 0 0 0 0,1 0 0 0 0,-1 0 0 0 0,1-1 0 0 0,0 1 0 0 0,-1 0 0 0 0,1 1 0 0 0,-1 2 0 0 0,-8 15 0 0 0,4-7 22 0 0,2-6 49 0 0,1 0-1 0 0,0 1 0 0 0,0-1 0 0 0,1 1 0 0 0,-1 12 0 0 0,0 10 1574 0 0,2-15-1683 0 0,1-4 39 0 0,1 1 0 0 0,0 0 0 0 0,0-1 0 0 0,2 1 0 0 0,3-3 0 0 0,3-2 0 0 0,-1-4 0 0 0,-1 0 0 0 0,1 0 0 0 0,-1-1 0 0 0,1 0 0 0 0,0-1 0 0 0,0 1 0 0 0,-1-2 0 0 0,11 0 0 0 0,-10 0 0 0 0,0 0 0 0 0,1 1 0 0 0,-1 0 0 0 0,0 1 0 0 0,1 0 0 0 0,17 4 0 0 0,-17-2 0 0 0,11 5 0 0 0,-8 1 0 0 0,-11-4 0 0 0,-1-2 0 0 0,2 1 0 0 0,-1 0 0 0 0,0 0 0 0 0,0 0 0 0 0,0 0 0 0 0,-1 1 0 0 0,1-1 0 0 0,-1 1 0 0 0,0-1 0 0 0,0 1 0 0 0,-1-1 0 0 0,1 1 0 0 0,-1-1 0 0 0,0 1 0 0 0,0 0 0 0 0,-1-1 0 0 0,1 1 0 0 0,-1 0 0 0 0,0-1 0 0 0,-2 5 0 0 0,0 0 0 0 0,-1-1 0 0 0,0 1 0 0 0,-1-1 0 0 0,0 0 0 0 0,0-1 0 0 0,0 1 0 0 0,-1-1 0 0 0,-11 11 0 0 0,13-15 0 0 0,0 1 0 0 0,0-1 0 0 0,-1 0 0 0 0,0 0 0 0 0,1 0 0 0 0,-1 0 0 0 0,0-1 0 0 0,0 0 0 0 0,-1 0 0 0 0,1-1 0 0 0,0 1 0 0 0,0-1 0 0 0,-1 0 0 0 0,-8 0 0 0 0,11-1 12 0 0,1 0-1 0 0,-1-1 1 0 0,0 0-1 0 0,0 0 1 0 0,0 1-1 0 0,1-1 1 0 0,-1-1-1 0 0,1 1 1 0 0,-1 0-1 0 0,1-1 0 0 0,-1 1 1 0 0,1-1-1 0 0,0 0 1 0 0,-1 0-1 0 0,1 0 1 0 0,0 0-1 0 0,0 0 1 0 0,1 0-1 0 0,-3-4 1 0 0,1 3-237 0 0,1-1 1 0 0,0 1 0 0 0,0-1-1 0 0,0 0 1 0 0,1 1-1 0 0,-1-1 1 0 0,1 0-1 0 0,0 0 1 0 0,0 0-1 0 0,0 0 1 0 0,0 0 0 0 0,1-8-1 0 0,1 0-1289 0 0,1 1-20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5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224 1 11975 0 0,'0'0'547'0'0,"0"0"-11"0"0,0 0-135 0 0,0 0 705 0 0,-1 2 344 0 0,-36 63 5038 0 0,24-44-6158 0 0,-2 0 1 0 0,-27 28 0 0 0,31-37-168 0 0,0 0-1 0 0,0 1 1 0 0,1 0 0 0 0,1 1-1 0 0,0 0 1 0 0,1 0 0 0 0,1 1-1 0 0,-10 26 1 0 0,11-23-21 0 0,1-4 25 0 0,-5 24 0 0 0,9-32-150 0 0,1 0-1 0 0,-1-1 1 0 0,1 1-1 0 0,0 0 1 0 0,1 0-1 0 0,-1-1 1 0 0,3 11-1 0 0,-1-7 49 0 0,1 0-1 0 0,0 0 1 0 0,0 0-1 0 0,1 0 1 0 0,1-1-1 0 0,-1 1 1 0 0,1-1-1 0 0,0 0 1 0 0,1 0-1 0 0,0-1 1 0 0,0 0 0 0 0,1 0-1 0 0,0 0 1 0 0,0-1-1 0 0,0 0 1 0 0,1 0-1 0 0,0-1 1 0 0,0 0-1 0 0,1 0 1 0 0,-1-1-1 0 0,1 0 1 0 0,0-1-1 0 0,0 0 1 0 0,14 3-1 0 0,-13-4-402 0 0,-1-1 0 0 0,0 0 0 0 0,1 0 0 0 0,13-1 0 0 0,-15-1-682 0 0,0 0 0 0 0,0-1 0 0 0,9-2 0 0 0,-3-1-6831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6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61 13823 0 0,'0'0'315'0'0,"0"0"45"0"0,0 0 21 0 0,0 0-49 0 0,0 0-81 0 0,0 0 481 0 0,0 0 237 0 0,0 0 45 0 0,0 0-129 0 0,0-8-548 0 0,1 6-317 0 0,-1 0-1 0 0,1 0 1 0 0,0 1 0 0 0,0-1-1 0 0,0 0 1 0 0,0 1-1 0 0,0-1 1 0 0,0 1-1 0 0,0-1 1 0 0,0 1 0 0 0,1-1-1 0 0,-1 1 1 0 0,0 0-1 0 0,3-2 1 0 0,25-13 1428 0 0,-22 12-1134 0 0,1 0-302 0 0,-7 4-12 0 0,0-1 0 0 0,-1 1 0 0 0,1-1 0 0 0,-1 1 0 0 0,1 0 0 0 0,0-1 0 0 0,-1 1 1 0 0,1 0-1 0 0,0 0 0 0 0,0 0 0 0 0,-1-1 0 0 0,1 1 0 0 0,0 0 0 0 0,-1 0 0 0 0,1 0 0 0 0,0 0 0 0 0,0 0 1 0 0,-1 0-1 0 0,1 0 0 0 0,0 1 0 0 0,0-1 0 0 0,-1 0 0 0 0,1 0 0 0 0,0 0 0 0 0,-1 1 0 0 0,1-1 0 0 0,0 0 1 0 0,-1 1-1 0 0,1 0 0 0 0,9 2 1 0 0,-10-3-1 0 0,4 2 0 0 0,1-1 0 0 0,-1 1 0 0 0,0 0 0 0 0,1 1 0 0 0,-1-1 0 0 0,0 0 0 0 0,-1 1 0 0 0,6 5 0 0 0,-8-8 0 0 0,0 1 0 0 0,0 0 0 0 0,0-1 0 0 0,-1 1 0 0 0,1 0 0 0 0,0 0 0 0 0,-1-1 0 0 0,1 1 0 0 0,0 0 0 0 0,-1 0 0 0 0,1 0 0 0 0,-1 0 0 0 0,0 0 0 0 0,1 0 0 0 0,-1 0 0 0 0,0 0 0 0 0,1 1 0 0 0,0 2 0 0 0,0 1 12 0 0,1-1-1 0 0,-1 1 1 0 0,1-1-1 0 0,-1 1 1 0 0,-1 0-1 0 0,1-1 1 0 0,-1 1 0 0 0,1 0-1 0 0,-1 0 1 0 0,-1-1-1 0 0,1 1 1 0 0,-1 0-1 0 0,0-1 1 0 0,-2 8-1 0 0,-2 5 469 0 0,-2-1 0 0 0,-14 26 0 0 0,4-6-45 0 0,12-27-435 0 0,0 0 0 0 0,0 0 0 0 0,0 0 0 0 0,-9 10 0 0 0,-36 33 0 0 0,39-41 0 0 0,11-10 0 0 0,0-1 0 0 0,-1 0 0 0 0,1 0 0 0 0,0 1 0 0 0,0-1 0 0 0,0 0 0 0 0,0 0 0 0 0,-1 1 0 0 0,1-1 0 0 0,0 0 0 0 0,0 0 0 0 0,-1 0 0 0 0,1 1 0 0 0,0-1 0 0 0,0 0 0 0 0,-1 0 0 0 0,1 0 0 0 0,0 0 0 0 0,-1 0 0 0 0,1 0 0 0 0,0 0 0 0 0,0 0 0 0 0,-1 0 0 0 0,1 1 0 0 0,0-1 0 0 0,-1 0 0 0 0,1-1 0 0 0,0 1 0 0 0,0 0 0 0 0,-1 0 0 0 0,1 0 0 0 0,0 0 0 0 0,-1 0 0 0 0,1 0 0 0 0,0 0 0 0 0,0 0 0 0 0,-1 0 0 0 0,1-1 0 0 0,0 1 0 0 0,-1 0 0 0 0,1 0 0 0 0,0 0 0 0 0,0 0 0 0 0,0-1 0 0 0,-1 1 0 0 0,1 0 0 0 0,0-1 0 0 0,-4-8 0 0 0,4 9 0 0 0,0-3 0 0 0,-1 0 0 0 0,1 0 0 0 0,-1-1 0 0 0,1 1 0 0 0,0 0 0 0 0,0 0 0 0 0,1-3 0 0 0,-1 5 0 0 0,0 0 0 0 0,0-1 0 0 0,0 1 0 0 0,0 0 0 0 0,0 0 0 0 0,0 0 0 0 0,1 0 0 0 0,-1 0 0 0 0,0 0 0 0 0,1 0 0 0 0,-1 0 0 0 0,1 0 0 0 0,-1 0 0 0 0,1 0 0 0 0,-1 0 0 0 0,1 0 0 0 0,0 0 0 0 0,-1 0 0 0 0,2 0 0 0 0,2-3 0 0 0,2-7 0 0 0,-6 11 0 0 0,0-1 0 0 0,0 1 0 0 0,1-1 0 0 0,-1 1 0 0 0,0 0 0 0 0,0-1 0 0 0,1 1 0 0 0,-1 0 0 0 0,0-1 0 0 0,0 1 0 0 0,1 0 0 0 0,-1 0 0 0 0,0-1 0 0 0,1 1 0 0 0,-1 0 0 0 0,1 0 0 0 0,-1 0 0 0 0,0-1 0 0 0,1 1 0 0 0,-1 0 0 0 0,1 0 0 0 0,-1 0 0 0 0,0 0 0 0 0,1 0 0 0 0,-1 0 0 0 0,2 0 0 0 0,3-2 0 0 0,-4 2 0 0 0,0-1 0 0 0,0 1 0 0 0,0 0 0 0 0,0-1 0 0 0,0 1 0 0 0,0 0 0 0 0,1 0 0 0 0,-1 0 0 0 0,0 0 0 0 0,0 0 0 0 0,0 0 0 0 0,0 0 0 0 0,1 0 0 0 0,-1 0 0 0 0,0 0 0 0 0,0 1 0 0 0,0-1 0 0 0,0 0 0 0 0,0 1 0 0 0,2 0 0 0 0,2 2 0 0 0,6 1 0 0 0,0 1 0 0 0,-1 1 0 0 0,0 0 0 0 0,0 1 0 0 0,0 0 0 0 0,16 15 0 0 0,8 5 0 0 0,-20-17 0 0 0,0 0 0 0 0,1-1 0 0 0,0-1 0 0 0,26 12 0 0 0,-38-20 0 0 0,1 1 0 0 0,-1 0 0 0 0,1-1 0 0 0,-1 0 0 0 0,1 0 0 0 0,-1 0 0 0 0,1 0 0 0 0,-1 0 0 0 0,6-2 0 0 0,-7 2-44 0 0,-1 0-1 0 0,1 0 1 0 0,-1-1 0 0 0,1 1-1 0 0,-1 0 1 0 0,1-1 0 0 0,-1 1-1 0 0,0-1 1 0 0,1 0 0 0 0,-1 1-1 0 0,0-1 1 0 0,1 0 0 0 0,1-2-1 0 0,2 0-210 0 0,7-4-1651 0 0,0 0-5600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6.6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15663 0 0,'0'0'356'0'0,"0"0"50"0"0,0 0 20 0 0,0 0-42 0 0,1 1-180 0 0,43 39 4585 0 0,-36-32-4466 0 0,0 1-1 0 0,-1 0 1 0 0,9 13 0 0 0,33 52 120 0 0,-8-10 622 0 0,-9-17-525 0 0,-28-41-540 0 0,0-1 0 0 0,0 0 0 0 0,0 0 0 0 0,0 0 0 0 0,1-1 0 0 0,-1 1 0 0 0,1-1 0 0 0,1 0 0 0 0,-1-1 0 0 0,0 1 0 0 0,12 4 0 0 0,-15-7-387 0 0,-1 0 1 0 0,1 0-1 0 0,0-1 1 0 0,0 1-1 0 0,0-1 0 0 0,0 0 1 0 0,0 1-1 0 0,0-1 1 0 0,0 0-1 0 0,0 0 0 0 0,0 0 1 0 0,0 0-1 0 0,-1-1 0 0 0,1 1 1 0 0,0-1-1 0 0,0 1 1 0 0,0-1-1 0 0,0 1 0 0 0,0-1 1 0 0,-1 0-1 0 0,4-2 0 0 0,0 1-1357 0 0,3-3-4894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6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214 1 15663 0 0,'0'0'356'0'0,"0"0"50"0"0,-5 7 404 0 0,-13 17 1521 0 0,0 0-1 0 0,-36 35 0 0 0,28-35-3021 0 0,6-5 1624 0 0,-29 37 1 0 0,43-50-808 0 0,4-4-121 0 0,0 1 0 0 0,0-1 0 0 0,0 1 0 0 0,1-1-1 0 0,-1 1 1 0 0,1 0 0 0 0,-2 3 0 0 0,1 1-69 0 0,1-6-273 0 0,2 0 207 0 0,-1 0 1 0 0,0 0 0 0 0,0 0 0 0 0,0 0-1 0 0,1 0 1 0 0,-1 0 0 0 0,1 0-1 0 0,-1 0 1 0 0,1 0 0 0 0,-1 0 0 0 0,1-1-1 0 0,-1 1 1 0 0,1 0 0 0 0,-1 0-1 0 0,1-1 1 0 0,1 2 0 0 0,5 2-3340 0 0,0-1-3695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7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11975 0 0,'0'0'547'0'0,"0"0"-11"0"0,7 7 971 0 0,5 7 1060 0 0,0 1 0 0 0,12 19 1 0 0,-14-20-1786 0 0,0 0 0 0 0,0-1 0 0 0,24 24 0 0 0,-27-31-764 0 0,-1 0 0 0 0,1 1 0 0 0,-1 0 1 0 0,-1 1-1 0 0,0-1 0 0 0,0 1 0 0 0,0 0 0 0 0,6 15 0 0 0,-6-9-16 0 0,0 0 0 0 0,-1 1 0 0 0,-1-1-1 0 0,3 27 1 0 0,-6 11-2 0 0,0-25 0 0 0,-1-19 0 0 0,0 1 0 0 0,0-1 0 0 0,-3 10 0 0 0,-3 17 0 0 0,7-27 3 0 0,-1 0-1 0 0,-1 0 1 0 0,1 0 0 0 0,-1 0-1 0 0,-4 10 1 0 0,-5 3-36 0 0,-15 24 0 0 0,22-38 19 0 0,3-5-323 0 0,5-12-2182 0 0,1 1-5673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8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8287 0 0,'0'0'191'0'0,"0"0"26"0"0,0 0 9 0 0,0 0 179 0 0,0 0 734 0 0,0 0 315 0 0,2 6 2710 0 0,4 38 298 0 0,-6 24-1913 0 0,-1-49-2082 0 0,1 1-1 0 0,1 0 0 0 0,5 29 0 0 0,2-3-96 0 0,5 21-132 0 0,-11-53-211 0 0,-1-9-59 0 0,0 1 0 0 0,0-1 0 0 0,1 0 0 0 0,2 7 0 0 0,-3-10-664 0 0,-1-2-258 0 0,0 0-56 0 0,0 0-149 0 0,0 0-573 0 0,0 0-253 0 0,0 0-51 0 0,0 0-11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8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303 0 13823 0 0,'0'0'315'0'0,"0"0"45"0"0,0 0 21 0 0,0 0-49 0 0,0 0-149 0 0,-2 0 194 0 0,-84 7 4421 0 0,35-1-3920 0 0,16-1-813 0 0,25-3 215 0 0,0-1 0 0 0,-1 0 0 0 0,1 0-1 0 0,-11-1 1 0 0,-5 1 883 0 0,5 2-2827 0 0,1-4-5837 0 0,20 1 1063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7.1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505 0 13823 0 0,'0'0'315'0'0,"0"0"45"0"0,0 0 21 0 0,0 0-49 0 0,-2 0-220 0 0,-19 2 859 0 0,0 0 0 0 0,-35 9 0 0 0,8-1 51 0 0,-27 0-847 0 0,33-5-180 0 0,-58 15 0 0 0,74-11 5 0 0,18-6 0 0 0,0 0 0 0 0,-1-1 0 0 0,-12 2 0 0 0,16-3 78 0 0,1 0-1 0 0,-1 1 1 0 0,0-1-1 0 0,0 1 1 0 0,1 0 0 0 0,-1 0-1 0 0,1 0 1 0 0,-1 1-1 0 0,1 0 1 0 0,0 0-1 0 0,-6 5 1 0 0,9-6-13 0 0,0 0 0 0 0,0 0 1 0 0,0 0-1 0 0,0 0 0 0 0,0 0 0 0 0,1 0 1 0 0,-1 0-1 0 0,1 0 0 0 0,-1 1 0 0 0,1-1 0 0 0,0 0 1 0 0,0 0-1 0 0,0 0 0 0 0,0 1 0 0 0,0-1 1 0 0,1 3-1 0 0,0 13-57 0 0,-2-6-8 0 0,0 0 0 0 0,1 0 0 0 0,1 0 0 0 0,2 15 0 0 0,0 8 0 0 0,6 9 0 0 0,-9-42 0 0 0,0 1 0 0 0,1-1 0 0 0,-1 1 0 0 0,1-1 0 0 0,0 1 0 0 0,0-1 0 0 0,0 1 0 0 0,0-1 0 0 0,0 0 0 0 0,0 1 0 0 0,4 3 0 0 0,-4-4 0 0 0,1 0 0 0 0,0 0 0 0 0,0 1 0 0 0,0-1 0 0 0,1 0 0 0 0,-1 0 0 0 0,1 0 0 0 0,-1 0 0 0 0,1-1 0 0 0,0 1 0 0 0,0-1 0 0 0,0 1 0 0 0,0-1 0 0 0,0 0 0 0 0,0 0 0 0 0,0 0 0 0 0,0-1 0 0 0,0 1 0 0 0,0-1 0 0 0,0 0 0 0 0,0 1 0 0 0,1-1 0 0 0,3-1 0 0 0,-2 1 0 0 0,25 0 0 0 0,-9-1 0 0 0,0 1 0 0 0,0 1 0 0 0,0 1 0 0 0,28 6 0 0 0,-27-2-25 0 0,0 1 0 0 0,-1 1-1 0 0,1 0 1 0 0,34 21 0 0 0,-49-25 117 0 0,0 1 0 0 0,-1-1 0 0 0,1 2 0 0 0,-1-1 1 0 0,0 1-1 0 0,0-1 0 0 0,-1 2 0 0 0,1-1 0 0 0,-1 1 0 0 0,-1-1 0 0 0,0 1 1 0 0,1 1-1 0 0,-2-1 0 0 0,1 1 0 0 0,-1-1 0 0 0,3 14 0 0 0,-5-15-45 0 0,0 1 0 0 0,-1-1 0 0 0,0 0 0 0 0,0 0 0 0 0,0 1 1 0 0,-1-1-1 0 0,0 0 0 0 0,0 0 0 0 0,-1 0 0 0 0,1 0 0 0 0,-1 0 0 0 0,-1 0 0 0 0,-5 10 0 0 0,1-2-57 0 0,-2-1 0 0 0,1-1 0 0 0,-2 1-1 0 0,-15 15 1 0 0,13-15 10 0 0,-1-1 0 0 0,-1 0 0 0 0,0-1 0 0 0,-29 17 0 0 0,34-22 0 0 0,-1-2 0 0 0,0 0 0 0 0,1 0 0 0 0,-1-1 0 0 0,0 0 0 0 0,-1 0 0 0 0,1-1 0 0 0,0-1 0 0 0,-18 1 0 0 0,20-2 3 0 0,1-1 0 0 0,-1 0 0 0 0,1-1 0 0 0,0 1 0 0 0,-1-1 0 0 0,1-1 0 0 0,0 0 0 0 0,0 0 0 0 0,0 0 0 0 0,1-1 0 0 0,-1 1 0 0 0,1-2 0 0 0,-6-4 0 0 0,7 5-36 0 0,0 0 1 0 0,0-1 0 0 0,1 1 0 0 0,-1-1-1 0 0,1 0 1 0 0,0 0 0 0 0,0-1 0 0 0,1 1-1 0 0,0-1 1 0 0,0 0 0 0 0,0 0 0 0 0,1 0-1 0 0,-1 0 1 0 0,1 0 0 0 0,-1-9-1 0 0,3 8-747 0 0,0 0 0 0 0,0 0 0 0 0,0 0 0 0 0,1 1-1 0 0,0-1 1 0 0,1 0 0 0 0,0 0 0 0 0,0 0 0 0 0,0 1-1 0 0,1-1 1 0 0,5-9 0 0 0,0 2-2799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9.4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15 11975 0 0,'0'0'267'0'0,"0"0"42"0"0,0 0 17 0 0,0 0-28 0 0,0 0-58 0 0,-3-13 1671 0 0,2 12 2602 0 0,-3 24-3977 0 0,2 1 0 0 0,-1 40-1 0 0,9 51 2120 0 0,-1 3-1189 0 0,1-50-1466 0 0,-5-58 0 0 0,3-3-64 0 0,-2-6-273 0 0,-2-1-138 0 0,0 0-33 0 0,2 0-850 0 0,3 0 913 0 0,1-4-5434 0 0,8-10 3321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09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52 10135 0 0,'0'0'464'0'0,"0"0"-9"0"0,0 0-155 0 0,8-6 2427 0 0,21-11-49 0 0,-28 16-2234 0 0,17-8-272 0 0,-11 5-172 0 0,-5 2 0 0 0,1 1 0 0 0,-1-1 0 0 0,1 1 0 0 0,0 0 0 0 0,-1 0 0 0 0,1 0 0 0 0,0 0 0 0 0,-1 1 0 0 0,6-1 0 0 0,-2-1 162 0 0,1 1 0 0 0,-1 1 1 0 0,0-1-1 0 0,1 1 0 0 0,-1 0 0 0 0,0 1 0 0 0,1-1 0 0 0,-1 1 0 0 0,0 1 0 0 0,1-1 0 0 0,-1 1 0 0 0,0 0 0 0 0,0 0 1 0 0,0 1-1 0 0,-1 0 0 0 0,1 0 0 0 0,-1 0 0 0 0,1 1 0 0 0,-1-1 0 0 0,0 1 0 0 0,0 1 0 0 0,-1-1 0 0 0,1 1 0 0 0,-1 0 1 0 0,0 0-1 0 0,0 0 0 0 0,3 7 0 0 0,3 6 313 0 0,-2-1 0 0 0,0 2-1 0 0,11 37 1 0 0,-17-49-351 0 0,-1 1 0 0 0,0-1 1 0 0,0 1-1 0 0,-1 0 0 0 0,1 0 0 0 0,-2-1 0 0 0,1 1 0 0 0,-1 0 0 0 0,-1-1 1 0 0,1 1-1 0 0,-1-1 0 0 0,0 1 0 0 0,-5 8 0 0 0,2-3-122 0 0,-1-2 1 0 0,-1 1-1 0 0,0-1 0 0 0,0 0 0 0 0,-1 0 0 0 0,-1-1 1 0 0,0 0-1 0 0,-10 9 0 0 0,15-16-2 0 0,1 0 0 0 0,-1 0 0 0 0,0 0-1 0 0,-1-1 1 0 0,1 0 0 0 0,0 1 0 0 0,-1-1 0 0 0,1-1 0 0 0,-1 1 0 0 0,1-1-1 0 0,-1 1 1 0 0,0-1 0 0 0,0-1 0 0 0,1 1 0 0 0,-1-1 0 0 0,0 1-1 0 0,0-2 1 0 0,0 1 0 0 0,0 0 0 0 0,0-1 0 0 0,1 0 0 0 0,-1 0-1 0 0,0 0 1 0 0,-8-4 0 0 0,3-1 0 0 0,0 0 0 0 0,0 0 0 0 0,1-1 0 0 0,0 0 0 0 0,1-1 0 0 0,-1 1 0 0 0,1-2 0 0 0,1 1 0 0 0,0-1 0 0 0,0 0 0 0 0,0-1 0 0 0,1 0 0 0 0,1 0 0 0 0,-9-19 0 0 0,12 22 0 0 0,-1 0 0 0 0,1 0 0 0 0,0 0 0 0 0,1 0 0 0 0,-1 0 0 0 0,2-1 0 0 0,-1 1 0 0 0,1 0 0 0 0,0 0 0 0 0,0-1 0 0 0,1 1 0 0 0,0 0 0 0 0,0 0 0 0 0,1 0 0 0 0,-1 0 0 0 0,2 0 0 0 0,-1 0 0 0 0,1 0 0 0 0,0 0 0 0 0,1 1 0 0 0,-1 0 0 0 0,1 0 0 0 0,0 0 0 0 0,7-7 0 0 0,-4 5-349 0 0,1 1 0 0 0,0-1 0 0 0,0 1-1 0 0,0 1 1 0 0,1 0 0 0 0,0 0 0 0 0,12-6 0 0 0,-10 8-1034 0 0,1 0 1 0 0,-1 0 0 0 0,1 1-1 0 0,16-2 1 0 0,-4 1-665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0.2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0 11975 0 0,'0'0'547'0'0,"0"0"-11"0"0,0 0-135 0 0,0 0 705 0 0,0 0 344 0 0,0 0 72 0 0,0 2-125 0 0,-2 11-827 0 0,0-1 1 0 0,0 1 0 0 0,-1 0-1 0 0,-1-1 1 0 0,0 0-1 0 0,0 0 1 0 0,-9 15 0 0 0,-4 13 369 0 0,16-38-933 0 0,-15 38 568 0 0,3 0-1 0 0,-11 49 1 0 0,21-76-455 0 0,1 0 1 0 0,1-1-1 0 0,0 1 1 0 0,1 0-1 0 0,0 0 0 0 0,1 0 1 0 0,0-1-1 0 0,1 1 1 0 0,1 0-1 0 0,0-1 1 0 0,8 22-1 0 0,-7-25-118 0 0,0 0 0 0 0,1 0 0 0 0,0 0 0 0 0,1-1 0 0 0,-1 0 0 0 0,2 0 0 0 0,9 10 0 0 0,-11-14-8 0 0,0 1 0 0 0,0-1 0 0 0,0-1-1 0 0,1 1 1 0 0,0-1 0 0 0,-1 0 0 0 0,1 0 0 0 0,0-1 0 0 0,1 0 0 0 0,-1 0-1 0 0,0 0 1 0 0,10 1 0 0 0,29 2-1065 0 0,-15-7-6460 0 0,-11-4-627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0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51 13823 0 0,'0'0'315'0'0,"0"0"45"0"0,0 0 21 0 0,0 0-49 0 0,-8 3 1667 0 0,3-4-1850 0 0,5 1-148 0 0,-1 0-1 0 0,1-1 0 0 0,0 1 1 0 0,-1 0-1 0 0,1 0 1 0 0,-1 0-1 0 0,1 0 0 0 0,0-1 1 0 0,-1 1-1 0 0,1 0 1 0 0,0 0-1 0 0,-1 0 0 0 0,1-1 1 0 0,0 1-1 0 0,0 0 0 0 0,-1-1 1 0 0,1 1-1 0 0,0 0 1 0 0,0-1-1 0 0,0 1 0 0 0,-1 0 1 0 0,1-1-1 0 0,0 1 1 0 0,0 0-1 0 0,0-1 0 0 0,0 1 1 0 0,0 0-1 0 0,0-1 1 0 0,0 1-1 0 0,-1-1 0 0 0,1 1 1 0 0,0 0-1 0 0,0-1 0 0 0,1 1 1 0 0,-1-1-1 0 0,0 1 1 0 0,0 0-1 0 0,0-1 0 0 0,0 1 1 0 0,0-1-1 0 0,1 1 1 0 0,-1-1-2 0 0,0 0 167 0 0,1 0 0 0 0,-1 0 0 0 0,1-1 0 0 0,0 1 0 0 0,0 0-1 0 0,-1 0 1 0 0,1 0 0 0 0,0 0 0 0 0,0 0 0 0 0,0 0 0 0 0,0 0 0 0 0,0 0-1 0 0,0 0 1 0 0,1 0 0 0 0,-1 1 0 0 0,0-1 0 0 0,0 0 0 0 0,0 1 0 0 0,1-1-1 0 0,1 0 1 0 0,6-3 431 0 0,-8 3-596 0 0,1 0 1 0 0,-1 1-1 0 0,0-1 0 0 0,1 0 1 0 0,-1 1-1 0 0,1-1 0 0 0,-1 1 1 0 0,1-1-1 0 0,-1 1 0 0 0,1 0 1 0 0,1 0-1 0 0,2-1-1 0 0,0-1 0 0 0,0 1 0 0 0,0-1 0 0 0,0 1 0 0 0,0 1 0 0 0,0-1 0 0 0,0 1 0 0 0,0 0 0 0 0,0 0 0 0 0,0 0 0 0 0,0 0 0 0 0,0 1 0 0 0,0 0 0 0 0,-1 0 0 0 0,1 0 0 0 0,0 1 0 0 0,5 2 0 0 0,-3 2 0 0 0,-5-5 0 0 0,0 0 0 0 0,0 1 0 0 0,0-1 0 0 0,-1 1 0 0 0,1 0 0 0 0,0 0 0 0 0,-1-1 0 0 0,0 1 0 0 0,1 0 0 0 0,-1 0 0 0 0,2 4 0 0 0,-1-1 0 0 0,3 9 0 0 0,-5-10 0 0 0,-1 0 0 0 0,0 0 18 0 0,1 1 1 0 0,-1-1-1 0 0,1 1 0 0 0,-1-1 1 0 0,0 0-1 0 0,-1 1 0 0 0,1-1 0 0 0,-1 0 1 0 0,0 0-1 0 0,0 0 0 0 0,0 0 1 0 0,-1 0-1 0 0,1-1 0 0 0,-1 1 0 0 0,0-1 1 0 0,-6 7-1 0 0,-4 1 380 0 0,-1 0 0 0 0,0-1-1 0 0,-17 9 1 0 0,10-6-252 0 0,-5 1-146 0 0,25-14 0 0 0,1 0 0 0 0,0 0 0 0 0,0 0 0 0 0,-1 0 0 0 0,1 0 0 0 0,0 0 0 0 0,0 0 0 0 0,-1 1 0 0 0,1-1 0 0 0,0 0 0 0 0,0 0 0 0 0,0 0 0 0 0,-1 0 0 0 0,1 1 0 0 0,0-1 0 0 0,0 0 0 0 0,0 0 0 0 0,0 1 0 0 0,-1-1 0 0 0,1 0 0 0 0,0 0 0 0 0,0 1 0 0 0,0-1 0 0 0,0 0 0 0 0,0 0 0 0 0,0 1 0 0 0,0-1 0 0 0,0 0 0 0 0,0 0 0 0 0,0 1 0 0 0,0-1 0 0 0,0 0 0 0 0,0 0 0 0 0,0 1 0 0 0,0-1 0 0 0,0 0 0 0 0,0 0 0 0 0,0 1 0 0 0,0-1 0 0 0,0 0 0 0 0,1 0 0 0 0,-1 1 0 0 0,0-1 0 0 0,0 0 0 0 0,0 1 0 0 0,9 6 0 0 0,-8-7 0 0 0,6 4 0 0 0,1 0 0 0 0,-1-1 0 0 0,1 1 0 0 0,0-2 0 0 0,1 1 0 0 0,-1-1 0 0 0,0 0 0 0 0,14 0 0 0 0,-12-1 0 0 0,-1 1 0 0 0,1-1 0 0 0,-1 2 0 0 0,0-1 0 0 0,0 1 0 0 0,0 0 0 0 0,8 5 0 0 0,-15-7 0 0 0,-1 0 0 0 0,1 0 0 0 0,-1 0 0 0 0,1 0 0 0 0,-1 0 0 0 0,1 0 0 0 0,-1 1 0 0 0,0-1 0 0 0,0 0 0 0 0,1 1 0 0 0,-1-1 0 0 0,0 1 0 0 0,0-1 0 0 0,0 1 0 0 0,-1-1 0 0 0,1 1 0 0 0,0 0 0 0 0,-1-1 0 0 0,1 1 0 0 0,-1 0 0 0 0,1 0 0 0 0,-1 0 0 0 0,1 3 0 0 0,-2-1 0 0 0,0 0 0 0 0,1-1 0 0 0,-1 1 0 0 0,-1 0 0 0 0,1 0 0 0 0,0 0 0 0 0,-4 6 0 0 0,0-1 0 0 0,3-4 0 0 0,-1-1 0 0 0,1 0 0 0 0,-1 0 0 0 0,0 0 0 0 0,0 0 0 0 0,0 0 0 0 0,-1-1 0 0 0,0 1 0 0 0,1-1 0 0 0,-1 0 0 0 0,-8 5 0 0 0,-5 1 0 0 0,-31 13 0 0 0,32-15 0 0 0,7-4 0 0 0,-1 0 0 0 0,1 0 0 0 0,-1-1 0 0 0,1 0 0 0 0,-19 1 0 0 0,11-5-825 0 0,8-1-5884 0 0,0 0-173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1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11975 0 0,'0'0'547'0'0,"0"1"-11"0"0,0 4-203 0 0,0-4 419 0 0,0-1 220 0 0,0 0 42 0 0,0 0-61 0 0,0 0-288 0 0,0 0-121 0 0,0 0-28 0 0,0 0-72 0 0,7-3-238 0 0,-6 3-150 0 0,0 0 0 0 0,-1 0 0 0 0,1-1 0 0 0,0 1 0 0 0,-1 0 0 0 0,1 0 0 0 0,0-1 0 0 0,0 1 0 0 0,-1 0 0 0 0,1-1 0 0 0,0 1 1 0 0,-1 0-1 0 0,1-1 0 0 0,-1 1 0 0 0,2-2 0 0 0,17 1 1061 0 0,-12 2-1045 0 0,-5 0 57 0 0,0-1 0 0 0,0 1 0 0 0,-1 0 0 0 0,1 0 0 0 0,0 0 0 0 0,-1 0 0 0 0,1 0 0 0 0,0 1 0 0 0,-1-1 0 0 0,0 0 0 0 0,1 1 0 0 0,1 2 0 0 0,12 19 170 0 0,-7-4 214 0 0,11 34 1 0 0,-13-33-4 0 0,14 32 1 0 0,-10-32-511 0 0,0 1 0 0 0,19 29 0 0 0,-25-44 0 0 0,0-1 0 0 0,1 1 0 0 0,0-1 0 0 0,0 1 0 0 0,0-1 0 0 0,1-1 0 0 0,-1 1 0 0 0,1-1 0 0 0,7 4 0 0 0,-1 0 8 0 0,-9-6-13 0 0,0 0 0 0 0,0 0 0 0 0,0-1 1 0 0,0 1-1 0 0,0-1 0 0 0,1 1 0 0 0,-1-1 1 0 0,0 0-1 0 0,1 0 0 0 0,-1-1 0 0 0,1 1 0 0 0,-1-1 1 0 0,1 0-1 0 0,4 0 0 0 0,-5 0-133 0 0,0 0 0 0 0,-1-1 0 0 0,1 1 0 0 0,0-1 0 0 0,-1 0 0 0 0,1 0 1 0 0,-1 0-1 0 0,1 0 0 0 0,-1 0 0 0 0,1-1 0 0 0,-1 1 0 0 0,0-1 0 0 0,0 0 0 0 0,3-2 0 0 0,11-13-2769 0 0,-6-2-3781 0 0,-6 7 696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1.7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317 0 13823 0 0,'0'0'315'0'0,"-2"1"45"0"0,-125 100 3659 0 0,100-76-2046 0 0,0 1-1 0 0,-31 41 1 0 0,-14 38-841 0 0,71-104-1138 0 0,1-1 1 0 0,0 1-1 0 0,-1 0 0 0 0,1-1 0 0 0,0 1 1 0 0,-1 0-1 0 0,1-1 0 0 0,0 1 1 0 0,0 0-1 0 0,0-1 0 0 0,-1 1 0 0 0,1 0 1 0 0,0 0-1 0 0,0 0 0 0 0,5 4-208 0 0,6-3-337 0 0,-11-2 526 0 0,16-1-1600 0 0,0-2-3978 0 0,1-2-1917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2.1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6447 0 0,'0'0'298'0'0,"0"0"-10"0"0,0 0-50 0 0,0 0 493 0 0,0 0 238 0 0,0 0 45 0 0,0 0-61 0 0,0 0-288 0 0,0 0-121 0 0,0 0-28 0 0,0 0-4 0 0,11-6 657 0 0,-7 5 1758 0 0,0 0-2689 0 0,0 1-1 0 0,0 0 1 0 0,0 0-1 0 0,0 1 0 0 0,0-1 1 0 0,0 1-1 0 0,0 0 1 0 0,-1 0-1 0 0,1 0 1 0 0,0 0-1 0 0,0 1 0 0 0,-1 0 1 0 0,1-1-1 0 0,-1 1 1 0 0,0 0-1 0 0,1 1 0 0 0,-1-1 1 0 0,0 1-1 0 0,5 5 1 0 0,3 3 137 0 0,-1 1-1 0 0,0 0 1 0 0,14 23 0 0 0,-9-12-229 0 0,-2 0 1 0 0,-1 1-1 0 0,0 0 0 0 0,-2 1 1 0 0,-1 0-1 0 0,6 28 0 0 0,-12-38-61 0 0,0 0 1 0 0,-1 1-1 0 0,-1-1 0 0 0,-1 0 1 0 0,0 1-1 0 0,-1-1 0 0 0,0 0 1 0 0,-1 0-1 0 0,-1 1 0 0 0,-1-1 1 0 0,-10 28-1 0 0,4-19-85 0 0,-2-1 0 0 0,0-1 0 0 0,-2 0 0 0 0,0-1 0 0 0,-2 0 0 0 0,0-1 0 0 0,-21 19 0 0 0,36-37 1 0 0,-1-1-7 0 0,0 1 0 0 0,0 0 0 0 0,0-1 0 0 0,0 1 0 0 0,0-1 0 0 0,-1 1 1 0 0,1-1-1 0 0,0 0 0 0 0,-1 0 0 0 0,-4 1 0 0 0,6-2-331 0 0,1 0-138 0 0,0 0-33 0 0,0 0 65 0 0,0 0-1279 0 0,0 0-6161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3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27 8287 0 0,'-2'-4'122'0'0,"1"3"-69"0"0,0 0 0 0 0,1 1 0 0 0,-1-1 0 0 0,1 0-1 0 0,-1 0 1 0 0,1 0 0 0 0,-1 0 0 0 0,1 1 0 0 0,0-1 0 0 0,-1 0 0 0 0,1-2-1 0 0,0 2 82 0 0,3-4-49 0 0,-3 4 280 0 0,2 0 553 0 0,1-2-935 0 0,-2 4 8692 0 0,2 11-8275 0 0,0-1 0 0 0,-1 1-1 0 0,-1 0 1 0 0,0-1 0 0 0,0 1-1 0 0,-1 0 1 0 0,-3 21-1 0 0,2-22-129 0 0,0-1-1 0 0,0 1 1 0 0,2 14-1 0 0,0-13-255 0 0,-1 0-1 0 0,-3 17 1 0 0,1-3 440 0 0,-1 42 0 0 0,3-68-431 0 0,0 6 673 0 0,1-1-547 0 0,2 7 107 0 0,0-5-373 0 0,-3-5-579 0 0,0-2-258 0 0,0 0-920 0 0,0 0-3643 0 0,0 0-1565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4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335 4 15663 0 0,'0'0'356'0'0,"-9"0"476"0"0,-94 2 1528 0 0,-33-7-124 0 0,132 5-2244 0 0,-3-1-4 0 0,1 1 0 0 0,0 0 0 0 0,-1 0 0 0 0,1 1 0 0 0,0 0-1 0 0,0 0 1 0 0,0 0 0 0 0,0 1 0 0 0,-11 4 0 0 0,9-2-668 0 0,7-3-269 0 0,1-1-62 0 0,0 0-12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5.7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293 5 10135 0 0,'0'0'231'0'0,"0"0"29"0"0,0 0 19 0 0,0 0 105 0 0,0 0 410 0 0,0 0 184 0 0,0 0 40 0 0,0 0-63 0 0,0 0-290 0 0,-2 0-121 0 0,-10 0 955 0 0,-23 5-1 0 0,24-3-945 0 0,0 0 1 0 0,0-1-1 0 0,-18-1 1 0 0,-70-14-537 0 0,96 14-17 0 0,-12 2 0 0 0,5-1 0 0 0,10-1 0 0 0,-1 1 0 0 0,1-1 0 0 0,0 0 0 0 0,-1 0 0 0 0,1 0 0 0 0,0 0 0 0 0,-1 0 0 0 0,1 0 0 0 0,-1 0 0 0 0,1 0 0 0 0,0 1 0 0 0,-1-1 0 0 0,1 0 0 0 0,0 0 0 0 0,-1 0 0 0 0,1 1 0 0 0,0-1 0 0 0,0 0 0 0 0,-1 0 0 0 0,1 1 0 0 0,0-1 0 0 0,-1 1 0 0 0,-5 5 0 0 0,4-3 46 0 0,-1-1 0 0 0,1 1 0 0 0,0 0 0 0 0,0 0 0 0 0,0 0 0 0 0,0 0 0 0 0,1 0 0 0 0,-1 0 0 0 0,1 0 0 0 0,0 1 0 0 0,0-1 0 0 0,0 0 0 0 0,0 1-1 0 0,1-1 1 0 0,-1 7 0 0 0,-1 6 659 0 0,-9 57-97 0 0,8-43-608 0 0,4-21 0 0 0,8-6 0 0 0,56-6 0 0 0,-54 3 0 0 0,0 1 0 0 0,1 0 0 0 0,-1 1 0 0 0,0 0 0 0 0,0 1 0 0 0,0 1 0 0 0,0-1 0 0 0,11 7 0 0 0,-17-8 0 0 0,0 1 0 0 0,0-1 0 0 0,0 1 0 0 0,-1 0 0 0 0,1 1 0 0 0,-1-1 0 0 0,1 1 0 0 0,-1 0 0 0 0,-1 0 0 0 0,1 0 0 0 0,0 1 0 0 0,-1-1 0 0 0,0 1 0 0 0,0 0 0 0 0,0 0 0 0 0,-1 0 0 0 0,0 0 0 0 0,3 7 0 0 0,-5-7 0 0 0,1-1 0 0 0,-1 0 0 0 0,0 1 0 0 0,-1-1 0 0 0,1 1 0 0 0,-1-1 0 0 0,0 0 0 0 0,0 1 0 0 0,0-1 0 0 0,0 0 0 0 0,-1 0 0 0 0,0 0 0 0 0,0 0 0 0 0,0 0 0 0 0,0 0 0 0 0,0-1 0 0 0,-1 1 0 0 0,0-1 0 0 0,0 1 0 0 0,-4 3 0 0 0,1-1 0 0 0,0 0 0 0 0,-1-1 0 0 0,1 1 0 0 0,-1-2 0 0 0,0 1 0 0 0,-1-1 0 0 0,1 0 0 0 0,-1 0 0 0 0,-14 5 0 0 0,14-7 0 0 0,1-1 0 0 0,0 0 0 0 0,-1 0 0 0 0,1 0 0 0 0,-1-1 0 0 0,0 0 0 0 0,1 0 0 0 0,-1-1 0 0 0,-13-3 0 0 0,19 4 0 0 0,1 0 0 0 0,-1-1 0 0 0,0 1 0 0 0,1-1 0 0 0,-1 1 0 0 0,0-1 0 0 0,1 0 0 0 0,-1 0 0 0 0,1 1 0 0 0,-1-1 0 0 0,1 0 0 0 0,-2-2 0 0 0,-1-1 0 0 0,-6-3-2720 0 0,10 5 656 0 0,0 0 380 0 0,-1 1-5632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7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 0 13823 0 0,'0'0'315'0'0,"0"0"45"0"0,0 0 21 0 0,0 0-49 0 0,0 0-81 0 0,0 0 481 0 0,0 3 237 0 0,1 2-486 0 0,-1-4-303 0 0,1 1 0 0 0,-1-1 0 0 0,0 1 0 0 0,0-1 0 0 0,0 1 0 0 0,0-1 0 0 0,0 1 0 0 0,0-1 0 0 0,0 1 0 0 0,0-1 0 0 0,-1 0 1 0 0,1 1-1 0 0,0-1 0 0 0,-1 1 0 0 0,1-1 0 0 0,-1 0 0 0 0,0 1 0 0 0,1-1 0 0 0,-2 2 0 0 0,-14 17 180 0 0,2 0 0 0 0,0 2 0 0 0,1 0 0 0 0,1 0 0 0 0,1 1 0 0 0,1 1 0 0 0,2 0 0 0 0,0 0 0 0 0,1 0 0 0 0,2 1 0 0 0,-4 30 0 0 0,6-33-360 0 0,2 0 0 0 0,0 0 0 0 0,1 0 0 0 0,1 0 0 0 0,1 0 0 0 0,5 23 0 0 0,-4-35 0 0 0,0 0 0 0 0,0 0 0 0 0,1 0 0 0 0,0 0 0 0 0,1 0 0 0 0,0-1 0 0 0,0 0 0 0 0,1 0 0 0 0,1-1 0 0 0,-1 1 0 0 0,1-1 0 0 0,0 0 0 0 0,1-1 0 0 0,13 10 0 0 0,-7-8-75 0 0,-1-1 0 0 0,1 0 0 0 0,0-1 0 0 0,0-1 0 0 0,1 0 0 0 0,0-1 0 0 0,0-1 0 0 0,0 0-1 0 0,1-1 1 0 0,-1 0 0 0 0,1-2 0 0 0,25 1 0 0 0,-17-3-50 0 0,0-1 0 0 0,-1-1 0 0 0,0-1 0 0 0,1-1 0 0 0,-1-1 0 0 0,-1-1 0 0 0,38-17 0 0 0,-52 21 104 0 0,0-2-1 0 0,-1 1 1 0 0,1-1-1 0 0,11-10 1 0 0,-16 13-63 0 0,-1 0-1 0 0,1-1 1 0 0,-1 1 0 0 0,0-1 0 0 0,0 1-1 0 0,0-1 1 0 0,-1 0 0 0 0,1 1-1 0 0,0-1 1 0 0,-1 0 0 0 0,0 0-1 0 0,0 0 1 0 0,0 0 0 0 0,0 0-1 0 0,1-6 1 0 0,-2 4 40 0 0,0 0 0 0 0,-1 0 0 0 0,1 0 0 0 0,-1 0 0 0 0,0 0 0 0 0,0 0 0 0 0,0 0 0 0 0,-1 0 0 0 0,0 1 0 0 0,0-1 0 0 0,0 0 0 0 0,0 1 0 0 0,-1 0 0 0 0,-3-5 0 0 0,4 7 46 0 0,0-1 0 0 0,0 1 0 0 0,0 0 0 0 0,0 0 0 0 0,-1 0 0 0 0,1 1 0 0 0,0-1 0 0 0,-1 0 0 0 0,0 1 0 0 0,1 0 0 0 0,-1-1 0 0 0,0 1 0 0 0,1 0 0 0 0,-1 0 0 0 0,0 1 0 0 0,0-1 0 0 0,0 1 0 0 0,0-1 0 0 0,0 1 0 0 0,0 0 0 0 0,0 0 0 0 0,0 0 0 0 0,0 0 0 0 0,0 1 0 0 0,-4 1 0 0 0,-76 26-2 0 0,64-20 304 0 0,0 1-1 0 0,0 1 0 0 0,1 0 1 0 0,-27 22-1 0 0,25-19 7 0 0,4-2-246 0 0,1 1 0 0 0,-23 23 0 0 0,33-29 142 0 0,-1 0 0 0 0,1 0 1 0 0,0 1-1 0 0,1-1 0 0 0,-1 1 0 0 0,1 0 0 0 0,1 1 1 0 0,-6 12-1 0 0,9-17-57 0 0,0 3-266 0 0,0-6 30 0 0,1 1 0 0 0,-1-1 0 0 0,1 0 0 0 0,-1 0 0 0 0,1 0 0 0 0,-1 1 0 0 0,1-1 0 0 0,-1 0 0 0 0,1 0 0 0 0,0 0 0 0 0,-1 0 0 0 0,1 0 0 0 0,-1 0 0 0 0,1 0 0 0 0,-1 0 0 0 0,1-1 0 0 0,0 1 0 0 0,-1 0 3 0 0,13-2-2291 0 0,0 3-5475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6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13823 0 0,'0'0'315'0'0,"0"0"45"0"0,0 0 21 0 0,0 0-49 0 0,0 0-149 0 0,0 0 194 0 0,0 0 110 0 0,0 0 22 0 0,0 0 3 0 0,0 0 0 0 0,0 0 0 0 0,0 0 0 0 0,0 0-69 0 0,1-2-294 0 0,-1 1-68 0 0,1 0-1 0 0,-1 0 1 0 0,1 0 0 0 0,0 0-1 0 0,0 0 1 0 0,-1 0 0 0 0,1 0-1 0 0,0 0 1 0 0,0 0 0 0 0,0 1-1 0 0,0-1 1 0 0,0 0 0 0 0,0 1-1 0 0,0-1 1 0 0,2 0 0 0 0,-2 1-47 0 0,-1 0 0 0 0,1-1 1 0 0,0 1-1 0 0,0 0 1 0 0,-1 0-1 0 0,1 0 1 0 0,0 0-1 0 0,0 1 0 0 0,-1-1 1 0 0,1 0-1 0 0,0 0 1 0 0,0 0-1 0 0,-1 1 1 0 0,1-1-1 0 0,0 0 0 0 0,-1 0 1 0 0,1 1-1 0 0,0 0 1 0 0,2 1 82 0 0,0 1 1 0 0,0-1 0 0 0,-1 1 0 0 0,1 0-1 0 0,-1 0 1 0 0,4 6 0 0 0,-4-6 108 0 0,3 6-87 0 0,0 0 0 0 0,0 0 0 0 0,-1 1 0 0 0,0-1 0 0 0,3 14 1 0 0,8 52 1179 0 0,-11-51-982 0 0,1 0 0 0 0,9 26 0 0 0,-6-29-337 0 0,1 0 0 0 0,21 35 0 0 0,-26-50 0 0 0,0 1 0 0 0,0-1 0 0 0,1 0 0 0 0,0 0 0 0 0,1 0 0 0 0,-1-1 0 0 0,1 1 0 0 0,0-1 0 0 0,1-1 0 0 0,-1 1 0 0 0,13 6 0 0 0,-16-10 0 0 0,-3 0 0 0 0,1-1 0 0 0,0 1 0 0 0,0-1 0 0 0,-1 1 0 0 0,1-1 0 0 0,0 0 0 0 0,0 1 0 0 0,0-1 0 0 0,0 0 0 0 0,-1 0 0 0 0,1 0 0 0 0,0 0 0 0 0,0 0 0 0 0,0 0 0 0 0,0 0 0 0 0,0 0 0 0 0,0 0 0 0 0,1 0 0 0 0,2-1-284 0 0,0 1 0 0 0,0-1 0 0 0,-1 0 0 0 0,1 0 0 0 0,0 0 0 0 0,0 0 0 0 0,-1-1 0 0 0,1 1 0 0 0,-1-1-1 0 0,1 0 1 0 0,-1 0 0 0 0,0-1 0 0 0,0 1 0 0 0,0 0 0 0 0,0-1 0 0 0,0 0 0 0 0,-1 0 0 0 0,5-5 0 0 0,3-5-7223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6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335 0 15663 0 0,'-2'1'356'0'0,"-39"22"994"0"0,20-11-225 0 0,1 0 0 0 0,1 2-1 0 0,0 0 1 0 0,-24 25 0 0 0,42-38-1088 0 0,-26 22 470 0 0,2 2 1 0 0,0 1-1 0 0,2 1 1 0 0,-38 55-1 0 0,53-64-1642 0 0,8-18 1007 0 0,0 0 0 0 0,0 0-1 0 0,0 0 1 0 0,0 0 0 0 0,0 0-1 0 0,0 0 1 0 0,0 0 0 0 0,0 0-1 0 0,0 0 1 0 0,0 0 0 0 0,0 0-1 0 0,0 0 1 0 0,1 0 0 0 0,-1 0-1 0 0,0 0 1 0 0,0 0 0 0 0,0 0-1 0 0,0 0 1 0 0,0 0 0 0 0,0 0-1 0 0,0 0 1 0 0,0 0 0 0 0,0 0-1 0 0,0 0 1 0 0,0 0-1 0 0,0 0 1 0 0,0 0 0 0 0,0 0-1 0 0,0 0 1 0 0,0 0 0 0 0,0 0-1 0 0,0 0 1 0 0,0 0 0 0 0,0 0-1 0 0,0 0 1 0 0,0 0 0 0 0,0 0-1 0 0,0 0 1 0 0,0 1 0 0 0,0-1-1 0 0,0 0 1 0 0,0 0 0 0 0,0 0-1 0 0,0 0 1 0 0,0 0 0 0 0,11-5-7834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7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13823 0 0,'0'0'315'0'0,"0"0"45"0"0,0 0 21 0 0,0 0-49 0 0,0 0-81 0 0,0 0 481 0 0,0 0 237 0 0,0 0 45 0 0,0 0-61 0 0,0 0-288 0 0,1 0-121 0 0,2 0-355 0 0,0 0-1 0 0,0 0 1 0 0,-1 0-1 0 0,1-1 0 0 0,0 1 1 0 0,-1-1-1 0 0,4 0 1 0 0,15-4 867 0 0,8 4-851 0 0,0 1 1 0 0,51 6-1 0 0,-63-3-211 0 0,-14-1-33 0 0,-1 1-49 0 0,4 0-368 0 0,6 3-2976 0 0,-12-6-3731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17.7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15663 0 0,'0'0'356'0'0,"0"0"50"0"0,3 9 1411 0 0,0-8-1449 0 0,0 1 0 0 0,0-1-1 0 0,-1 0 1 0 0,2-1 0 0 0,-1 1 0 0 0,0 0 0 0 0,0-1-1 0 0,0 0 1 0 0,0 1 0 0 0,0-2 0 0 0,5 1 0 0 0,41-8 502 0 0,-21 3-877 0 0,-3 2-339 0 0,0 0 0 0 0,0 2 0 0 0,29 2 0 0 0,-44 0-166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2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1 8287 0 0,'0'0'191'0'0,"0"0"26"0"0,0 0 9 0 0,0 0 179 0 0,0 0 734 0 0,0 0 315 0 0,0 0 68 0 0,0 0-57 0 0,0 0-288 0 0,0 0-121 0 0,0 2-28 0 0,-10 48 1298 0 0,7-29-1121 0 0,-10 33 0 0 0,11-48-1169 0 0,-23 78 1444 0 0,22-71-1251 0 0,0 1 1 0 0,1 0 0 0 0,1-1-1 0 0,1 20 1 0 0,0-20-230 0 0,1 0 0 0 0,1-1 0 0 0,0 1 0 0 0,1-1 0 0 0,1 1 0 0 0,-1-1 0 0 0,2 0 0 0 0,8 16 0 0 0,-9-21 0 0 0,1 1 0 0 0,-1-1 0 0 0,2 0 0 0 0,-1 0 0 0 0,1-1 0 0 0,0 0 0 0 0,1 0 0 0 0,-1 0 0 0 0,1-1 0 0 0,0 0 0 0 0,1 0 0 0 0,-1 0 0 0 0,11 3 0 0 0,-12-6-72 0 0,-1 0 0 0 0,2 0 0 0 0,-1 0-1 0 0,0-1 1 0 0,0 0 0 0 0,0-1 0 0 0,1 1 0 0 0,-1-1-1 0 0,0-1 1 0 0,0 1 0 0 0,1-1 0 0 0,-1 0 0 0 0,0 0 0 0 0,0-1-1 0 0,0 0 1 0 0,0 0 0 0 0,0 0 0 0 0,-1-1 0 0 0,1 1-1 0 0,0-1 1 0 0,7-7 0 0 0,-2 3-112 0 0,-1-1-1 0 0,0-1 1 0 0,0 0 0 0 0,-1 0-1 0 0,0-1 1 0 0,-1 0-1 0 0,0 0 1 0 0,-1-1 0 0 0,9-17-1 0 0,-14 23 148 0 0,0 1 1 0 0,-1-1-1 0 0,0 1 0 0 0,0-1 1 0 0,0 0-1 0 0,0 0 0 0 0,-1 1 1 0 0,0-1-1 0 0,0 0 0 0 0,0 0 1 0 0,0 1-1 0 0,-1-1 0 0 0,0 0 1 0 0,0 0-1 0 0,0 1 0 0 0,-1-1 1 0 0,-3-6-1 0 0,4 7 39 0 0,0 1 0 0 0,-1 0 0 0 0,0 0 0 0 0,0 0 0 0 0,1 0 1 0 0,-2 0-1 0 0,1 1 0 0 0,0-1 0 0 0,-1 1 0 0 0,1-1 0 0 0,-1 1 0 0 0,1 0 0 0 0,-1 0 0 0 0,0 0 0 0 0,0 0 0 0 0,0 0 0 0 0,0 1 1 0 0,-1 0-1 0 0,1-1 0 0 0,0 1 0 0 0,-1 0 0 0 0,1 1 0 0 0,0-1 0 0 0,-7 0 0 0 0,3 2 166 0 0,-1 0 1 0 0,1 0-1 0 0,-1 0 0 0 0,1 1 1 0 0,-1 1-1 0 0,1-1 0 0 0,0 1 1 0 0,0 0-1 0 0,0 1 0 0 0,1 0 1 0 0,-8 5-1 0 0,5-3 85 0 0,1 0-1 0 0,0 1 1 0 0,0 0-1 0 0,0 1 1 0 0,1 0-1 0 0,0 0 1 0 0,-8 12-1 0 0,13-16-252 0 0,-1 0 0 0 0,1 0 0 0 0,0 0 0 0 0,1 0 0 0 0,-1 0 0 0 0,1 0 0 0 0,-1 1 0 0 0,1-1 0 0 0,1 0 0 0 0,-1 1 0 0 0,1-1 0 0 0,-1 9 0 0 0,5-2-34 0 0,0-9-79 0 0,-3 1-141 0 0,13 0-1730 0 0,0-1-3735 0 0,0-4-1801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2.6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203 1 15663 0 0,'0'0'356'0'0,"0"0"50"0"0,0 0 20 0 0,0 0-42 0 0,0 0-112 0 0,0 0 463 0 0,0 0 234 0 0,0 0 45 0 0,0 0-61 0 0,-1 0-288 0 0,-106 14 1011 0 0,104-14-1676 0 0,0 1 0 0 0,0-1 0 0 0,0 1 0 0 0,0 0 0 0 0,0 0 0 0 0,0 0 0 0 0,-4 2 0 0 0,-3 1 0 0 0,7-3 0 0 0,1 0 0 0 0,0 0 0 0 0,0 0 0 0 0,1 0 0 0 0,-1 0 0 0 0,0 0 0 0 0,0 1 0 0 0,0-1 0 0 0,1 0 0 0 0,-1 1 0 0 0,1 0 0 0 0,-1-1 0 0 0,1 1 0 0 0,0 0 0 0 0,0 0 0 0 0,0 0 0 0 0,0 0 0 0 0,0 0 0 0 0,0 0 0 0 0,0 0 0 0 0,0 2 0 0 0,-1 2 0 0 0,-1 0 309 0 0,1 0 0 0 0,0 1 0 0 0,-2 10 0 0 0,1-4 338 0 0,2-11-627 0 0,1 0-1 0 0,-1 0 1 0 0,1 1 0 0 0,-1-1 0 0 0,1 0-1 0 0,0 0 1 0 0,0 4 0 0 0,-1 43-13 0 0,0-45-7 0 0,0-3 0 0 0,1-1 0 0 0,0 1 0 0 0,-1 0 0 0 0,1 0 0 0 0,0 0 0 0 0,0 0 0 0 0,0 0 0 0 0,0 0 0 0 0,0 0 0 0 0,0 0 0 0 0,0 0 0 0 0,0 0 0 0 0,0 0 0 0 0,1 0 0 0 0,-1 0 0 0 0,1 1 0 0 0,3 7 0 0 0,-3-7 0 0 0,2 0 0 0 0,13 2 0 0 0,1-1 0 0 0,23 2 0 0 0,-25-4 0 0 0,0 1 0 0 0,22 5 0 0 0,-23-4 0 0 0,-10-2 0 0 0,-1 0 0 0 0,1 0 0 0 0,0 0 0 0 0,-1 0 0 0 0,1 0 0 0 0,-1 1 0 0 0,0 0 0 0 0,1-1 0 0 0,-1 1 0 0 0,0 0 0 0 0,0 1 0 0 0,0-1 0 0 0,0 1 0 0 0,0-1 0 0 0,-1 1 0 0 0,1 0 0 0 0,-1 0 0 0 0,4 5 0 0 0,-4-5 0 0 0,0 0 0 0 0,0 1 0 0 0,-1-1 0 0 0,1 0 0 0 0,-1 0 0 0 0,0 1 0 0 0,0-1 0 0 0,0 1 0 0 0,0-1 0 0 0,0 1 0 0 0,-1 0 0 0 0,0-1 0 0 0,0 1 0 0 0,0-1 0 0 0,0 1 0 0 0,0 0 0 0 0,-1-1 0 0 0,-1 5 0 0 0,1-2 0 0 0,-2-1 0 0 0,1 1 0 0 0,0-1 0 0 0,-1 0 0 0 0,0 0 0 0 0,-1 0 0 0 0,1 0 0 0 0,-1-1 0 0 0,1 1 0 0 0,-9 6 0 0 0,6-6 0 0 0,0 0 0 0 0,0-1 0 0 0,0 0 0 0 0,0 0 0 0 0,-1 0 0 0 0,0 0 0 0 0,0-1 0 0 0,0-1 0 0 0,0 1 0 0 0,0-1 0 0 0,-1 0 0 0 0,1 0 0 0 0,-1-1 0 0 0,1 0 0 0 0,-11-1 0 0 0,15 0-150 0 0,0-1 0 0 0,0 1 0 0 0,0-1 0 0 0,0 0 0 0 0,1 0 0 0 0,-1 0-1 0 0,0 0 1 0 0,1-1 0 0 0,-1 1 0 0 0,1-1 0 0 0,0 1 0 0 0,-1-1 0 0 0,1 0 0 0 0,0 0 0 0 0,0 0 0 0 0,0 0 0 0 0,0 0-1 0 0,0-1 1 0 0,1 1 0 0 0,-1-1 0 0 0,1 1 0 0 0,-1-1 0 0 0,1 1 0 0 0,0-1 0 0 0,0 0 0 0 0,0 1 0 0 0,0-5 0 0 0,-1-5-1384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3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77 13823 0 0,'0'0'315'0'0,"0"0"45"0"0,0 0 21 0 0,0 0-49 0 0,-8-14-208 0 0,7 12 18 0 0,1 1-1 0 0,0-1 1 0 0,0 0 0 0 0,0 0-1 0 0,0 0 1 0 0,0 0-1 0 0,1 0 1 0 0,-1 0 0 0 0,1 1-1 0 0,-1-1 1 0 0,1 0-1 0 0,-1 0 1 0 0,1 1 0 0 0,1-3-1 0 0,14-20 2239 0 0,-15 23-1868 0 0,-1 1-115 0 0,0-1-363 0 0,1 0 0 0 0,-1 1-1 0 0,1-1 1 0 0,0 1 0 0 0,-1-1-1 0 0,1 1 1 0 0,0-1 0 0 0,-1 1-1 0 0,1-1 1 0 0,0 1 0 0 0,-1-1-1 0 0,1 1 1 0 0,0 0 0 0 0,0-1-1 0 0,-1 1 1 0 0,1 0 0 0 0,0 0-1 0 0,0 0 1 0 0,0 0 0 0 0,1 0-1 0 0,8 0 55 0 0,-8 1 46 0 0,0-1 0 0 0,0 1 0 0 0,0 0 0 0 0,0 0 0 0 0,0 1 0 0 0,0-1 1 0 0,0 0-1 0 0,0 0 0 0 0,-1 1 0 0 0,1 0 0 0 0,-1-1 0 0 0,1 1 0 0 0,-1 0 0 0 0,2 1 0 0 0,15 30 1122 0 0,-10-15-664 0 0,6 10 65 0 0,15 43 1 0 0,5 12 240 0 0,-26-69-898 0 0,1 0 0 0 0,0 0 0 0 0,1-2 0 0 0,1 1 0 0 0,0-1 0 0 0,0 0 0 0 0,1-1 0 0 0,1-1 0 0 0,18 13 0 0 0,-26-21-266 0 0,0 1 0 0 0,0 0 1 0 0,1-1-1 0 0,-1 0 0 0 0,1-1 0 0 0,-1 1 0 0 0,1-1 0 0 0,-1 0 0 0 0,1 0 1 0 0,0-1-1 0 0,0 0 0 0 0,0 0 0 0 0,-1 0 0 0 0,1-1 0 0 0,0 1 0 0 0,0-2 1 0 0,-1 1-1 0 0,1 0 0 0 0,-1-1 0 0 0,1 0 0 0 0,-1 0 0 0 0,0-1 0 0 0,0 0 1 0 0,0 0-1 0 0,0 0 0 0 0,0 0 0 0 0,6-7 0 0 0,2-2-7242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3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 1 15663 0 0,'-6'11'246'0'0,"-32"60"1204"0"0,24-50-1010 0 0,-58 94 6187 0 0,43-67-5364 0 0,-23 44 462 0 0,51-90-2776 0 0,3-2-385 0 0,7-1-79 0 0,3-4-18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4.5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17503 0 0,'0'0'399'0'0,"10"2"961"0"0,-4 1-1214 0 0,0-1 1 0 0,0-1-1 0 0,0 1 1 0 0,0-1 0 0 0,0 0-1 0 0,1 0 1 0 0,6-1-1 0 0,-2 1 283 0 0,85 0 2211 0 0,-76-1-2646 0 0,8 1-467 0 0,-9 3-3053 0 0,-11-1-3637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4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19351 0 0,'0'0'439'0'0,"0"0"62"0"0,0 0 33 0 0,0 0-65 0 0,1 1-309 0 0,5 3-22 0 0,-1-1 0 0 0,1-1 1 0 0,0 1-1 0 0,0-1 0 0 0,-1 0 1 0 0,1 0-1 0 0,1 0 0 0 0,-1-1 1 0 0,0 0-1 0 0,0-1 0 0 0,0 1 0 0 0,1-1 1 0 0,-1 0-1 0 0,0-1 0 0 0,10-1 1 0 0,5 0-287 0 0,-2 0 150 0 0,1-1 1 0 0,32-8-1 0 0,-14 0-2791 0 0,-26 7-4717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58.7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15663 0 0,'4'15'356'0'0,"-3"-12"50"0"0,-1-3 20 0 0,7 12 92 0 0,-4-6-255 0 0,0 1 0 0 0,0 0 0 0 0,3 10 0 0 0,-5-15-162 0 0,-1 0-1 0 0,1 0 1 0 0,0-1 0 0 0,0 1 0 0 0,0 0-1 0 0,0 0 1 0 0,0 0 0 0 0,2 2-1 0 0,-2-2 412 0 0,-1-2 0 0 0,2 0 0 0 0,36 6 96 0 0,-34-5-478 0 0,0-1-1 0 0,-1 0 1 0 0,1 1-1 0 0,0-1 1 0 0,0-1-1 0 0,-1 1 1 0 0,1-1-1 0 0,0 1 1 0 0,4-3-1 0 0,12 0 459 0 0,8 0-434 0 0,56-4-143 0 0,-43 5-11 0 0,-27 0 0 0 0,27 1 0 0 0,-31 1 0 0 0,0 0 0 0 0,0-1 0 0 0,1-1 0 0 0,14-3 0 0 0,23-4 0 0 0,-20 5 0 0 0,-18 3 0 0 0,0-1 0 0 0,-1 1 0 0 0,15 1 0 0 0,-13 2 0 0 0,-3 6 0 0 0,-7-8 0 0 0,-1 0 0 0 0,1 1 0 0 0,-1-1 0 0 0,1 1 0 0 0,-1-1 0 0 0,1 1 0 0 0,-1-1 0 0 0,0 1 0 0 0,1-1 0 0 0,-1 1 0 0 0,0-1 0 0 0,1 1 0 0 0,-1-1 0 0 0,0 1 0 0 0,0-1 0 0 0,1 1 0 0 0,-1 0 0 0 0,0-1 0 0 0,0 1 0 0 0,0 0 0 0 0,0-1 0 0 0,0 1 0 0 0,0 0 0 0 0,0-1 0 0 0,0 1 0 0 0,0-1 0 0 0,0 1 0 0 0,0 0 0 0 0,0-1 0 0 0,-1 2 0 0 0,1 0 0 0 0,-1 6 0 0 0,-1 0 0 0 0,1 0 0 0 0,-1 1 0 0 0,-1-1 0 0 0,-5 13 0 0 0,-22 39 0 0 0,11-25 0 0 0,-4 11 148 0 0,2 1-1 0 0,-19 64 1 0 0,23-52 41 0 0,-28 114 694 0 0,41-147-776 0 0,0-1-1 0 0,2 1 1 0 0,1-1 0 0 0,4 51-1 0 0,-3-70-154 0 0,0-4-23 0 0,0 0 0 0 0,1 0 0 0 0,-1 0 0 0 0,1 0 0 0 0,-1 0 0 0 0,1 0 0 0 0,0 0 0 0 0,-1 0 0 0 0,1 0 0 0 0,2 3 0 0 0,4-17-1893 0 0,0-2 941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5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1 19351 0 0,'0'0'439'0'0,"0"0"62"0"0,0 0 33 0 0,1 2-65 0 0,0-1-401 0 0,1 3-8 0 0,-4 10-11 0 0,-26 84 707 0 0,19-69-51 0 0,0 1-1 0 0,-6 43 1 0 0,14-63-611 0 0,0-1 1 0 0,0 0-1 0 0,1 1 0 0 0,1-1 1 0 0,0 1-1 0 0,0-1 0 0 0,1 1 1 0 0,0-1-1 0 0,0 0 0 0 0,1 0 0 0 0,1 0 1 0 0,4 10-1 0 0,-4-12-140 0 0,0-1-1 0 0,0 0 1 0 0,0-1-1 0 0,1 1 1 0 0,0-1-1 0 0,0 0 0 0 0,1 0 1 0 0,-1 0-1 0 0,1-1 1 0 0,0 1-1 0 0,0-2 1 0 0,0 1-1 0 0,1-1 1 0 0,-1 0-1 0 0,1 0 1 0 0,0 0-1 0 0,13 2 1 0 0,-12-3-20 0 0,1-1 0 0 0,-1 0 0 0 0,1 0 0 0 0,0-1 0 0 0,-1 0 0 0 0,1 0 0 0 0,0-1 0 0 0,-1 0 0 0 0,1-1 0 0 0,-1 0 0 0 0,0 0 0 0 0,1-1 0 0 0,-1 0 0 0 0,12-6 0 0 0,-16 7 55 0 0,-1-1 0 0 0,1 1 0 0 0,0-1 0 0 0,-1 1-1 0 0,1-1 1 0 0,-1 0 0 0 0,0 0 0 0 0,0-1-1 0 0,0 1 1 0 0,-1-1 0 0 0,1 1 0 0 0,-1-1-1 0 0,0 0 1 0 0,0 0 0 0 0,2-5 0 0 0,-3 5 11 0 0,0 1 1 0 0,0-1 0 0 0,-1 0 0 0 0,1 0-1 0 0,-1 0 1 0 0,0 1 0 0 0,0-1 0 0 0,-1 0 0 0 0,1 0-1 0 0,-1 1 1 0 0,0-1 0 0 0,0 0 0 0 0,0 0-1 0 0,0 1 1 0 0,0-1 0 0 0,-1 1 0 0 0,0-1-1 0 0,-2-2 1 0 0,3 4 3 0 0,0 0 0 0 0,-1 0 1 0 0,1 0-1 0 0,-1 0 0 0 0,1 1 0 0 0,-1-1 0 0 0,1 0 0 0 0,-1 1 0 0 0,0 0 0 0 0,0-1 0 0 0,0 1 1 0 0,0 0-1 0 0,0 0 0 0 0,0 0 0 0 0,0 0 0 0 0,-1 0 0 0 0,-3 0 0 0 0,2 0-20 0 0,0 1-1 0 0,0-1 0 0 0,1 1 0 0 0,-1 1 0 0 0,0-1 1 0 0,0 0-1 0 0,0 1 0 0 0,1 0 0 0 0,-1 0 1 0 0,-4 2-1 0 0,0 0 153 0 0,1 0 0 0 0,0 0-1 0 0,0 1 1 0 0,0 0 0 0 0,1 1 0 0 0,-1 0 0 0 0,1 0 0 0 0,0 0-1 0 0,1 1 1 0 0,-7 7 0 0 0,8-8-67 0 0,1-1-1 0 0,0 1 1 0 0,0 1-1 0 0,0-1 1 0 0,1 0-1 0 0,-1 1 1 0 0,1-1-1 0 0,1 1 1 0 0,-3 10-1 0 0,4-14-78 0 0,0 0 1 0 0,0 0-1 0 0,0-1 1 0 0,0 1-1 0 0,0 0 0 0 0,0 0 1 0 0,1 0-1 0 0,-1 0 0 0 0,1-1 1 0 0,-1 1-1 0 0,1 0 1 0 0,-1 0-1 0 0,1-1 0 0 0,0 1 1 0 0,0-1-1 0 0,0 1 1 0 0,0-1-1 0 0,0 1 0 0 0,0-1 1 0 0,1 1-1 0 0,-1-1 0 0 0,0 0 1 0 0,1 0-1 0 0,-1 1 1 0 0,1-1-1 0 0,-1 0 0 0 0,1 0 1 0 0,0-1-1 0 0,-1 1 0 0 0,1 0 1 0 0,0-1-1 0 0,0 1 1 0 0,-1-1-1 0 0,1 1 0 0 0,2-1 1 0 0,2 1-659 0 0,0 0 0 0 0,0-1 1 0 0,-1 0-1 0 0,1 0 1 0 0,0 0-1 0 0,0-1 0 0 0,9-2 1 0 0,15-5-1379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5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231 0 19351 0 0,'0'0'439'0'0,"0"0"62"0"0,-6 7 502 0 0,1 2-843 0 0,4-7-81 0 0,0 0 0 0 0,0 0 0 0 0,-1 0 0 0 0,1 0 0 0 0,-1 0 0 0 0,1 0 0 0 0,-1-1 0 0 0,0 1 0 0 0,1 0 0 0 0,-1-1 0 0 0,0 0 0 0 0,-4 3-1 0 0,-1 1 353 0 0,4-3-376 0 0,0 0 0 0 0,1 0 0 0 0,-1 0 0 0 0,0 0 0 0 0,0 0 0 0 0,0-1 0 0 0,-1 1 0 0 0,1-1 0 0 0,0 0 0 0 0,0 0 0 0 0,-7 1 0 0 0,4-2-62 0 0,-1 0-1 0 0,0-1 1 0 0,1 0-1 0 0,-1 0 1 0 0,1 0 0 0 0,-12-5-1 0 0,15 5 8 0 0,-12-1 0 0 0,14 2 54 0 0,0 0 0 0 0,0 0 0 0 0,0 0 0 0 0,0 0 0 0 0,0 0 0 0 0,0 0 0 0 0,0 0 0 0 0,0 1 0 0 0,0-1 0 0 0,0 0 0 0 0,0 1 0 0 0,0-1 0 0 0,0 0 0 0 0,1 1 0 0 0,-1-1 0 0 0,0 1 0 0 0,0 0 0 0 0,0-1 0 0 0,0 1 0 0 0,1 0 0 0 0,-1-1 0 0 0,0 1 0 0 0,1 0 0 0 0,-1 0 0 0 0,0 0-1 0 0,1 0 1 0 0,-1 0 0 0 0,1-1 0 0 0,-1 1 0 0 0,1 0 0 0 0,0 0 0 0 0,-1 2 0 0 0,0 1 48 0 0,0-4-99 0 0,-5 10 15 0 0,1 0 0 0 0,0 1 0 0 0,1-1 0 0 0,0 1 0 0 0,0 0 0 0 0,1 0 0 0 0,0 0 0 0 0,-1 19 0 0 0,2-22-18 0 0,2-6 0 0 0,-1 1 0 0 0,0-1 0 0 0,1 1 0 0 0,0 0 0 0 0,0-1 0 0 0,0 1 0 0 0,0 0 0 0 0,1 5 0 0 0,-2-6 0 0 0,1-1 0 0 0,0 0 0 0 0,0 0 0 0 0,0 0 0 0 0,0 0 0 0 0,0 0 0 0 0,0 0 0 0 0,0 0 0 0 0,0-1 0 0 0,0 1 0 0 0,1 0 0 0 0,-1 0 0 0 0,0 0 0 0 0,0 0 0 0 0,1 0 0 0 0,-1-1 0 0 0,1 1 0 0 0,-1 0 0 0 0,1 0 0 0 0,0 0 0 0 0,5 8 0 0 0,-4-7 0 0 0,-2-1 0 0 0,1 0 0 0 0,-1 0 0 0 0,1-1 0 0 0,-1 1 0 0 0,1-1 0 0 0,0 1 0 0 0,-1 0 0 0 0,1-1 0 0 0,0 1 0 0 0,0-1 0 0 0,-1 1 0 0 0,1-1 0 0 0,0 0 0 0 0,0 1 0 0 0,0-1 0 0 0,-1 0 0 0 0,1 0 0 0 0,0 1 0 0 0,0-1 0 0 0,1 0 0 0 0,19 4 0 0 0,26 0 0 0 0,-34-4 0 0 0,-1 0 0 0 0,0 2 0 0 0,1 0 0 0 0,17 4 0 0 0,-27-4 0 0 0,1-1 0 0 0,-1 0 0 0 0,1 1 0 0 0,-1 0 0 0 0,0 0 0 0 0,1 0 0 0 0,-1 0 0 0 0,0 1 0 0 0,0-1 0 0 0,-1 1 0 0 0,1 0 0 0 0,-1 0 0 0 0,1 0 0 0 0,-1 0 0 0 0,0 0 0 0 0,0 0 0 0 0,0 0 0 0 0,0 1 0 0 0,1 3 0 0 0,-2-2-50 0 0,0 0 1 0 0,0 0-1 0 0,0 0 0 0 0,0 0 0 0 0,-1 0 0 0 0,0 0 1 0 0,0 0-1 0 0,0-1 0 0 0,-1 1 0 0 0,0 0 0 0 0,0 0 1 0 0,0 0-1 0 0,0 0 0 0 0,-1-1 0 0 0,0 1 0 0 0,0-1 1 0 0,0 1-1 0 0,0-1 0 0 0,-4 5 0 0 0,3-4-16 0 0,-1 1-1 0 0,0-1 1 0 0,0 0 0 0 0,0-1-1 0 0,-1 1 1 0 0,1-1-1 0 0,-1 1 1 0 0,0-2 0 0 0,-1 1-1 0 0,1 0 1 0 0,-1-1-1 0 0,1 0 1 0 0,-1 0 0 0 0,-8 2-1 0 0,8-4 53 0 0,-1 0-1 0 0,1-1 1 0 0,0 1 0 0 0,-10-2-1 0 0,13 0-207 0 0,0 0 0 0 0,-1 0 0 0 0,1 0 0 0 0,0-1 1 0 0,-5-2-1 0 0,-3-3-5965 0 0,3 2-695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6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1 11975 0 0,'0'0'267'0'0,"0"0"42"0"0,0 0 17 0 0,0 0-28 0 0,0 0 12 0 0,0 0 778 0 0,0 0 356 0 0,-2 1 76 0 0,-21 31 1529 0 0,9-12-2268 0 0,-8 10-10 0 0,1 2-1 0 0,1 0 1 0 0,-25 57 0 0 0,41-79-684 0 0,1 0 1 0 0,0 0 0 0 0,1 1-1 0 0,0-1 1 0 0,0 1 0 0 0,1-1-1 0 0,0 1 1 0 0,1 0 0 0 0,0-1-1 0 0,1 1 1 0 0,0 0-1 0 0,1-1 1 0 0,5 20 0 0 0,-5-23-100 0 0,1 0 1 0 0,0 0-1 0 0,0 0 0 0 0,1-1 1 0 0,-1 1-1 0 0,1-1 1 0 0,1 0-1 0 0,-1 0 1 0 0,1 0-1 0 0,0 0 0 0 0,0-1 1 0 0,1 0-1 0 0,0 0 1 0 0,0-1-1 0 0,0 1 1 0 0,0-1-1 0 0,1 0 1 0 0,-1-1-1 0 0,1 0 0 0 0,9 4 1 0 0,-8-5-472 0 0,-1 0 0 0 0,1-1-1 0 0,12 2 1 0 0,10-5-6625 0 0,-14-1 26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7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17503 0 0,'0'0'399'0'0,"0"0"60"0"0,0 12 587 0 0,-2-7-789 0 0,0 1 0 0 0,0 0 0 0 0,0 0 0 0 0,1 1 0 0 0,0-1 0 0 0,0 12 1 0 0,0 0 422 0 0,-2 4-476 0 0,2 0 0 0 0,0 0 0 0 0,1 0 0 0 0,1 1 0 0 0,1-1 0 0 0,1 0 0 0 0,6 22 0 0 0,-7-41-263 0 0,-2-1-129 0 0,1-1 0 0 0,-1 0 0 0 0,1 0 1 0 0,-1 0-1 0 0,0 0 0 0 0,0 0 0 0 0,0 0 1 0 0,1 0-1 0 0,-1 0 0 0 0,0 1 0 0 0,0-1 1 0 0,0 0-1 0 0,-1 2 0 0 0,3-4-1326 0 0,5-5-20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7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 13823 0 0,'0'0'630'0'0,"0"0"-13"0"0,1 1-393 0 0,8 17 3172 0 0,13 18-1 0 0,28 27-2004 0 0,-37-48-1348 0 0,1 3 102 0 0,-1 0 0 0 0,0 1 0 0 0,-2 0-1 0 0,0 1 1 0 0,-1 0 0 0 0,-1 1 0 0 0,0 0 0 0 0,-2 1 0 0 0,-1-1-1 0 0,0 1 1 0 0,-2 1 0 0 0,3 33 0 0 0,-7-43-128 0 0,-1 0 1 0 0,0 0 0 0 0,0-1-1 0 0,-2 1 1 0 0,1 0 0 0 0,-2-1-1 0 0,1 0 1 0 0,-11 22-1 0 0,3-11-15 0 0,-1-1 0 0 0,-1-1-1 0 0,-25 32 1 0 0,33-47-123 0 0,-1 1 0 0 0,0-1-1 0 0,0 0 1 0 0,0-1 0 0 0,-1 0 0 0 0,0 0-1 0 0,-9 6 1 0 0,12-10 31 0 0,1 1-1 0 0,-1 0 1 0 0,1-1-1 0 0,-1 1 1 0 0,1-1 0 0 0,-1 0-1 0 0,0-1 1 0 0,1 1-1 0 0,-1 0 1 0 0,0-1 0 0 0,0 0-1 0 0,0 0 1 0 0,1 0-1 0 0,-1 0 1 0 0,0-1-1 0 0,0 0 1 0 0,1 0 0 0 0,-5-1-1 0 0,5 0-1423 0 0,-3-5-20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7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13823 0 0,'0'0'315'0'0,"0"0"45"0"0,0 0 21 0 0,0 0-49 0 0,1-1-220 0 0,10-2 1216 0 0,1 0-1 0 0,-1 1 0 0 0,17-2 0 0 0,-9 2-1104 0 0,-11 1-100 0 0,-1 1 0 0 0,1 0 0 0 0,0 1 0 0 0,11 2-1 0 0,4 0-120 0 0,-13-1 420 0 0,-5-1-1831 0 0,-1-1-3510 0 0,-4 0-1767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8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15663 0 0,'1'1'719'0'0,"25"7"1745"0"0,-1-1 1 0 0,49 7-1 0 0,-60-13-2584 0 0,27-1 0 0 0,-34-1 68 0 0,-1 0-1 0 0,0 0 1 0 0,0-1 0 0 0,8-3-1 0 0,2 0-6166 0 0,-4 1-1100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8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0 19351 0 0,'0'0'439'0'0,"0"0"62"0"0,0 0 33 0 0,0 0-65 0 0,-1 2-309 0 0,-28 89 3896 0 0,21-68-4057 0 0,2-1 0 0 0,-5 32 0 0 0,-1 6 494 0 0,9-47-377 0 0,0 1 0 0 0,1-1 0 0 0,1 1 0 0 0,0 0-1 0 0,1 0 1 0 0,0 0 0 0 0,3 18 0 0 0,-2-25-76 0 0,1 0 1 0 0,-1-1-1 0 0,1 1 1 0 0,0-1-1 0 0,1 0 1 0 0,0 0-1 0 0,0 0 1 0 0,0 0-1 0 0,0 0 1 0 0,1 0-1 0 0,0-1 1 0 0,0 0-1 0 0,1 0 1 0 0,0 0-1 0 0,-1 0 1 0 0,12 7-1 0 0,-8-7-188 0 0,-1 0 0 0 0,1-1 0 0 0,0 0 0 0 0,1 0 0 0 0,-1-1 0 0 0,1 0 0 0 0,-1-1 0 0 0,11 2 0 0 0,-13-3 26 0 0,0 0 0 0 0,0-1 0 0 0,0 0-1 0 0,0 0 1 0 0,0-1 0 0 0,0 1 0 0 0,0-1 0 0 0,0-1 0 0 0,0 1 0 0 0,-1-1-1 0 0,1 0 1 0 0,10-6 0 0 0,-11 6-74 0 0,-1-1 1 0 0,1 0-1 0 0,-1 0 0 0 0,0-1 0 0 0,0 1 0 0 0,0-1 1 0 0,-1 0-1 0 0,1 0 0 0 0,-1 0 0 0 0,0 0 0 0 0,0-1 1 0 0,0 1-1 0 0,3-10 0 0 0,-5 11 178 0 0,0 0 1 0 0,0 0-1 0 0,0 0 0 0 0,0 0 0 0 0,-1-1 0 0 0,1 1 1 0 0,-1 0-1 0 0,0 0 0 0 0,0-1 0 0 0,0 1 0 0 0,0 0 1 0 0,-1-1-1 0 0,1 1 0 0 0,-1 0 0 0 0,0 0 0 0 0,0-1 1 0 0,0 1-1 0 0,0 0 0 0 0,-1 0 0 0 0,1 0 1 0 0,-1 1-1 0 0,0-1 0 0 0,-2-3 0 0 0,2 3 11 0 0,0 1 1 0 0,-1 0-1 0 0,1 0 0 0 0,0 0 1 0 0,-1 0-1 0 0,1 0 0 0 0,-1 0 0 0 0,0 1 1 0 0,0-1-1 0 0,1 1 0 0 0,-1 0 0 0 0,0 0 1 0 0,0 0-1 0 0,-6-1 0 0 0,4 1 114 0 0,0 1-1 0 0,-1-1 1 0 0,1 2-1 0 0,0-1 1 0 0,0 0-1 0 0,0 1 1 0 0,0 0-1 0 0,-7 2 1 0 0,1 1 35 0 0,0 1-1 0 0,1-1 1 0 0,-1 2 0 0 0,1-1 0 0 0,1 1 0 0 0,-1 1-1 0 0,-12 11 1 0 0,18-14 18 0 0,0 0 0 0 0,1 1 0 0 0,0-1 0 0 0,-1 1 0 0 0,2 0 0 0 0,-1 0 0 0 0,0 0 0 0 0,-2 9 0 0 0,4-11 283 0 0,2 4-294 0 0,3 1-402 0 0,-2-5-109 0 0,1-1 0 0 0,0-1 1 0 0,-1 1-1 0 0,1 0 0 0 0,0-1 0 0 0,0 1 0 0 0,1-1 1 0 0,-1 0-1 0 0,0 0 0 0 0,0 0 0 0 0,0-1 1 0 0,1 1-1 0 0,5 0 0 0 0,-5-1 86 0 0,25 3-1770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29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268 1 15663 0 0,'0'0'356'0'0,"0"0"50"0"0,0 0 20 0 0,0 0-42 0 0,0 0-112 0 0,0 0 463 0 0,-1 1 234 0 0,0 2-743 0 0,0 0 0 0 0,0 0 0 0 0,0-1-1 0 0,-1 1 1 0 0,1-1 0 0 0,-1 1 0 0 0,0-1 0 0 0,0 0 0 0 0,0 0-1 0 0,0 0 1 0 0,0 0 0 0 0,0 0 0 0 0,-1 0 0 0 0,1 0 0 0 0,0-1-1 0 0,-1 1 1 0 0,1-1 0 0 0,-6 3 0 0 0,4-3-220 0 0,-7 3-2 0 0,0-1 0 0 0,-18 3-1 0 0,-57 6-3 0 0,78-12 0 0 0,5 0 0 0 0,0 1 0 0 0,0-1 0 0 0,0 1 0 0 0,-1-1 0 0 0,1 1 0 0 0,-5 2 0 0 0,1 2 0 0 0,3-1 0 0 0,0 1 0 0 0,1 0 0 0 0,-1 0 0 0 0,1 0 0 0 0,1 0 0 0 0,-1 1 0 0 0,1-1 0 0 0,0 1 0 0 0,-2 7 0 0 0,0 1 0 0 0,2 2 0 0 0,1 10 0 0 0,-2-4 0 0 0,2-20 0 0 0,1 2 0 0 0,3 9 0 0 0,3-4 0 0 0,-4-7 0 0 0,0-1 0 0 0,0 1 0 0 0,0-1 0 0 0,0 0 0 0 0,0 0 0 0 0,0 0 0 0 0,0 0 0 0 0,1 0 0 0 0,-1 0 0 0 0,4 0 0 0 0,29 4 0 0 0,0 0 0 0 0,-23-1 146 0 0,0 0 1 0 0,0 0-1 0 0,0 1 0 0 0,-1 1 1 0 0,0 0-1 0 0,17 11 0 0 0,-25-14-101 0 0,1 0-1 0 0,-1 0 1 0 0,0 0-1 0 0,0 0 1 0 0,0 0-1 0 0,-1 0 1 0 0,1 1-1 0 0,-1 0 1 0 0,0-1-1 0 0,0 1 1 0 0,0 0-1 0 0,0 0 1 0 0,-1 0-1 0 0,1 0 1 0 0,-1 0-1 0 0,0 0 1 0 0,0 1-1 0 0,-1-1 1 0 0,1 0 0 0 0,-1 0-1 0 0,0 1 1 0 0,-1 7-1 0 0,0-7-52 0 0,0 1-1 0 0,0-1 1 0 0,0 0 0 0 0,-1 0-1 0 0,0 0 1 0 0,0 0-1 0 0,0 0 1 0 0,-1 0 0 0 0,1-1-1 0 0,-1 1 1 0 0,-1-1 0 0 0,1 1-1 0 0,0-1 1 0 0,-1 0-1 0 0,0-1 1 0 0,0 1 0 0 0,0-1-1 0 0,0 1 1 0 0,-1-1 0 0 0,1 0-1 0 0,-1-1 1 0 0,-6 3-1 0 0,4-2-28 0 0,1-1 0 0 0,-1 1-1 0 0,0-2 1 0 0,0 1-1 0 0,0-1 1 0 0,0 0-1 0 0,0-1 1 0 0,0 1-1 0 0,0-1 1 0 0,0-1-1 0 0,0 1 1 0 0,0-1 0 0 0,0-1-1 0 0,0 1 1 0 0,0-1-1 0 0,-10-4 1 0 0,-8-5-3292 0 0,14 4-4521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49:30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934 54 11975 0 0,'0'0'267'0'0,"0"0"42"0"0,0 0 17 0 0,0 0-28 0 0,0 0-58 0 0,0 0 491 0 0,0 0 238 0 0,0 0 45 0 0,0 0-129 0 0,0 0-506 0 0,0 0 37 0 0,-5 12 1102 0 0,-5 45 748 0 0,5-34-1607 0 0,-3 37 0 0 0,10 63 7 0 0,-1 14-724 0 0,-2-75 58 0 0,2 0 0 0 0,3 0 0 0 0,15 81 0 0 0,-14-113 0 0 0,0-8 0 0 0,2 36 0 0 0,-7-51 0 0 0,0-1 0 0 0,-1 0 0 0 0,1 1 0 0 0,-1-1 0 0 0,0 0 0 0 0,0 0 0 0 0,-1 1 0 0 0,0-1 0 0 0,0 0 0 0 0,-5 8 0 0 0,2-3 0 0 0,3-9 0 0 0,-7 6 0 0 0,4-4 0 0 0,0 0 0 0 0,-1-1 0 0 0,0 0 0 0 0,0 0 0 0 0,0 0 0 0 0,0 0 0 0 0,0-1 0 0 0,0 0 0 0 0,-1 0 0 0 0,1-1 0 0 0,-1 0 0 0 0,0 0 0 0 0,-6 0 0 0 0,-13 0 0 0 0,0-2 0 0 0,-26-4 0 0 0,19 1 0 0 0,-157-6-1992 0 0,100 5 1992 0 0,-46-1 0 0 0,105 7 0 0 0,-77-4 0 0 0,43-2 1976 0 0,52 5-1958 0 0,12-1-19 0 0,-17-5 0 0 0,9 3 1 0 0,2-3 0 0 0,2 0 0 0 0,0-2 0 0 0,3 0 0 0 0,0-1 0 0 0,1 0 0 0 0,0-1 0 0 0,3-7 0 0 0,0-67 0 0 0,-3-14-1384 0 0,1 78 1065 0 0,-2-29 0 0 0,-1-1 349 0 0,4-8-29 0 0,-1-42-74 0 0,-1 77-421 0 0,1-1 0 0 0,0 0 0 0 0,6-30 0 0 0,-4 39-382 0 0,0-30 0 0 0,-2 28 95 0 0,1-1-1 0 0,6-29 1 0 0,-4 19 781 0 0,-1 22 0 0 0,-2 5 0 0 0,1-1 0 0 0,-1 1 0 0 0,1-1 0 0 0,-1 0 0 0 0,0 1 0 0 0,1-1 0 0 0,-1 0 0 0 0,0 1 0 0 0,0-1 0 0 0,-1-2 0 0 0,1-5 0 0 0,-1 0 0 0 0,-2-4 0 0 0,2 0 0 0 0,0 10 0 0 0,1-10 0 0 0,5-10 1384 0 0,-5 22-941 0 0,0 0-294 0 0,4-5-133 0 0,1 0 56 0 0,-1 2 409 0 0,-3 2-357 0 0,1 1 1 0 0,0-1-1 0 0,0 1 1 0 0,0-1 0 0 0,0 1-1 0 0,0 0 1 0 0,0-1 0 0 0,1 1-1 0 0,-1 0 1 0 0,0 0 0 0 0,5 0-1 0 0,12-6-124 0 0,-12 4 47 0 0,1 1-1 0 0,0 0 0 0 0,0 0 1 0 0,0 1-1 0 0,15-1 1 0 0,43 5 1499 0 0,-37-2-1323 0 0,251 17 1825 0 0,-90-9-2048 0 0,-136-3 0 0 0,-42-4 0 0 0,0 0 0 0 0,0-1 0 0 0,0 0 0 0 0,0-1 0 0 0,1-1 0 0 0,11-1 0 0 0,-16 0 0 0 0,10 1-657 0 0,-11 0-2707 0 0,-7 1-3799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19.6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19351 0 0,'6'5'1751'0'0,"-6"-5"-1685"0"0,1 1-10 0 0,0 1 0 0 0,0-1 1 0 0,0 0-1 0 0,0 1 0 0 0,0-1 0 0 0,0 0 0 0 0,0 0 0 0 0,1 0 0 0 0,0 2 0 0 0,11 2 2627 0 0,-11-4-8570 0 0,-2-1-2071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04.1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7 625 11975 0 0,'0'0'267'0'0,"0"0"42"0"0,0 0 17 0 0,0 0-28 0 0,0 0-126 0 0,0 0 204 0 0,0 0 111 0 0,0 0 22 0 0,0 0 3 0 0,0 0 0 0 0,-7-13 1104 0 0,9-10-1239 0 0,0 0-1 0 0,2 1 0 0 0,0-1 1 0 0,2 1-1 0 0,9-26 0 0 0,-11 36-570 0 0,5-11 194 0 0,0 1 0 0 0,2 0 0 0 0,17-27 0 0 0,-12 22 0 0 0,-9 14 0 0 0,-5 9 0 0 0,0-1 0 0 0,1 1 0 0 0,0 0 0 0 0,0 0 0 0 0,0 0 0 0 0,6-6 0 0 0,28-25 0 0 0,-16 15 0 0 0,1 0 0 0 0,0 2 0 0 0,26-17 0 0 0,-9 10 0 0 0,-22 12 0 0 0,1 2 0 0 0,21-10 0 0 0,-13 9 0 0 0,51-15 0 0 0,-66 24 0 0 0,1 1 0 0 0,-1 0 0 0 0,1 0 0 0 0,-1 1 0 0 0,1 1 0 0 0,0 0 0 0 0,17 2 0 0 0,-17-1 0 0 0,24 5 0 0 0,-34-6 0 0 0,0 1 0 0 0,1-1 0 0 0,-1 1 0 0 0,0 0 0 0 0,0 0 0 0 0,0 0 0 0 0,0 0 0 0 0,0 0 0 0 0,0 1 0 0 0,0-1 0 0 0,0 1 0 0 0,3 2 0 0 0,-3-2 0 0 0,7 14 0 0 0,-5-5 342 0 0,1-1-1 0 0,-2 2 1 0 0,1-1-1 0 0,2 17 1 0 0,3 50 121 0 0,-7-59-586 0 0,12 159 123 0 0,-10-105 0 0 0,-7 76 0 0 0,2-134 0 0 0,0 17 0 0 0,2 33 0 0 0,-1-55 0 0 0,-2 0 0 0 0,0 0 0 0 0,2-10 0 0 0,0 0 0 0 0,0 0 0 0 0,0 0 0 0 0,1 0 0 0 0,-1 0 0 0 0,0 0 0 0 0,0 0 0 0 0,0 0 0 0 0,0 0 0 0 0,0-1 0 0 0,0 1 0 0 0,0 0 0 0 0,0 0 0 0 0,0 0 0 0 0,0 0 0 0 0,0 0 0 0 0,0 0 0 0 0,0 0 0 0 0,0 0 0 0 0,0 0 0 0 0,0 0 0 0 0,0 0 0 0 0,0 0 0 0 0,1 0 0 0 0,-1 0 0 0 0,0 0 0 0 0,0 0 0 0 0,0 0 0 0 0,0 1 0 0 0,0-1 0 0 0,0 0 0 0 0,0 0 0 0 0,0 0 0 0 0,0 0 0 0 0,0 0 0 0 0,0 0 0 0 0,0 0 0 0 0,0 0 0 0 0,0 0 0 0 0,0 0 0 0 0,0 0 0 0 0,0 0 0 0 0,0 0 0 0 0,0 0 0 0 0,0 0 0 0 0,0 0 0 0 0,0 0 0 0 0,0 0 0 0 0,0 0 0 0 0,0 0 0 0 0,0 0 0 0 0,0 0 0 0 0,0 1 0 0 0,0-1 0 0 0,0 0 0 0 0,0 0 0 0 0,0 0 0 0 0,7-7 0 0 0,5-12 0 0 0,-4-4 0 0 0,-8 20 0 0 0,1-1 0 0 0,0 1 0 0 0,0 0 0 0 0,1-1 0 0 0,-1 1 0 0 0,1 0 0 0 0,0 0 0 0 0,0 0 0 0 0,3-4 0 0 0,2-3 8 0 0,1 0 1 0 0,10-20-1 0 0,0 1-434 0 0,-11 18 272 0 0,2-3-206 0 0,1 0 1 0 0,1 0 0 0 0,18-18 0 0 0,-23 27 423 0 0,-5 4 274 0 0,-1 1 136 0 0,0 0 34 0 0,0 0-65 0 0,0 13-278 0 0,-2 9-165 0 0,-1 0 0 0 0,-1 0 0 0 0,-1-1 0 0 0,0 1 0 0 0,-10 21 0 0 0,4-9 0 0 0,7-23 0 0 0,-1 6 0 0 0,-13 27 0 0 0,13-36 0 0 0,4-7 0 0 0,1 0 0 0 0,-1 0 0 0 0,0 0 0 0 0,0 0 0 0 0,0 0 0 0 0,1 0 0 0 0,-1-1 0 0 0,0 1 0 0 0,0 0 0 0 0,0-1 0 0 0,0 1 0 0 0,0-1 0 0 0,0 1 0 0 0,-1-1 0 0 0,1 1 0 0 0,0-1 0 0 0,0 0 0 0 0,0 0 0 0 0,0 1 0 0 0,0-1 0 0 0,-1 0 0 0 0,1 0 0 0 0,0 0 0 0 0,0 0 0 0 0,-2-1 0 0 0,0 1 0 0 0,0-1 0 0 0,0 0 0 0 0,1 0 0 0 0,-1-1 0 0 0,0 1 0 0 0,-3-3 0 0 0,4 3 0 0 0,-12-8 0 0 0,1 1 0 0 0,1 0 0 0 0,0-1 0 0 0,0 0 0 0 0,-12-12 0 0 0,6 1 0 0 0,-1 2 0 0 0,-28-22 0 0 0,40 35 0 0 0,0 2 0 0 0,7 3 0 0 0,-1 0 0 0 0,1-1 0 0 0,-1 1 0 0 0,1 0 0 0 0,-1-1 0 0 0,1 1 0 0 0,-1 0 0 0 0,1 0 0 0 0,-1-1 0 0 0,1 1 0 0 0,-1 0 0 0 0,1 0 0 0 0,-1 0 0 0 0,0 0 0 0 0,1 0 0 0 0,-1 0 0 0 0,1 0 0 0 0,-2 0 0 0 0,-12 1 0 0 0,12-1-96 0 0,0 0 0 0 0,0 0-1 0 0,0 0 1 0 0,0-1 0 0 0,0 1-1 0 0,-1 0 1 0 0,1-1 0 0 0,0 0-1 0 0,0 1 1 0 0,0-1 0 0 0,1 0 0 0 0,-4-2-1 0 0,3 2-1339 0 0,2 1-78 0 0,0 0-20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06.0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 11975 0 0,'0'0'267'0'0,"0"-4"34"0"0,0 4-245 0 0,0 0 0 0 0,0 0 0 0 0,0 0-1 0 0,0 0 1 0 0,0 0 0 0 0,0 0 0 0 0,0 0 0 0 0,0 0 0 0 0,0 0 0 0 0,0 0 0 0 0,0 0 0 0 0,0 0 0 0 0,0 0 0 0 0,0 0 0 0 0,0 0 0 0 0,0 0-1 0 0,0 0 1 0 0,0 0 0 0 0,0 0 0 0 0,0 0 0 0 0,0 0 0 0 0,0 0 0 0 0,1 0 0 0 0,-1 0 0 0 0,0 0 0 0 0,0 0 0 0 0,0 0 0 0 0,0 0 0 0 0,0 0-1 0 0,0 0 1 0 0,0 0 0 0 0,0 0 0 0 0,0 0 0 0 0,0 0 0 0 0,0 0 0 0 0,0 0 0 0 0,0-1 0 0 0,0 1 0 0 0,0 0 0 0 0,0 0 0 0 0,0 0 0 0 0,0 0 0 0 0,0 0-1 0 0,0 0 1 0 0,0 0 0 0 0,3 8 661 0 0,-1 0-1 0 0,0 1 0 0 0,0-1 1 0 0,0 1-1 0 0,-1-1 1 0 0,-1 1-1 0 0,1-1 0 0 0,-2 11 1 0 0,2 17 107 0 0,4 109 412 0 0,4 32-1340 0 0,-8-161 45 0 0,-1-11-6 0 0,0 0 1 0 0,0 0 0 0 0,1 0 0 0 0,0 0 0 0 0,0 0 0 0 0,0 0 0 0 0,0 0-1 0 0,1 0 1 0 0,0-1 0 0 0,0 1 0 0 0,4 6 0 0 0,-5-10-889 0 0,-1-1-831 0 0,1 0-3260 0 0,7-1-1394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06.4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500 1 13823 0 0,'-7'7'1056'0'0,"-7"-3"-906"0"0,-1-1-1 0 0,-15 2 0 0 0,-20 4 1145 0 0,-42 9 2797 0 0,-49-5-3316 0 0,90-7-775 0 0,39-4 0 0 0,1 0 0 0 0,0-1 0 0 0,-1 0 0 0 0,-19-2 0 0 0,23-1 32 0 0,-7 0-2726 0 0,15 2-4132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06.8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72 11975 0 0,'0'0'547'0'0,"0"0"-11"0"0,0 0-203 0 0,0 0 419 0 0,-6-3 826 0 0,5 1 3044 0 0,3-1-4545 0 0,1-1 0 0 0,-1 0 0 0 0,1 1 1 0 0,0 0-1 0 0,0 0 0 0 0,0 0 0 0 0,0 0 0 0 0,0 0 0 0 0,1 0 0 0 0,-1 1 0 0 0,1-1 0 0 0,0 1 0 0 0,0 0 0 0 0,0 1 0 0 0,6-3 1 0 0,6-1-130 0 0,1 0 0 0 0,27-3 0 0 0,-38 7 102 0 0,2 0-54 0 0,1 1 0 0 0,0-1-1 0 0,0 1 1 0 0,-1 1 0 0 0,1 0-1 0 0,-1 0 1 0 0,1 0 0 0 0,16 6-1 0 0,-22-6 11 0 0,0 1 0 0 0,0-1 0 0 0,0 1 0 0 0,0 0 0 0 0,0-1 0 0 0,0 1 0 0 0,0 1 0 0 0,0-1 0 0 0,-1 0 0 0 0,5 6 0 0 0,-5-6 17 0 0,-1 0 0 0 0,0 0 0 0 0,0 0 0 0 0,0 0 0 0 0,0 0 0 0 0,0 1 0 0 0,0-1 1 0 0,-1 0-1 0 0,1 1 0 0 0,-1-1 0 0 0,1 0 0 0 0,-1 1 0 0 0,0-1 0 0 0,0 1 0 0 0,0-1 1 0 0,0 0-1 0 0,-1 4 0 0 0,-1 3 149 0 0,-1 0 0 0 0,0 0 0 0 0,0 0 0 0 0,-1 0 0 0 0,0 0 0 0 0,-1-1 0 0 0,0 0 0 0 0,0 0 0 0 0,-7 9 0 0 0,-11 10-284 0 0,-29 26 0 0 0,35-36 221 0 0,1-3-109 0 0,11-10 0 0 0,1 0 0 0 0,-1 1 0 0 0,-7 8 0 0 0,8-4 0 0 0,6 0 0 0 0,-1-8 0 0 0,0 0 0 0 0,0 0 0 0 0,0 0 0 0 0,0 0 0 0 0,1 0 0 0 0,-1 0 0 0 0,0 0 0 0 0,1-1 0 0 0,-1 1 0 0 0,0 0 0 0 0,1-1 0 0 0,-1 1 0 0 0,3 0 0 0 0,24 4 0 0 0,-15-3 0 0 0,32 4 0 0 0,-34-5 0 0 0,0 0 0 0 0,0 1 0 0 0,0 1 0 0 0,-1-1 0 0 0,13 6 0 0 0,-6 0 0 0 0,-5 0 0 0 0,-8-2 0 0 0,-1-1 0 0 0,0 1 0 0 0,0 0 0 0 0,-1 0 0 0 0,0 0 0 0 0,0 0 0 0 0,0 0 0 0 0,1 10 0 0 0,-3-11 93 0 0,1-1 0 0 0,-1 1 0 0 0,0 0 1 0 0,0 0-1 0 0,-1-1 0 0 0,1 1 0 0 0,-1 0 0 0 0,0 0 0 0 0,-1-1 0 0 0,1 1 0 0 0,-1-1 1 0 0,0 1-1 0 0,0-1 0 0 0,0 0 0 0 0,-3 5 0 0 0,-2 1-258 0 0,0 0-1 0 0,-1 0 1 0 0,0-1-1 0 0,-16 15 1 0 0,18-18 99 0 0,-1-1-1 0 0,0 0 1 0 0,-1 0 0 0 0,1 0-1 0 0,-1-1 1 0 0,0 0 0 0 0,0-1-1 0 0,0 1 1 0 0,-1-2 0 0 0,1 1 0 0 0,-1-1-1 0 0,0 0 1 0 0,1-1 0 0 0,-1 0-1 0 0,0-1 1 0 0,0 0 0 0 0,0 0 0 0 0,1 0-1 0 0,-1-1 1 0 0,0-1 0 0 0,0 0-1 0 0,1 0 1 0 0,-1 0 0 0 0,-14-7-1 0 0,7 2-5391 0 0,0 1-1873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4:16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4550 445 10135 0 0,'0'0'231'0'0,"0"0"29"0"0,0 0 19 0 0,0 0 37 0 0,0 0 125 0 0,0 0 58 0 0,0 0 11 0 0,0 0 2 0 0,0 0 0 0 0,0 0 0 0 0,0 0 0 0 0,0 0-69 0 0,-2-3-294 0 0,2 2-148 0 0,-1 1 0 0 0,1-1 0 0 0,-1 1 0 0 0,1-1 1 0 0,0 1-1 0 0,-1-1 0 0 0,1 0 0 0 0,0 1 0 0 0,-1-1 0 0 0,1 0 0 0 0,0 1 0 0 0,0-1 0 0 0,0 0 0 0 0,0 1 0 0 0,-1-1 0 0 0,1 0 0 0 0,0 1 0 0 0,0-2 0 0 0,1 1-1 0 0,0 0 0 0 0,-1 0-1 0 0,1 0 1 0 0,0 0 0 0 0,0 1 0 0 0,0-1-1 0 0,0 0 1 0 0,-1 1 0 0 0,1-1 0 0 0,0 1-1 0 0,0-1 1 0 0,0 1 0 0 0,0-1 0 0 0,3 0-1 0 0,7-4 362 0 0,1-2 0 0 0,15-10 0 0 0,-15 9 114 0 0,21-10-1 0 0,28-9 214 0 0,1 2 0 0 0,93-23 0 0 0,-70 26-688 0 0,106-24 0 0 0,-24 3 0 0 0,42-9 0 0 0,-19 13 948 0 0,-65 12 136 0 0,-69 19-1076 0 0,89-2-1 0 0,-80 7-6 0 0,714-9 442 0 0,-657 14 382 0 0,309 17-45 0 0,52 63-708 0 0,-230-30 378 0 0,382 90 1076 0 0,-295-66-1526 0 0,-57-15 0 0 0,-87-15 0 0 0,426 107 0 0 0,-523-127 0 0 0,98 28 0 0 0,285 104 0 0 0,-263-83 0 0 0,-110-36 0 0 0,-3 5 0 0 0,-2 5 0 0 0,-1 4 0 0 0,110 77 0 0 0,-133-75 0 0 0,-3 3 0 0 0,69 68 0 0 0,-102-82 0 0 0,-1 1 0 0 0,-3 3 0 0 0,-2 1 0 0 0,-2 1 0 0 0,34 67 0 0 0,-45-69 0 0 0,-2 1 0 0 0,-3 1 0 0 0,-1 1 0 0 0,-3 0 0 0 0,-3 1 0 0 0,10 68 0 0 0,-13-38-419 0 0,-1 89 1 0 0,-10-121 88 0 0,-2 1 0 0 0,-19 99 0 0 0,-1-61 248 0 0,-64 157-1 0 0,61-190 83 0 0,-2-2 0 0 0,-2 0 0 0 0,-2-2 0 0 0,-3-2 0 0 0,-50 56 0 0 0,49-67 0 0 0,-1-2 0 0 0,-44 33 0 0 0,-88 57 0 0 0,124-94 0 0 0,-224 154 0 0 0,197-138 0 0 0,-280 162 0 0 0,195-122 0 0 0,-196 84 0 0 0,-14-31 0 0 0,317-123 0 0 0,-246 76 0 0 0,-5-16 0 0 0,102-27 0 0 0,-195 30 0 0 0,146-34 0 0 0,-71 4 0 0 0,206-35 0 0 0,-313 43 0 0 0,101-18 0 0 0,98-15 0 0 0,-212 21 0 0 0,230-28 0 0 0,81-6 0 0 0,-281 23 0 0 0,49-4 0 0 0,124-10 0 0 0,-142-5 0 0 0,176-9 0 0 0,45-2 0 0 0,23-2 0 0 0,-88 2 0 0 0,24 0 0 0 0,81-2 0 0 0,-354 9 0 0 0,317-7 0 0 0,-66 0 0 0 0,4 0 0 0 0,-2 0 0 0 0,-134 8 0 0 0,179-3 0 0 0,-108 14 0 0 0,153-8 0 0 0,-109 23 0 0 0,143-20 0 0 0,-74 20 0 0 0,31-2 0 0 0,-119 38 0 0 0,117-34 0 0 0,-133 48 0 0 0,243-80 0 0 0,-67 30 0 0 0,61-23 0 0 0,16-9 0 0 0,1 0 0 0 0,-1 1 0 0 0,2 1 0 0 0,0 1 0 0 0,-29 25 0 0 0,38-29 0 0 0,0 0 0 0 0,0 1 0 0 0,0 0 0 0 0,1 0 0 0 0,1 1 0 0 0,-1 0 0 0 0,2 0 0 0 0,-1 0 0 0 0,2 1 0 0 0,-1 0 0 0 0,-5 22 0 0 0,7-13 0 0 0,0 0 0 0 0,1 1 0 0 0,1-1 0 0 0,3 33 0 0 0,5 70 0 0 0,-5-80 0 0 0,5 90 0 0 0,-8-64 0 0 0,0-27 0 0 0,-1 4 0 0 0,-8 50 0 0 0,8-84 0 0 0,0 7 0 0 0,-1-1 0 0 0,-1 0 0 0 0,-6 19 0 0 0,-7 32 0 0 0,13-61 0 0 0,9-13 0 0 0,1 0 0 0 0,-1 0 0 0 0,1 1 0 0 0,0-1 0 0 0,10-4 0 0 0,-6 3 0 0 0,0-1 0 0 0,13-11 0 0 0,0 0 0 0 0,11-10 0 0 0,17-10 0 0 0,41-29 0 0 0,-98 74 0 0 0,-32 28 0 0 0,-60 34 0 0 0,86-61 0 0 0,-40 31 0 0 0,31-17 0 0 0,12-14 0 0 0,6-4 0 0 0,-3 7 0 0 0,6-8 0 0 0,-16 19 0 0 0,-1-2 0 0 0,12-16 0 0 0,1-2 0 0 0,0 1 0 0 0,-1 0 0 0 0,0-1 0 0 0,1 0 0 0 0,-1 0 0 0 0,0 0 0 0 0,0-1 0 0 0,0 0 0 0 0,0 0 0 0 0,-1 0 0 0 0,1 0 0 0 0,-9-1 0 0 0,7-1 0 0 0,0 1 0 0 0,0-1 0 0 0,1-1 0 0 0,-1 0 0 0 0,1 0 0 0 0,-1 0 0 0 0,1 0 0 0 0,0-1 0 0 0,0 0 0 0 0,0-1 0 0 0,0 1 0 0 0,-10-9 0 0 0,-4-5 0 0 0,-34-38 0 0 0,50 50 0 0 0,-58-66 0 0 0,46 39 0 0 0,13 25 0 0 0,-1-2 0 0 0,1 1 0 0 0,-1-1 0 0 0,1 3-1051 0 0,3 5-4407 0 0,0 1-1873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14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8287 0 0,'0'0'368'0'0,"0"0"80"0"0,0 0-360 0 0,0 0-88 0 0,0 0 0 0 0,0 0 0 0 0,0 0 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18.0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6 2759 0 0,'0'0'107'0'0,"0"0"-19"0"0,0 0 60 0 0,0 0 233 0 0,0 0 106 0 0,0 0 22 0 0,0 0 3 0 0,0 0 0 0 0,0 0 0 0 0,0 0 0 0 0,0 0 68 0 0,0 0 286 0 0,0 0 124 0 0,0 0 30 0 0,0 0-133 0 0,1-1-583 0 0,2-2-196 0 0,-2 2 275 0 0,-1 1 113 0 0,0 0 14 0 0,0 0-67 0 0,0 0-222 0 0,0 0 166 0 0,0 0 101 0 0,0 0 21 0 0,0 1-66 0 0,2 7-294 0 0,-1 0-133 0 0,-1 10-16 0 0,2 1 0 0 0,0-13 0 0 0,-2 1 0 0 0,0 15 0 0 0,-1-2 72 0 0,1 1 568 0 0,0-13-373 0 0,0-1 0 0 0,0 1 1 0 0,-1-1-1 0 0,-2 13 0 0 0,0-4-267 0 0,0 1 0 0 0,1 0 0 0 0,1 31 0 0 0,1-43 0 0 0,-3 20 0 0 0,3-25 0 0 0,-2 11 0 0 0,0-1 0 0 0,1 1 0 0 0,0 0 0 0 0,1 0 0 0 0,2 20 0 0 0,-4 25 443 0 0,6 21 1162 0 0,-5-58-1605 0 0,0-12 0 0 0,1 0 0 0 0,0 0 0 0 0,0 11 0 0 0,7 24 0 0 0,-5 21 0 0 0,-4 10 0 0 0,2-62 0 0 0,-1 1 0 0 0,-2 7 0 0 0,1 8 0 0 0,1 11 0 0 0,0-22 0 0 0,1 1 0 0 0,3 27 0 0 0,0-14 0 0 0,11 88 0 0 0,-14-115 0 0 0,0-1 0 0 0,0 1 0 0 0,0 0 0 0 0,0-1 0 0 0,0 1 0 0 0,-1-1 0 0 0,-1 5 0 0 0,-4 26 0 0 0,2 39 0 0 0,1-32 0 0 0,4 60 0 0 0,-1-97 0 0 0,0 0 0 0 0,1 0 0 0 0,-1 1 0 0 0,1-1 0 0 0,0 0 0 0 0,0 0 0 0 0,2 5 0 0 0,-2-6 0 0 0,0 1 0 0 0,0 0 0 0 0,-1-1 0 0 0,1 1 0 0 0,0 0 0 0 0,-1-1 0 0 0,0 1 0 0 0,0 0 0 0 0,0-1 0 0 0,0 5 0 0 0,-1 8 0 0 0,0 0 0 0 0,-6 25 0 0 0,3-21 0 0 0,2 0 0 0 0,-2 35 0 0 0,4-7 0 0 0,0-45 0 0 0,-1 0 0 0 0,1-1 0 0 0,0 1 0 0 0,0-1 0 0 0,0 1 0 0 0,0 0 0 0 0,0-1 0 0 0,0 1 0 0 0,0 0 0 0 0,1-1 0 0 0,0 3 0 0 0,3 15 0 0 0,-1 12 0 0 0,-1 4 0 0 0,-5 58 0 0 0,1-75 0 0 0,2-1 0 0 0,0 1 0 0 0,1 0 0 0 0,5 30 0 0 0,-6-45 0 0 0,1 1 0 0 0,-1 0 0 0 0,1 0 0 0 0,-1 0 0 0 0,0 0 0 0 0,0-1 0 0 0,-2 7 0 0 0,1-1 0 0 0,0-1 0 0 0,1 1 0 0 0,0 9 0 0 0,1 15 0 0 0,0-12 0 0 0,1-2 0 0 0,0-4 0 0 0,-1 30 0 0 0,-1-42 0 0 0,2 15 0 0 0,3 24 0 0 0,-4-39 0 0 0,0 1 0 0 0,-1 0 0 0 0,1-1 0 0 0,-1 1 0 0 0,0 0 0 0 0,0-1 0 0 0,-1 7 0 0 0,-1 16 0 0 0,1-5 0 0 0,1-10 0 0 0,0-1 0 0 0,1 0 0 0 0,0 0 0 0 0,3 13 0 0 0,2 4 0 0 0,-7-23 0 0 0,9 24 0 0 0,-5-17 0 0 0,-2-1 0 0 0,1 0 0 0 0,0-3-201 0 0,-2-5-850 0 0,0-2-385 0 0,3 1-78 0 0,12 6-20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21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31 6447 0 0,'0'0'298'0'0,"-1"0"-10"0"0,-3 1-118 0 0,2 0 206 0 0,2-1 111 0 0,0 0 22 0 0,0 0 3 0 0,0 0 0 0 0,0 0 0 0 0,0 0 0 0 0,0 0 0 0 0,0 0 0 0 0,0 0 0 0 0,5-4 367 0 0,-2 0-692 0 0,16-4-133 0 0,-2 0-54 0 0,-14 6 0 0 0,3 1 4 0 0,13-1 64 0 0,30 1 1908 0 0,-46 0-1931 0 0,-2 1-23 0 0,-1-1 0 0 0,1 1 0 0 0,0 0 0 0 0,0 0 1 0 0,0 0-1 0 0,0 0 0 0 0,0 0 0 0 0,0 0 0 0 0,-1 0 0 0 0,1 0 0 0 0,0 0 0 0 0,0 0 0 0 0,0 1 0 0 0,0-1 1 0 0,0 0-1 0 0,-1 0 0 0 0,2 1 0 0 0,2 0 423 0 0,17 1 715 0 0,-12-2-1160 0 0,-1-1 0 0 0,-6 0 0 0 0,0 1 0 0 0,-1 0 0 0 0,1 0 0 0 0,-1 0 0 0 0,1 0 0 0 0,0 0 0 0 0,-1 0 0 0 0,1 0 0 0 0,0 0 0 0 0,-1 0 0 0 0,3 1 0 0 0,13 4 0 0 0,-9-3 0 0 0,10 0 0 0 0,-1-2 0 0 0,-16 0 0 0 0,0-1 0 0 0,0 1 0 0 0,0 0 0 0 0,-1 0 0 0 0,1 0 0 0 0,0 0 0 0 0,0 0 0 0 0,-1 1 0 0 0,1-1 0 0 0,0 0 0 0 0,0 0 0 0 0,0 0 0 0 0,-1 1 0 0 0,1-1 0 0 0,0 0 0 0 0,-1 1 0 0 0,1-1 0 0 0,0 1 0 0 0,-1-1 0 0 0,2 1 0 0 0,3 3 0 0 0,17-1 0 0 0,-8-2 0 0 0,2-5 0 0 0,42 3 0 0 0,-25 0 0 0 0,-16 2 7 0 0,-4-1 9 0 0,1-1 1 0 0,26-3-1 0 0,-15 5-16 0 0,-21-1 0 0 0,-1 1 0 0 0,1-1 0 0 0,-1 0 0 0 0,1 0 0 0 0,-1 0 0 0 0,7-1 0 0 0,-9 0 0 0 0,0 0 0 0 0,1 1 0 0 0,-1-1 0 0 0,1 1 0 0 0,-1 0 0 0 0,1-1 0 0 0,-1 1 0 0 0,0 0 0 0 0,1 0 0 0 0,-1 0 0 0 0,1 0 0 0 0,-1 0 0 0 0,1 0 0 0 0,-1 1 0 0 0,3-1 0 0 0,15 4 0 0 0,14-3 0 0 0,-27-1 0 0 0,25-4 0 0 0,2 2 0 0 0,-12-1 0 0 0,-19 3 0 0 0,1 0 0 0 0,-1-1 0 0 0,1 1 0 0 0,-1 1 0 0 0,1-1 0 0 0,-1 0 0 0 0,1 0 0 0 0,-1 1 0 0 0,4 1 0 0 0,-4-2 0 0 0,0 1 0 0 0,-1-1 0 0 0,1 0 0 0 0,0 1 0 0 0,-1-1 0 0 0,1 0 0 0 0,0 0 0 0 0,0 0 0 0 0,-1 0 0 0 0,1-1 0 0 0,0 1 0 0 0,0 0 0 0 0,-1-1 0 0 0,1 1 0 0 0,2-2 0 0 0,8-1 0 0 0,-9 4 0 0 0,-2-1 0 0 0,0 1 0 0 0,0-1 0 0 0,-1 1 0 0 0,1-1 0 0 0,0 1 0 0 0,0-1 0 0 0,0 0 0 0 0,0 1 0 0 0,0-1 0 0 0,0 0 0 0 0,0 0 0 0 0,0 0 0 0 0,0 0 0 0 0,1 0 0 0 0,27 1 0 0 0,-7 2 0 0 0,1 0 0 0 0,-20-2 0 0 0,22 0 0 0 0,24-9 0 0 0,-20 2 0 0 0,-24 5 0 0 0,0 0 0 0 0,0 0 0 0 0,0 1 0 0 0,1 0 0 0 0,6 0 0 0 0,29 3 0 0 0,-16-1 0 0 0,-22-2 0 0 0,0 1 0 0 0,0-1 0 0 0,0 0 0 0 0,0 0 0 0 0,0 0 0 0 0,0 0 0 0 0,0 0 0 0 0,0-1 0 0 0,0 1 0 0 0,4-2 0 0 0,-4 1 0 0 0,4 0 64 0 0,-5 1 274 0 0,22 2 367 0 0,-13-2-818 0 0,21 0-384 0 0,39 5 0 0 0,-48-5 497 0 0,-17-1 0 0 0,0 1 0 0 0,0 0 0 0 0,0 0 0 0 0,1 1 0 0 0,-1-1 0 0 0,11 4 0 0 0,-8-3 0 0 0,8 2 0 0 0,15-4 0 0 0,-3-2 0 0 0,-1-4 0 0 0,-13 6 0 0 0,-12 2 0 0 0,5 1 0 0 0,-1 5 0 0 0,1 6 0 0 0,-4 0 0 0 0,0-5 0 0 0,-3-2 0 0 0,-2 8 0 0 0,1 24 0 0 0,-2-18 0 0 0,2 3 0 0 0,2 1 0 0 0,-3 44 0 0 0,-1-50 0 0 0,-3 25 0 0 0,0 4 0 0 0,5-44 0 0 0,-1 12 0 0 0,-2-4 0 0 0,2-7 0 0 0,0 0 0 0 0,1 0 0 0 0,-1 1 0 0 0,1-1 0 0 0,0 1 0 0 0,0-1 0 0 0,1 7 0 0 0,1 20 0 0 0,-2-1 0 0 0,-4 32 0 0 0,-1-33 0 0 0,-3 1 0 0 0,4-19 0 0 0,3-8 0 0 0,0 1 0 0 0,0-1 0 0 0,0 1 0 0 0,0 0 0 0 0,1-1 0 0 0,0 1 0 0 0,-1 0 0 0 0,2 4 0 0 0,-1-4 0 0 0,-4 21 0 0 0,-15 88 0 0 0,4-32 0 0 0,14-73 0 0 0,2-5 0 0 0,0 0 0 0 0,-1 0 0 0 0,0 0 0 0 0,0 0 0 0 0,0 1 0 0 0,0-1 0 0 0,0 0 0 0 0,-2 4 0 0 0,0 33 0 0 0,4 32 0 0 0,-1-62 0 0 0,0 0 0 0 0,-1-1 0 0 0,0 1 0 0 0,-2 14 0 0 0,1-7 0 0 0,0 0 0 0 0,2 25 0 0 0,1-24 0 0 0,1 7 0 0 0,2 50 0 0 0,-7-34 0 0 0,4-6 0 0 0,-2-29 0 0 0,0 21 0 0 0,-1-20 0 0 0,2 30 0 0 0,-1-23 0 0 0,0 0 0 0 0,0 0 0 0 0,-1-1 0 0 0,-3 17 0 0 0,2-22 0 0 0,2 0 0 0 0,-1 0 0 0 0,2 15 0 0 0,-1-20 0 0 0,0 22 0 0 0,-1-17 0 0 0,1 1 0 0 0,1-1 0 0 0,0 0 0 0 0,3 15 0 0 0,1 23 0 0 0,1-4 0 0 0,-1 53 0 0 0,-5-76 0 0 0,5 29 0 0 0,-3-31 0 0 0,4 13 0 0 0,-3-17 0 0 0,-1-1 0 0 0,1 14 0 0 0,4 26 0 0 0,-6-49 0 0 0,-1 0 0 0 0,1 0 0 0 0,-1 0 0 0 0,0 0 0 0 0,0 0 0 0 0,0 0 0 0 0,0 0 0 0 0,-1 4 0 0 0,0-2 0 0 0,1 1 0 0 0,0-1 0 0 0,0 0 0 0 0,0 1 0 0 0,0-1 0 0 0,1 0 0 0 0,1 6 0 0 0,6 43 0 0 0,-3 2 0 0 0,-6-19 0 0 0,0-3 0 0 0,5 20 0 0 0,-1-29 0 0 0,-3-25 0 0 0,1 3 0 0 0,0-1 0 0 0,0 1 0 0 0,-1 0 0 0 0,1 0 0 0 0,-1 0 0 0 0,1-1 0 0 0,-1 1 0 0 0,0 0 0 0 0,0 0 0 0 0,-1 0 0 0 0,0 3 0 0 0,-1 3 0 0 0,-1 4 0 0 0,2-10 0 0 0,-7 6 0 0 0,-25 33 0 0 0,32-40 0 0 0,-1 0 0 0 0,0 0 0 0 0,1 0 0 0 0,-1 0 0 0 0,0 0 0 0 0,0-1 0 0 0,0 1 0 0 0,-5 2 0 0 0,-1 3 0 0 0,5-6 0 0 0,1 1 0 0 0,0 0 0 0 0,-1-1 0 0 0,0 0 0 0 0,1 1 0 0 0,-1-1 0 0 0,0 0 0 0 0,1 0 0 0 0,-5 0 0 0 0,-9 5 0 0 0,15-5 0 0 0,0-1 0 0 0,0 1 0 0 0,0-1 0 0 0,-1 1 0 0 0,1-1 0 0 0,0 1 0 0 0,-1-1 0 0 0,1 1 0 0 0,0-1 0 0 0,-1 0 0 0 0,1 0 0 0 0,0 0 0 0 0,-1 0 0 0 0,1 0 0 0 0,0 0 0 0 0,-1 0 0 0 0,-1-1 0 0 0,-2 1 0 0 0,-17 0 0 0 0,-99-4 0 0 0,104 2 0 0 0,-1 0 0 0 0,-1 2 0 0 0,-30 2 0 0 0,33 1 0 0 0,-6 0 0 0 0,-28 0 0 0 0,25-1 0 0 0,20-1 0 0 0,0 0 0 0 0,-1-1 0 0 0,1 0 0 0 0,-10 0 0 0 0,-2-3 0 0 0,1 1 0 0 0,-26-7 0 0 0,30 5 0 0 0,8 4 0 0 0,0-1 0 0 0,1-1 0 0 0,-1 1 0 0 0,1 0 0 0 0,-1-1 0 0 0,1 0 0 0 0,0 0 0 0 0,-5-3 0 0 0,4 3 0 0 0,-1-1 0 0 0,0 1 0 0 0,0 0 0 0 0,-9-2 0 0 0,-1 2 0 0 0,0 2 0 0 0,0 0 0 0 0,-24 3 0 0 0,24-1 0 0 0,-55 1 0 0 0,48 0 0 0 0,16-2 0 0 0,0 0 0 0 0,0 0 0 0 0,-1-1 0 0 0,-7 0 0 0 0,-16-1 0 0 0,19 2 0 0 0,1-1 0 0 0,-1 0 0 0 0,-12-3 0 0 0,0-1 0 0 0,-19 0 0 0 0,41 4 0 0 0,0-1 0 0 0,0 1 0 0 0,0 0 0 0 0,0 0 0 0 0,1 0 0 0 0,-1-1 0 0 0,0 1 0 0 0,0 0 0 0 0,0 0 0 0 0,1 0 0 0 0,-1 0 0 0 0,0 0 0 0 0,0 1 0 0 0,0-1 0 0 0,1 0 0 0 0,-1 0 0 0 0,-1 1 0 0 0,-16 6 0 0 0,0-3 0 0 0,0-1 0 0 0,-1 0 0 0 0,1-2 0 0 0,-24 0 0 0 0,28 0 0 0 0,-22-2 0 0 0,14-2 0 0 0,-6-6 0 0 0,26 9 0 0 0,-34-5 0 0 0,14 2 0 0 0,9 3 193 0 0,-1 4-1163 0 0,10-4-3067 0 0,-5-1-1381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23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 4607 0 0,'0'0'208'0'0,"0"0"67"0"0,0 0 154 0 0,0 0 69 0 0,0 0 12 0 0,0 0 2 0 0,0 0 0 0 0,0 0 0 0 0,0 0 0 0 0,0 0-69 0 0,-2 9 1754 0 0,2-2-2181 0 0,2 19 56 0 0,-2-25 299 0 0,0 12 1069 0 0,-2 53 773 0 0,2-38-2213 0 0,0-22 0 0 0,0 0 0 0 0,-1 0 0 0 0,-2 12 0 0 0,2-12 0 0 0,0 0 0 0 0,1 0 0 0 0,-1 12 0 0 0,3 10 0 0 0,1 29 0 0 0,-3-36 689 0 0,-1-15-462 0 0,1 0-1 0 0,0 0 1 0 0,0 0-1 0 0,1 0 1 0 0,1 8-1 0 0,1 16-226 0 0,-2-5 0 0 0,-5 78 0 0 0,4-71 0 0 0,-4-13 0 0 0,5-15 0 0 0,-1-1 0 0 0,-5 22 0 0 0,4-22 0 0 0,0-1 0 0 0,0 0 0 0 0,1 1 0 0 0,-1-1 0 0 0,1 0 0 0 0,0 1 0 0 0,0-1 0 0 0,0 1 0 0 0,0-1 0 0 0,1 3 0 0 0,-1 2 0 0 0,2 13 0 0 0,-3 13 0 0 0,2-1 0 0 0,0-11 0 0 0,1 3 0 0 0,2 64 0 0 0,-2-51 0 0 0,-2 5 0 0 0,1-16 0 0 0,-1 17 0 0 0,-1-19 766 0 0,0 28 0 0 0,2-2-250 0 0,0-30-516 0 0,0-15 0 0 0,-1-1 0 0 0,0 1 0 0 0,0 0 0 0 0,0-1 0 0 0,-2 8 0 0 0,2 32 0 0 0,0-37 0 0 0,0 0 0 0 0,0 0 0 0 0,-1 0 0 0 0,-2 8 0 0 0,3-6 0 0 0,3 15 0 0 0,-1 3 0 0 0,-5 4 0 0 0,2-5 0 0 0,0-16 0 0 0,0 0 0 0 0,1 1 0 0 0,1-1 0 0 0,-1 0 0 0 0,4 13 0 0 0,-3-18 0 0 0,-1-2 0 0 0,-1 33 0 0 0,1 9 0 0 0,-1-25 0 0 0,1-9 0 0 0,0 1 0 0 0,1 15 0 0 0,6 15 0 0 0,-5-21 0 0 0,6 31 0 0 0,-4-32 0 0 0,-2 77 0 0 0,-1-60 0 0 0,-1-27 0 0 0,1 22 0 0 0,4-7 0 0 0,-3-21 0 0 0,-1 1 0 0 0,0-1 0 0 0,0 1 0 0 0,0 6 0 0 0,-1-10 0 0 0,0-1 0 0 0,0 1 0 0 0,0 0 0 0 0,0 0 0 0 0,0-1 0 0 0,0 1 0 0 0,0 0 0 0 0,0 0 0 0 0,0-1 0 0 0,0 1 0 0 0,0 0 0 0 0,0-1 0 0 0,1 1 0 0 0,-1 0 0 0 0,0-1 0 0 0,0 1 0 0 0,1 0 0 0 0,-1-1 0 0 0,1 1 0 0 0,-1 0 0 0 0,0-1 0 0 0,2 1 0 0 0,1 4 0 0 0,-3 11 0 0 0,-1 5 0 0 0,0 0 0 0 0,4 45 0 0 0,-3-33 0 0 0,0-13 0 0 0,4 13 0 0 0,4 8 0 0 0,-6-37 0 0 0,-2 12 0 0 0,-3 10 0 0 0,2-21 0 0 0,0 1 0 0 0,1 0 0 0 0,0-1 0 0 0,0 1 0 0 0,2 10 0 0 0,0 13 0 0 0,-4-23 0 0 0,1-4 0 0 0,1 0 0 0 0,-1-1 0 0 0,1 1 0 0 0,0 0 0 0 0,0-1 0 0 0,-1 1 0 0 0,1 0 0 0 0,0 0 0 0 0,1-1 0 0 0,-1 1 0 0 0,0 2 0 0 0,2 60-201 0 0,-2-62-850 0 0,0-2-385 0 0,0 0-78 0 0,0 0-20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25.9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12 4607 0 0,'0'0'208'0'0,"-1"1"-9"0"0,-7 2-158 0 0,1 0 35 0 0,6-3 312 0 0,1 0 110 0 0,0 0 12 0 0,0 0 2 0 0,0 0 0 0 0,0 0 0 0 0,0 0 0 0 0,0 0 0 0 0,0 0 0 0 0,0 0 0 0 0,0 0 0 0 0,0 0 0 0 0,0 0 0 0 0,0 0 0 0 0,0 0 0 0 0,0 0 0 0 0,0 0 0 0 0,0 0 0 0 0,0 0 0 0 0,0 0-69 0 0,1 0-294 0 0,5-3-133 0 0,2-1-16 0 0,6 0-17 0 0,-11 2 43 0 0,4-3 37 0 0,-6 4 308 0 0,18 3 1218 0 0,9 1-1573 0 0,-19-2-16 0 0,0 0 0 0 0,-1 1 0 0 0,1 0 0 0 0,0-1 0 0 0,-1 0 0 0 0,2 0 0 0 0,0 2 0 0 0,-9-3 0 0 0,-1 1 0 0 0,1-1 0 0 0,0 0 0 0 0,0 1 0 0 0,0-1 0 0 0,0 0 0 0 0,0 0 0 0 0,0 0 0 0 0,0 0 0 0 0,0 0 0 0 0,0 0 0 0 0,0 0 0 0 0,0 0 0 0 0,0 0 0 0 0,0 0 0 0 0,0-1 0 0 0,-1 1 0 0 0,1 0 0 0 0,0-1 0 0 0,1 0 0 0 0,-1 1 0 0 0,0-1 0 0 0,0 1 0 0 0,0-1 0 0 0,0 1 0 0 0,0-1 0 0 0,0 1 0 0 0,0 0 0 0 0,0-1 0 0 0,0 1 0 0 0,0 0 0 0 0,0 0 0 0 0,2 0 0 0 0,25 6 0 0 0,-26-6 0 0 0,-1 0 0 0 0,1 0 0 0 0,-1 0 0 0 0,1 1 0 0 0,-1-1 0 0 0,1 0 0 0 0,-1 1 0 0 0,1 0 0 0 0,-1-1 0 0 0,1 1 0 0 0,-1 0 0 0 0,0-1 0 0 0,1 1 0 0 0,1 2 0 0 0,-1-1 0 0 0,0-1 0 0 0,0 1 0 0 0,0-1 0 0 0,1 0 0 0 0,-1 0 0 0 0,0 0 0 0 0,1 0 0 0 0,-1 0 0 0 0,1 0 0 0 0,-1-1 0 0 0,1 1 0 0 0,-1-1 0 0 0,1 0 0 0 0,-1 0 0 0 0,4 0 0 0 0,33 2 0 0 0,-34-2 0 0 0,3 1 0 0 0,-1-1 0 0 0,0 1 0 0 0,12 4 0 0 0,-16-4 0 0 0,15-2 0 0 0,-1 1 0 0 0,7-4 0 0 0,-21 3 0 0 0,-1 1 0 0 0,0-1 0 0 0,1 1 0 0 0,-1 0 0 0 0,0 0 0 0 0,1 0 0 0 0,-1 0 0 0 0,0 0 0 0 0,1 0 0 0 0,-1 1 0 0 0,0-1 0 0 0,0 1 0 0 0,5 1 0 0 0,52 9 0 0 0,-56-9 0 0 0,-2-2 0 0 0,0 1 0 0 0,0-1 0 0 0,0 1 0 0 0,0-1 0 0 0,0 0 0 0 0,0 1 0 0 0,-1-1 0 0 0,1 0 0 0 0,0 0 0 0 0,0 0 0 0 0,0 0 0 0 0,0 0 0 0 0,0 0 0 0 0,0 0 0 0 0,2 0 0 0 0,12-1 0 0 0,-11 1 0 0 0,-1 0 0 0 0,1 0 0 0 0,-1 0 0 0 0,0 1 0 0 0,1-1 0 0 0,-1 1 0 0 0,0 0 0 0 0,1 0 0 0 0,-1 0 0 0 0,6 3 0 0 0,18 6 0 0 0,20 0 0 0 0,-44-8 0 0 0,13 1 0 0 0,50 4 0 0 0,-57-7 0 0 0,0-3 0 0 0,1 0 0 0 0,-1 2 0 0 0,0 1 0 0 0,1-1 0 0 0,5 0 0 0 0,-2 4 0 0 0,5-2 0 0 0,12 4 0 0 0,-28-4 0 0 0,-1-1 0 0 0,0 0 0 0 0,0 1 0 0 0,-1-1 0 0 0,1 0 0 0 0,0 0 0 0 0,0 0 0 0 0,0 0 0 0 0,0 0 0 0 0,0 0 0 0 0,-1 0 0 0 0,1 0 0 0 0,0 0 0 0 0,0-1 0 0 0,0 1 0 0 0,0 0 0 0 0,0 0 0 0 0,0-1 0 0 0,5-2 0 0 0,-2 2 0 0 0,-1 0 0 0 0,0 0 0 0 0,0 0 0 0 0,1 0 0 0 0,-1 0 0 0 0,1 1 0 0 0,-1-1 0 0 0,0 1 0 0 0,7 0 0 0 0,-2 2 0 0 0,9 2 0 0 0,0-5 0 0 0,19 10 0 0 0,-21-7 0 0 0,-15-1 0 0 0,1-1 0 0 0,-1 1 0 0 0,1-1 0 0 0,0 1 0 0 0,-1-1 0 0 0,1 1 0 0 0,0-1 0 0 0,-1 0 0 0 0,1 1 0 0 0,0-1 0 0 0,0 0 0 0 0,-1 0 0 0 0,1 0 0 0 0,0 0 0 0 0,0 0 0 0 0,0 0 0 0 0,1 0 0 0 0,-2 1 0 0 0,1-1 0 0 0,0 0 0 0 0,-1 1 0 0 0,1-1 0 0 0,0 0 0 0 0,-1 0 0 0 0,1 0 0 0 0,0 0 0 0 0,-1 0 0 0 0,1 0 0 0 0,0 0 0 0 0,-1 0 0 0 0,1 0 0 0 0,0 0 0 0 0,-1 0 0 0 0,1 0 0 0 0,0 0 0 0 0,-1 0 0 0 0,2-1 0 0 0,1 0 0 0 0,6 3 0 0 0,-1-2 0 0 0,28-12 616 0 0,-34 11-555 0 0,1 0-1 0 0,0 0 1 0 0,1 0 0 0 0,-1 0 0 0 0,0 0 0 0 0,0 0-1 0 0,0 1 1 0 0,4-1 0 0 0,-5 1-561 0 0,-1 1 59 0 0,3 0 347 0 0,3 0 84 0 0,-1 1-1 0 0,0-1 1 0 0,1 0 0 0 0,-1-1 0 0 0,0 1-1 0 0,9-2 1 0 0,21 2 10 0 0,-27 0 0 0 0,0-1 0 0 0,-1 0 0 0 0,1-1 0 0 0,0-2 0 0 0,0 4 0 0 0,-7 0 0 0 0,13 4 0 0 0,-6-4 0 0 0,1 0 0 0 0,-1-3 0 0 0,7-1 15 0 0,-9-1-31 0 0,9-9-55 0 0,-15 13-299 0 0,-1 0-118 0 0,0 0-22 0 0,0 0-2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19.9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502 1 17503 0 0,'0'0'399'0'0,"0"0"60"0"0,0 0 21 0 0,0 0-59 0 0,0 1-276 0 0,-3 2 81 0 0,0 0-1 0 0,0 0 0 0 0,0 0 1 0 0,0-1-1 0 0,0 1 0 0 0,-1-1 1 0 0,1 0-1 0 0,-1 0 0 0 0,0 0 1 0 0,1-1-1 0 0,-1 1 0 0 0,0-1 1 0 0,0 0-1 0 0,0 0 0 0 0,0 0 1 0 0,-6 0-1 0 0,-8 1-140 0 0,0-2 0 0 0,-27-1 0 0 0,19-1-83 0 0,-51-2-2 0 0,29 1 0 0 0,-61 3 0 0 0,94 1-39 0 0,-1 1-1 0 0,1 0 1 0 0,0 1-1 0 0,-17 6 1 0 0,31-8-996 0 0,1-1-397 0 0,0 0-82 0 0,0 0-20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27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2 6447 0 0,'0'0'142'0'0,"0"0"22"0"0,0 0 13 0 0,-2 0-20 0 0,-2-1-129 0 0,4 1-27 0 0,-1 0-1 0 0,1 0 0 0 0,0 0 0 0 0,-1 0 0 0 0,1 1 0 0 0,0-1 0 0 0,-1 0 0 0 0,1 0 0 0 0,0 0 1 0 0,0 1-1 0 0,-1-1 0 0 0,1 0 0 0 0,0 0 0 0 0,0 1 0 0 0,-1-1 0 0 0,1 0 0 0 0,0 0 1 0 0,0 1-1 0 0,0-1 0 0 0,0 0 0 0 0,-1 1 0 0 0,1-1 0 0 0,0 0 0 0 0,0 1 0 0 0,0-1 0 0 0,0 0 1 0 0,0 1-1 0 0,0-1 0 0 0,0 0 0 0 0,0 1 0 0 0,0-1 0 0 0,0 0 0 0 0,0 1 0 0 0,2 17 75 0 0,-2-17 306 0 0,0-1 110 0 0,0 0 18 0 0,0 0 3 0 0,0 0 0 0 0,0 0 0 0 0,0 1-458 0 0,1-1 0 0 0,-1 0 0 0 0,0 0 0 0 0,0 1 0 0 0,1-1-1 0 0,-1 0 1 0 0,0 1 0 0 0,1-1 0 0 0,-1 0 0 0 0,0 1 0 0 0,0-1-1 0 0,0 0 1 0 0,1 1 0 0 0,-1-1 0 0 0,0 1 0 0 0,0-1 0 0 0,0 0 0 0 0,0 1-1 0 0,0-1 1 0 0,0 1 0 0 0,0-1 0 0 0,0 0 0 0 0,0 1 0 0 0,0 0-1 0 0,1 14 1405 0 0,-1-12 789 0 0,1-1-2098 0 0,9 9-129 0 0,6 13-24 0 0,-16-22 4 0 0,0-1 0 0 0,1 0 0 0 0,-1-1 0 0 0,0 1 0 0 0,0 0 0 0 0,1-1 0 0 0,-1 1 0 0 0,0-1 0 0 0,1 1 0 0 0,-1 0 0 0 0,1-1 0 0 0,-1 1 0 0 0,1-1 0 0 0,-1 1 0 0 0,1-1 0 0 0,-1 0 0 0 0,1 1 0 0 0,-1-1 0 0 0,1 1 0 0 0,0-1 0 0 0,0 1 0 0 0,6 2 72 0 0,-5-2 299 0 0,-2-1 117 0 0,0 0 21 0 0,1 0-66 0 0,8 1-294 0 0,0 2-133 0 0,1 0-16 0 0,-1-2 0 0 0,2 1 0 0 0,-1-2 0 0 0,1 0 0 0 0,-5-1 0 0 0,1 0 0 0 0,0 0 0 0 0,-1-1 0 0 0,8-2 0 0 0,-4 1 0 0 0,11 3 0 0 0,-6 1 0 0 0,27 7 0 0 0,-15-3 0 0 0,-13-4 0 0 0,0 0 0 0 0,19-2 0 0 0,-16 0 0 0 0,26 2 0 0 0,-21-1 0 0 0,25-3 0 0 0,-25 3 0 0 0,35-12 0 0 0,-34 8 0 0 0,-16 1 0 0 0,-1 1 0 0 0,23-2 0 0 0,-25 5 0 0 0,23-5 0 0 0,-24 3 0 0 0,23-3 0 0 0,-5 7 0 0 0,-18-2 0 0 0,21-2 0 0 0,23-7 0 0 0,-44 7 0 0 0,12 0 0 0 0,16 6 0 0 0,-28-4 0 0 0,23-2 0 0 0,3-2 0 0 0,-1 6 0 0 0,-22-1 0 0 0,-5-2 0 0 0,1 1 0 0 0,0-1 0 0 0,0 1 0 0 0,0-1 0 0 0,-1 0 0 0 0,1 0 0 0 0,0 0 0 0 0,0 0 0 0 0,0 0 0 0 0,0 0 0 0 0,0 0 0 0 0,0 0 0 0 0,-1-1 0 0 0,3 0 0 0 0,5 0 0 0 0,0 0 0 0 0,0 0 0 0 0,0 1 0 0 0,0 1 0 0 0,0-1 0 0 0,0 2 0 0 0,17 3 0 0 0,-25-5 0 0 0,18 3 0 0 0,-16-3 0 0 0,13 3 0 0 0,10 5 0 0 0,55-3 0 0 0,-77-5 0 0 0,14 2 0 0 0,19 5 0 0 0,-28-5 0 0 0,0-1 0 0 0,0 0 0 0 0,39 1 0 0 0,-29 1 0 0 0,-8-4 0 0 0,-2-1 0 0 0,-2 3-133 0 0,-6-1-563 0 0,2 0-257 0 0,9 2-58 0 0,-9-2-12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29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4607 0 0,'0'0'102'0'0,"0"0"20"0"0,0 0 6 0 0,0 0 51 0 0,0 0 213 0 0,0 0 96 0 0,0 0 21 0 0,0 0 3 0 0,0 0 0 0 0,0 0 0 0 0,0 0 0 0 0,0 0-69 0 0,0 0-222 0 0,0 0 166 0 0,-6 10 1122 0 0,6-9-1430 0 0,0-1 0 0 0,0 1 0 0 0,0-1-1 0 0,0 0 1 0 0,0 1 0 0 0,0-1 0 0 0,-1 1-1 0 0,1-1 1 0 0,0 1 0 0 0,0-1 0 0 0,1 0 0 0 0,-1 1-1 0 0,0-1 1 0 0,0 1 0 0 0,0-1 0 0 0,0 1-1 0 0,0-1 1 0 0,0 0 0 0 0,0 1 0 0 0,1-1-1 0 0,-1 1 1 0 0,0-1 0 0 0,0 0 0 0 0,1 1 0 0 0,-1-1-1 0 0,0 0 1 0 0,0 1 0 0 0,1-1 0 0 0,-1 0-1 0 0,0 0 1 0 0,1 1 0 0 0,1 0 86 0 0,-1 0 1 0 0,1-1 0 0 0,-1 1-1 0 0,1 0 1 0 0,-1-1-1 0 0,1 0 1 0 0,0 1-1 0 0,-1-1 1 0 0,3 1-1 0 0,24 1-149 0 0,10 0-16 0 0,8-1 556 0 0,43-1 936 0 0,-74-2-1492 0 0,-3 1 0 0 0,1 0 0 0 0,0 1 0 0 0,14 2 0 0 0,-6-1 0 0 0,11 1 0 0 0,-21-2 0 0 0,0 0 0 0 0,18-3 0 0 0,-7 1 0 0 0,-10 0 0 0 0,22 0 0 0 0,-19 3 0 0 0,38-4 0 0 0,-20 2 0 0 0,37 4 2048 0 0,-69-2-2048 0 0,0-1 0 0 0,-1 0 0 0 0,1 0 0 0 0,0 0 0 0 0,-1-1 0 0 0,1 1 0 0 0,0 0 0 0 0,0 0 0 0 0,-1 0 0 0 0,1 0 0 0 0,0-1 0 0 0,-1 1 0 0 0,1 0 0 0 0,1-1 0 0 0,-1-4 0 0 0,-1 4 0 0 0,1 1 0 0 0,-1-1 0 0 0,1 1 0 0 0,-1 0 0 0 0,1-1 0 0 0,-1 1 0 0 0,1-1 0 0 0,-1 1 0 0 0,1 0 0 0 0,0 0 0 0 0,-1-1 0 0 0,1 1 0 0 0,-1 0 0 0 0,1 0 0 0 0,0 0 0 0 0,-1-1 0 0 0,1 1 0 0 0,0 0 0 0 0,-1 0 0 0 0,1 0 0 0 0,1 1 0 0 0,18 1 0 0 0,-5 0 0 0 0,43-2 0 0 0,-43 3 0 0 0,-15-3 0 0 0,1 1 0 0 0,0-1 0 0 0,-1 1 0 0 0,1-1 0 0 0,0 1 0 0 0,0-1 0 0 0,-1 0 0 0 0,1 1 0 0 0,0-1 0 0 0,0 0 0 0 0,-1 0 0 0 0,1 1 0 0 0,0-1 0 0 0,0 0 0 0 0,0 0 0 0 0,1 0 0 0 0,73 3 0 0 0,-27 3 0 0 0,-22-3 0 0 0,-12-2 0 0 0,24 1 0 0 0,38-8 0 0 0,-71 6 0 0 0,26-3 0 0 0,-13-1 0 0 0,-6 2 0 0 0,1 0 0 0 0,0 0 0 0 0,0 2 0 0 0,14 0 0 0 0,-18 1 0 0 0,3 0 0 0 0,-12-1 0 0 0,21 6 0 0 0,-17-4 0 0 0,15-1 0 0 0,-10-1 0 0 0,28-4 0 0 0,-25 3 0 0 0,-10 3 0 0 0,-1-1 0 0 0,-1-1 0 0 0,1 1 0 0 0,-1 0 0 0 0,1-1 0 0 0,-1 1 0 0 0,1-1 0 0 0,0 1 0 0 0,-1-1 0 0 0,1 1 0 0 0,-1-1 0 0 0,1 0 0 0 0,0 1 0 0 0,0-1 0 0 0,-1 0 0 0 0,1 1 0 0 0,1-1 0 0 0,16 6 0 0 0,-13-4 5 0 0,17 5-1986 0 0,-14-6 1965 0 0,0-2-56 0 0,2 1-1296 0 0,-10 0 856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30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31 6447 0 0,'0'0'142'0'0,"0"0"22"0"0,0 0 13 0 0,-9 2 1980 0 0,10-2-2090 0 0,-1 0-1 0 0,0 0 0 0 0,0 0 1 0 0,0 0-1 0 0,0 0 0 0 0,0 0 0 0 0,0 0 1 0 0,0 0-1 0 0,0 0 0 0 0,0 0 0 0 0,0 0 1 0 0,0 0-1 0 0,1 0 0 0 0,-1 1 1 0 0,0-1-1 0 0,0 0 0 0 0,0 0 0 0 0,0 0 1 0 0,0 0-1 0 0,0 0 0 0 0,0 0 1 0 0,0 0-1 0 0,0 0 0 0 0,0 1 0 0 0,0-1 1 0 0,0 0-1 0 0,0 0 0 0 0,0 0 1 0 0,0 0-1 0 0,0 0 0 0 0,0 0 0 0 0,0 0 1 0 0,0 0-1 0 0,0 1 0 0 0,0-1 1 0 0,0 0-1 0 0,0 0 0 0 0,0 0 0 0 0,0 0 1 0 0,-1 0-1 0 0,1 0 0 0 0,0 0 1 0 0,0 0-1 0 0,0 0 0 0 0,0 1 0 0 0,0-1 1 0 0,0 0-1 0 0,0 0 0 0 0,27 7 2926 0 0,-23-6-2992 0 0,1 0 0 0 0,-1 0 0 0 0,1-1 0 0 0,-1 0 0 0 0,9 0 0 0 0,15-1 0 0 0,-24 2 72 0 0,0-1-1 0 0,0-1 1 0 0,1 1 0 0 0,-1 0-1 0 0,0-1 1 0 0,0 0-1 0 0,0 0 1 0 0,0 0 0 0 0,0 0-1 0 0,0-1 1 0 0,-1 0-1 0 0,5-2 1 0 0,-5 3 32 0 0,0 0-1 0 0,0 0 1 0 0,0 0 0 0 0,0 0 0 0 0,0 1-1 0 0,0-1 1 0 0,0 1 0 0 0,5-1 0 0 0,5 0 79 0 0,42-9-183 0 0,-49 9 0 0 0,0 0 0 0 0,0 1 0 0 0,11 0 0 0 0,14-1 0 0 0,-20-1 0 0 0,0 2 0 0 0,23 0 0 0 0,-8 1 0 0 0,-20-1 0 0 0,0 1 0 0 0,0-1 0 0 0,0 1 0 0 0,10 2 0 0 0,-16-2 0 0 0,1-1 0 0 0,-1 0 0 0 0,1 0 0 0 0,-1 1 0 0 0,1-1 0 0 0,-1 0 0 0 0,1 0 0 0 0,0 0 0 0 0,-1 0 0 0 0,1 0 0 0 0,-1 0 0 0 0,1 0 0 0 0,-1 0 0 0 0,1 0 0 0 0,0 0 0 0 0,-1 0 0 0 0,1 0 0 0 0,-1 0 0 0 0,1 0 0 0 0,-1-1 0 0 0,1 1 0 0 0,0 0 0 0 0,-1 0 0 0 0,1-1 0 0 0,-1 1 0 0 0,1 0 0 0 0,-1-1 0 0 0,0 1 0 0 0,1-1 0 0 0,1 0 0 0 0,1-1 0 0 0,-1 1 0 0 0,1 0 0 0 0,-1 0 0 0 0,1 0 0 0 0,0 1 0 0 0,0-1 0 0 0,-1 1 0 0 0,1-1 0 0 0,0 1 0 0 0,0 0 0 0 0,5 0 0 0 0,-1 0 0 0 0,46-1 0 0 0,-36 3 0 0 0,-14-2 0 0 0,0 0 0 0 0,-1 1 0 0 0,1-1 0 0 0,0 0 0 0 0,-1 0 0 0 0,1 0 0 0 0,-1-1 0 0 0,1 1 0 0 0,0-1 0 0 0,3-1 0 0 0,-3 1 0 0 0,4 0 0 0 0,11 7 0 0 0,-15-4 0 0 0,12 0 0 0 0,-6-2 0 0 0,-8 1 0 0 0,0-1 0 0 0,1 0 0 0 0,-1 0 0 0 0,0 0 0 0 0,1 0 0 0 0,-1-1 0 0 0,0 1 0 0 0,1 0 0 0 0,-1 0 0 0 0,0-1 0 0 0,1 1 0 0 0,-1-1 0 0 0,0 1 0 0 0,0-1 0 0 0,3-1 0 0 0,-3 1 0 0 0,0 1 0 0 0,0-1 0 0 0,0 0 0 0 0,0 1 0 0 0,1-1 0 0 0,-1 1 0 0 0,0-1 0 0 0,1 1 0 0 0,-1 0 0 0 0,0 0 0 0 0,1 0 0 0 0,-1-1 0 0 0,0 1 0 0 0,1 0 0 0 0,1 1 0 0 0,62 4 0 0 0,-63-5 0 0 0,-1 0 0 0 0,1-1 0 0 0,0 1 0 0 0,0 0 0 0 0,0 1 0 0 0,0-1 0 0 0,-1 0 0 0 0,1 0 0 0 0,0 1 0 0 0,0-1 0 0 0,0 1 0 0 0,1 0 0 0 0,14 7 0 0 0,-14-7 0 0 0,13 4 0 0 0,-13-4 19 0 0,4 0 271 0 0,0 0 0 0 0,1 0 0 0 0,-1-1 0 0 0,0 1-1 0 0,0-2 1 0 0,12 0 0 0 0,-9 0-290 0 0,-7 1 0 0 0,0 0 0 0 0,0 0 0 0 0,1-1 0 0 0,-1 1 0 0 0,0-1 0 0 0,4-1 0 0 0,1 1 0 0 0,0 0 0 0 0,0 1 0 0 0,14 1 0 0 0,-14-2 0 0 0,-6 0 0 0 0,0 1 0 0 0,-1-1 0 0 0,1 1 0 0 0,0 0 0 0 0,0 0 0 0 0,0-1 0 0 0,0 1 0 0 0,0 1 0 0 0,0-1 0 0 0,2 0 0 0 0,-1 2 0 0 0,-2-2 0 0 0,-1 1 0 0 0,1-1 0 0 0,0 0 0 0 0,-1 1 0 0 0,1-1 0 0 0,0 0 0 0 0,-1 0 0 0 0,1 1 0 0 0,0-1 0 0 0,-1 0 0 0 0,1 0 0 0 0,0 0 0 0 0,0 0 0 0 0,-1 0 0 0 0,1 0 0 0 0,0 0 0 0 0,0 0 0 0 0,-1 0 0 0 0,2-1 0 0 0,1 1 0 0 0,15 1 0 0 0,-13 0 0 0 0,-2-1 0 0 0,0 0 0 0 0,0 0 0 0 0,0 0 0 0 0,0 0 0 0 0,-1 0 0 0 0,1 0 0 0 0,5-2 0 0 0,16 1 0 0 0,31-4 0 0 0,-36 5 0 0 0,1 1 0 0 0,-19-1 0 0 0,-1 0 0 0 0,1 1 0 0 0,-1-1 0 0 0,1 0 0 0 0,0 0 0 0 0,-1 0 0 0 0,1 0 0 0 0,-1 0 0 0 0,1 1 0 0 0,-1-1 0 0 0,1 0 0 0 0,0 0 0 0 0,-1-1 0 0 0,1 1 0 0 0,-1 0 0 0 0,1 0 0 0 0,-1 0 0 0 0,1 0 0 0 0,0 0 0 0 0,-1-1 0 0 0,1 1 0 0 0,-1 0 0 0 0,1-1 0 0 0,0 1 0 0 0,-1 0 0 0 0,1-1 0 0 0,-1 1 0 0 0,1 0 0 0 0,-1 0 0 0 0,1-1 0 0 0,0 1 0 0 0,-1 0 0 0 0,1 0 0 0 0,0 0 0 0 0,-1 0 0 0 0,1 0 0 0 0,-1 0 0 0 0,1 0 0 0 0,0 0 0 0 0,-1 0 0 0 0,1 0 0 0 0,-1 0 0 0 0,1 0 0 0 0,0 1 0 0 0,-1-1 0 0 0,1 0 0 0 0,0 1 0 0 0,39 1 0 0 0,-1 1 0 0 0,-36-2 0 0 0,15 0 0 0 0,9 2 0 0 0,-24-2 0 0 0,21-7 0 0 0,-14 5 0 0 0,2 3 0 0 0,-11 0 0 0 0,2 0 0 0 0,18-2 0 0 0,-11 0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37.9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8287 0 0,'0'0'191'0'0,"0"0"26"0"0,0 0 9 0 0,0 0 42 0 0,0 0 158 0 0,0 0 72 0 0,0 0 12 0 0,0 0-67 0 0,0 0-222 0 0,0 0 166 0 0,0 20 1634 0 0,1 5-1755 0 0,2 1 0 0 0,1-1 0 0 0,10 35 0 0 0,-6-28 18 0 0,5 46 0 0 0,-8-43 377 0 0,-2-19 25 0 0,0 26-1 0 0,-5-47-682 0 0,0 1 0 0 0,1-1-1 0 0,0 0 1 0 0,0 1 0 0 0,-1-8-1 0 0,1-22-2 0 0,0 23 0 0 0,0 1 0 0 0,1-1 0 0 0,3-20 0 0 0,1 10 0 0 0,-3 11 0 0 0,0 1 0 0 0,1 0 0 0 0,0 0 0 0 0,1 0 0 0 0,0 0 0 0 0,0 1 0 0 0,1-1 0 0 0,6-10 0 0 0,-8 18 0 0 0,0-4 0 0 0,1 1 0 0 0,0 0 0 0 0,0 0 0 0 0,1 1 0 0 0,4-5 0 0 0,30-32 0 0 0,-25 27 0 0 0,-9 8 0 0 0,-1 1 0 0 0,1 0 0 0 0,0 0 0 0 0,7-4 0 0 0,-2 2 0 0 0,4 2 0 0 0,-9 6 0 0 0,-2-1 0 0 0,2 0 0 0 0,12 10 0 0 0,-12-7 114 0 0,0 0 0 0 0,-1 0 0 0 0,0 1-1 0 0,0-1 1 0 0,0 1 0 0 0,-1-1 0 0 0,1 1-1 0 0,-1 0 1 0 0,0 0 0 0 0,0 0 0 0 0,-1 0 0 0 0,0 1-1 0 0,0-1 1 0 0,0 0 0 0 0,0 1 0 0 0,-1-1-1 0 0,0 7 1 0 0,0 5-114 0 0,2-12 0 0 0,1-2 0 0 0,2 12-26 0 0,-3-8 271 0 0,1 1-1 0 0,-1 0 0 0 0,0-1 1 0 0,-1 1-1 0 0,1 11 0 0 0,-2-16-103 0 0,1 1 41 0 0,3 10 87 0 0,-2-7-253 0 0,2-13-16 0 0,3-12 0 0 0,5-14 0 0 0,-7 17 0 0 0,11-23 0 0 0,-11 28 0 0 0,0 0 0 0 0,1 1 0 0 0,0 0 0 0 0,0 0 0 0 0,1 0 0 0 0,0 0 0 0 0,0 1 0 0 0,12-9 0 0 0,-16 14 0 0 0,11-7 0 0 0,-5 6 0 0 0,-8 4 0 0 0,0-1 0 0 0,-1 1 0 0 0,1 0 0 0 0,0 0 0 0 0,0-1 0 0 0,-1 1 0 0 0,1 0 0 0 0,0 0 0 0 0,0 0 0 0 0,-1 0 0 0 0,1 0 0 0 0,0 0 0 0 0,0 0 0 0 0,-1 0 0 0 0,1 0 0 0 0,0 0 0 0 0,0 0 0 0 0,0 0 0 0 0,-1 1 0 0 0,1-1 0 0 0,0 0 0 0 0,-1 1 0 0 0,1-1 0 0 0,0 0 0 0 0,-1 1 0 0 0,1-1 0 0 0,0 1 0 0 0,-1-1 0 0 0,1 1 0 0 0,-1-1 0 0 0,1 1 0 0 0,-1-1 0 0 0,1 1 0 0 0,0 1 0 0 0,1 0 0 0 0,8 8 0 0 0,-9-10 0 0 0,0 1 0 0 0,-1 0 0 0 0,1-1 0 0 0,0 1 0 0 0,-1 0 0 0 0,1 0 0 0 0,0-1 0 0 0,-1 1 0 0 0,1 0 0 0 0,-1 0 0 0 0,0 0 0 0 0,1 0 0 0 0,-1 0 0 0 0,0 0 0 0 0,1-1 0 0 0,-1 1 0 0 0,0 2 0 0 0,4 8 0 0 0,3 16-39 0 0,4 34 0 0 0,-1-6 1048 0 0,-9-45-646 0 0,2 2 230 0 0,12 21-432 0 0,-14-29-164 0 0,7 9-195 0 0,-7-12-853 0 0,6-2-1899 0 0,-5 1 1416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38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11975 0 0,'0'0'267'0'0,"0"0"42"0"0,0 0 17 0 0,0 0-28 0 0,0 1-196 0 0,3 4-21 0 0,-3-4 284 0 0,0-1 122 0 0,1 24 3577 0 0,2 25-2472 0 0,-3-40-1104 0 0,0-7 21 0 0,0 0-66 0 0,-1 13-422 0 0,2-1-1 0 0,0 1 1 0 0,0-1 0 0 0,2 0-1 0 0,0 1 1 0 0,0-1 0 0 0,10 24-1 0 0,-7-23-20 0 0,4-1 0 0 0,-10-14 0 0 0,2 3 0 0 0,-1-2 0 0 0,-1 0 0 0 0,1 0 0 0 0,0-1 0 0 0,0 1 0 0 0,0 0 0 0 0,-1 0 0 0 0,1-1 0 0 0,0 1 0 0 0,0-1 0 0 0,0 1 0 0 0,0-1 0 0 0,0 1 0 0 0,1-1 0 0 0,0 1 0 0 0,1 1 0 0 0,0-1 0 0 0,0 0 0 0 0,0 0 0 0 0,-1 0 0 0 0,1 0 0 0 0,0-1 0 0 0,0 1 0 0 0,0-1 0 0 0,0 1 0 0 0,3-1 0 0 0,-2 0-45 0 0,-1 0 0 0 0,0 0-1 0 0,1 0 1 0 0,-1-1 0 0 0,1 1 0 0 0,-1-1-1 0 0,0 0 1 0 0,0 0 0 0 0,1 0-1 0 0,-1 0 1 0 0,0 0 0 0 0,0-1 0 0 0,0 0-1 0 0,0 1 1 0 0,-1-1 0 0 0,1 0 0 0 0,0 0-1 0 0,-1-1 1 0 0,1 1 0 0 0,-1 0-1 0 0,3-5 1 0 0,2-2-154 0 0,0-1 0 0 0,-1 0 0 0 0,0-1-1 0 0,7-19 1 0 0,-10 21 199 0 0,0 1 0 0 0,-1-1 0 0 0,0 0 0 0 0,1-14 0 0 0,-2-17 0 0 0,-2 23 0 0 0,-2 3 0 0 0,1-3 64 0 0,2 15 274 0 0,0 2 136 0 0,0 0 34 0 0,0 0-65 0 0,0 3-294 0 0,0 0-138 0 0,3 19-6 0 0,1-11-5 0 0,0 0 0 0 0,0 0 0 0 0,1 0 0 0 0,0 0 0 0 0,11 15 0 0 0,6 12 0 0 0,-18-29 0 0 0,-2-4 0 0 0,1 0 0 0 0,0 0 0 0 0,0-1 0 0 0,0 1 0 0 0,0-1 0 0 0,8 8 0 0 0,-8-9 0 0 0,10 15 0 0 0,-6-4 0 0 0,-2-11 0 0 0,-2-2 0 0 0,8 5 0 0 0,5-1 0 0 0,-12-6 0 0 0,-1 0 0 0 0,1 1-28 0 0,0 0-1 0 0,-1-1 0 0 0,1 1 1 0 0,-1-1-1 0 0,1 0 0 0 0,-1-1 1 0 0,1 1-1 0 0,-1 0 0 0 0,0-1 1 0 0,0 0-1 0 0,1 0 0 0 0,-1 0 1 0 0,4-4-1 0 0,-6 5-446 0 0,0-1 296 0 0,-1 1 0 0 0,1-1 0 0 0,0 1-1 0 0,0 0 1 0 0,0-1 0 0 0,0 1 0 0 0,0 0 0 0 0,3-2-1 0 0,0-2-583 0 0,1-5-2234 0 0,-4 2 1462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38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10135 0 0,'0'0'231'0'0,"0"0"29"0"0,0 0 19 0 0,4 7 7 0 0,-1-1-72 0 0,-3-5 887 0 0,1 1-616 0 0,-1 1-1 0 0,1-1 1 0 0,-1 0 0 0 0,1 0-1 0 0,-1 0 1 0 0,0 0 0 0 0,0 1-1 0 0,0-1 1 0 0,0 0 0 0 0,-1 3 0 0 0,1 12 996 0 0,3 31 654 0 0,1 6-2118 0 0,-1 14 426 0 0,-2-65-358 0 0,3 24 675 0 0,9 30 0 0 0,-4-21-760 0 0,5 14 0 0 0,-11-32-2 0 0,-2-15 3 0 0,-1-1 0 0 0,0 1 0 0 0,1 0 0 0 0,-1-1 0 0 0,1 1 0 0 0,2 3-1 0 0,-1-2-11 0 0,1 1 0 0 0,0-1-1 0 0,0 0 1 0 0,0 0 0 0 0,7 7-1 0 0,-8-10-325 0 0,2 1-246 0 0,-3-2 305 0 0,-1 1 0 0 0,1-1 0 0 0,-1 0 0 0 0,1 0 0 0 0,-1 1 0 0 0,1-1 0 0 0,0 0-1 0 0,-1 0 1 0 0,1 0 0 0 0,-1 0 0 0 0,1 0 0 0 0,-1 0 0 0 0,1 0 0 0 0,0 0 0 0 0,-1 0 0 0 0,1 0 0 0 0,-1 0 0 0 0,1 0 0 0 0,0 0 0 0 0,-1 0 0 0 0,1 0 0 0 0,-1-1 0 0 0,2 1 0 0 0,5-5-1769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39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11975 0 0,'0'0'267'0'0,"0"0"42"0"0,0 0 17 0 0,0 0-28 0 0,0 0-126 0 0,0 0 204 0 0,0 0 111 0 0,7 3-754 0 0,-7-3-245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39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13823 0 0,'0'0'315'0'0,"0"0"45"0"0,0 0 21 0 0,0 0-49 0 0,0 0-81 0 0,0 0 481 0 0,0 0 237 0 0,0 0 45 0 0,0 0-61 0 0,0 0-288 0 0,0 0-121 0 0,0 0-28 0 0,0 0-72 0 0,1 8-272 0 0,1 0-100 0 0,0 4 352 0 0,-1 1 1 0 0,-1-1-1 0 0,0 1 0 0 0,-1 16 0 0 0,-1-16-472 0 0,2 1 0 0 0,2 27-1 0 0,0-12 49 0 0,-1-18 0 0 0,0-1 0 0 0,3 15 0 0 0,10 57 0 0 0,-11-55 0 0 0,10 39 0 0 0,-7-31 0 0 0,-6-34 13 0 0,0 0 0 0 0,0 0 1 0 0,0-1-1 0 0,0 1 0 0 0,0 0 0 0 0,0-1 0 0 0,0 1 1 0 0,1 0-1 0 0,-1-1 0 0 0,0 1 0 0 0,0 0 0 0 0,1-1 0 0 0,-1 1 1 0 0,0-1-1 0 0,1 1 0 0 0,-1 0 0 0 0,1-1 0 0 0,0 1 1 0 0,2 0-2219 0 0,-1-1-4451 0 0,3-6 218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39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385 27 15663 0 0,'0'0'356'0'0,"0"0"50"0"0,-1 1 20 0 0,-1 0-379 0 0,-1 0 0 0 0,1 0-1 0 0,0 0 1 0 0,0 0 0 0 0,0 0-1 0 0,0-1 1 0 0,-1 1 0 0 0,1-1-1 0 0,0 0 1 0 0,-1 1 0 0 0,-2-1 0 0 0,-33-1-98 0 0,18 0 144 0 0,-16 0 427 0 0,6 1 413 0 0,-42 4-1 0 0,54-3-343 0 0,-23 0 0 0 0,2-1-151 0 0,33 0-435 0 0,0-1 0 0 0,0 1 0 0 0,0-1 0 0 0,-10-3 0 0 0,11 3-2 0 0,4 1-23 0 0,0 0-1 0 0,0 0 0 0 0,1 0 0 0 0,-1 0 1 0 0,0 0-1 0 0,1-1 0 0 0,-1 1 1 0 0,0 0-1 0 0,1-1 0 0 0,-1 1 1 0 0,1 0-1 0 0,-1-1 0 0 0,0 1 1 0 0,1 0-1 0 0,-1-1 0 0 0,1 1 1 0 0,-1-1-1 0 0,1 1 0 0 0,-1-1 1 0 0,1 0-1 0 0,0 1 0 0 0,-1-1 1 0 0,1 1-1 0 0,-1-2 0 0 0,3-8-3829 0 0,-1 9 2365 0 0,3-9-5199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0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6447 0 0,'0'0'142'0'0,"0"0"22"0"0,0 0 13 0 0,0-1-20 0 0,1-4 18 0 0,-1 4 561 0 0,0 1 237 0 0,0 0 41 0 0,0 0-61 0 0,0 0-288 0 0,0 0-121 0 0,0 0-28 0 0,0 0-4 0 0,0 0 0 0 0,0 0 0 0 0,0 0 0 0 0,0 0 0 0 0,0 0 0 0 0,0 0 0 0 0,0 0 0 0 0,0 0 0 0 0,0 0 0 0 0,2 12 512 0 0,2 14-520 0 0,-1-1 1 0 0,-1 1-1 0 0,-2 26 0 0 0,-1-27-342 0 0,2 0 0 0 0,0 0-1 0 0,7 30 1 0 0,-1 0-162 0 0,-7-55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0,1 0 0 0 0,-1 1 0 0 0,0-1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0,-1 0 0 0 0,4-7 0 0 0,1-13 0 0 0,-1 5 0 0 0,1 0 0 0 0,1 1 0 0 0,0-1 0 0 0,7-14 0 0 0,-12 28 0 0 0,0 0 0 0 0,1 0 0 0 0,-1 0 0 0 0,1 0 0 0 0,-1 0 0 0 0,1-1 0 0 0,0 1 0 0 0,-1 0 0 0 0,1 0 0 0 0,0 0 0 0 0,0 1 0 0 0,0-1 0 0 0,-1 0 0 0 0,1 0 0 0 0,0 0 0 0 0,0 1 0 0 0,0-1 0 0 0,2-1 0 0 0,1 0 0 0 0,-2 0 0 0 0,1 0 0 0 0,0 0 0 0 0,0 1 0 0 0,-1-1 0 0 0,1 1 0 0 0,0-1 0 0 0,0 1 0 0 0,1 0 0 0 0,-1 0 0 0 0,0 0 0 0 0,0 0 0 0 0,0 1 0 0 0,1-1 0 0 0,-1 1 0 0 0,0 0 0 0 0,1 0 0 0 0,-1 0 0 0 0,0 0 0 0 0,1 1 0 0 0,-1 0 0 0 0,0-1 0 0 0,4 2 0 0 0,-4-1 0 0 0,2 2-228 0 0,1-1 0 0 0,-1 1-1 0 0,0 1 1 0 0,0-1 0 0 0,0 1-1 0 0,0-1 1 0 0,7 10 0 0 0,-11-12 215 0 0,0 0 0 0 0,0 0 0 0 0,-1 1 0 0 0,1-1 1 0 0,0 0-1 0 0,-1 1 0 0 0,1-1 0 0 0,-1 0 0 0 0,0 1 1 0 0,1-1-1 0 0,-1 1 0 0 0,0 1 0 0 0,1-2 14 0 0,-1 14-1 0 0,-2-11 0 0 0,0-2 0 0 0,-3 7 153 0 0,0 0 1 0 0,0 0-1 0 0,-1-1 0 0 0,0 0 0 0 0,0 0 1 0 0,-1-1-1 0 0,0 0 0 0 0,-1 0 0 0 0,1-1 0 0 0,-1 1 1 0 0,-1-2-1 0 0,-9 7 0 0 0,9-7-153 0 0,7-3 0 0 0,0-1 0 0 0,-1 1 0 0 0,1-1 0 0 0,0 0 0 0 0,-1 1 0 0 0,1-1 0 0 0,-1 0 0 0 0,0 0 0 0 0,1 0 0 0 0,-1-1 0 0 0,0 1 0 0 0,1-1 0 0 0,-1 1 0 0 0,0-1 0 0 0,0 0 0 0 0,1 0 0 0 0,-1 0 0 0 0,-5-2 0 0 0,1 0 0 0 0,0 1-201 0 0,5 1-850 0 0,2 0-385 0 0,0 0-78 0 0,0 0-20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0.3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0 23039 0 0,'0'0'528'0'0,"0"0"69"0"0,-1 2 38 0 0,-2 12 112 0 0,3-14-760 0 0,0 0-1 0 0,0 0 1 0 0,0 0 0 0 0,0 0-1 0 0,0 0 1 0 0,0 1 0 0 0,0-1 0 0 0,0 0-1 0 0,0 0 1 0 0,0 0 0 0 0,0 0 0 0 0,0 1-1 0 0,0-1 1 0 0,0 0 0 0 0,0 0 0 0 0,0 0-1 0 0,0 0 1 0 0,0 1 0 0 0,1-1 0 0 0,-1 0-1 0 0,0 0 1 0 0,0 0 0 0 0,0 0 0 0 0,0 0-1 0 0,0 1 1 0 0,0-1 0 0 0,0 0 0 0 0,1 0-1 0 0,-1 0 1 0 0,0 0 0 0 0,0 0-1 0 0,0 0 1 0 0,0 0 0 0 0,0 0 0 0 0,1 0-1 0 0,-1 0 1 0 0,0 1 0 0 0,0-1 0 0 0,0 0-1 0 0,0 0 1 0 0,1 0 0 0 0,-1 0 0 0 0,0 0-1 0 0,0 0 1 0 0,0 0 0 0 0,0 0 0 0 0,0 0-1 0 0,1 0 1 0 0,-1 0 0 0 0,0-1 0 0 0,0 1-1 0 0,0 0 1 0 0,0 0 0 0 0,1 0 0 0 0,-1 0-1 0 0,0 0 1 0 0,0 0 0 0 0,0 0-1 0 0,8-6-812 0 0,-7 6 673 0 0,7-7-857 0 0,1 0-13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1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22 15663 0 0,'0'0'356'0'0,"0"0"50"0"0,0 0 20 0 0,0 0-42 0 0,0 2-250 0 0,2 6-49 0 0,0-3 114 0 0,-1 0 0 0 0,0 0 0 0 0,-1 0 0 0 0,1 1 0 0 0,-1-1-1 0 0,0 0 1 0 0,0 0 0 0 0,-1 1 0 0 0,-1 6 0 0 0,-2 29-219 0 0,3-35 165 0 0,1 0 0 0 0,0 0 0 0 0,0 1-1 0 0,0-1 1 0 0,1 0 0 0 0,0 0 0 0 0,0 0 0 0 0,1 0 0 0 0,-1 0-1 0 0,1 0 1 0 0,1 0 0 0 0,3 7 0 0 0,-6-13-136 0 0,1 1 1 0 0,-1-1 0 0 0,0 0-1 0 0,1 1 1 0 0,-1-1 0 0 0,1 1-1 0 0,-1-1 1 0 0,1 0 0 0 0,-1 1-1 0 0,1-1 1 0 0,-1 0 0 0 0,1 1-1 0 0,-1-1 1 0 0,1 0-1 0 0,-1 0 1 0 0,2 1 0 0 0,2 0-9 0 0,4 5-1 0 0,-6-4 0 0 0,0-1 0 0 0,0 1 0 0 0,0-1 0 0 0,0 1 0 0 0,0-1 0 0 0,0 0 0 0 0,1 0 0 0 0,3 1 0 0 0,-2 0 0 0 0,-3-1 0 0 0,0-1 0 0 0,0 1 0 0 0,0-1 0 0 0,-1 1 0 0 0,1-1 0 0 0,0 1 0 0 0,0-1 0 0 0,0 0 0 0 0,0 1 0 0 0,1-1 0 0 0,-1 0 0 0 0,0 0 0 0 0,0 0 0 0 0,0 0 0 0 0,2 0 0 0 0,2 0-40 0 0,0-1 0 0 0,0 0 0 0 0,0 0 0 0 0,0 0 0 0 0,-1-1-1 0 0,1 1 1 0 0,0-1 0 0 0,0 0 0 0 0,6-5 0 0 0,-3 2-60 0 0,-1 0 1 0 0,0 0 0 0 0,0-1-1 0 0,0 0 1 0 0,-1 0-1 0 0,0-1 1 0 0,0 0 0 0 0,-1 0-1 0 0,0 0 1 0 0,0-1-1 0 0,0 1 1 0 0,-1-1-1 0 0,0 0 1 0 0,-1-1 0 0 0,5-16-1 0 0,-6 17 100 0 0,0 0 0 0 0,-1 0 0 0 0,0 0 0 0 0,-1 0 0 0 0,0 0 0 0 0,0 0 0 0 0,0 0 0 0 0,-4-16 0 0 0,1 13 0 0 0,0 5 64 0 0,2 5 274 0 0,-2 12 644 0 0,2-2-580 0 0,0 1 0 0 0,0-1 0 0 0,2 11 0 0 0,-1-2 38 0 0,1-3-233 0 0,1 0 0 0 0,5 25 0 0 0,2 7-220 0 0,-1 22 733 0 0,31 121 0 0 0,-36-175-644 0 0,0 1 0 0 0,-1 0 0 0 0,-1 0 0 0 0,0 0 0 0 0,-1 0 0 0 0,-1 0 0 0 0,-5 24 0 0 0,6-36-155 0 0,-1 1-1 0 0,-1-1 1 0 0,1 0-1 0 0,-1 0 1 0 0,1 0 0 0 0,-1 0-1 0 0,0 0 1 0 0,-1-1-1 0 0,1 1 1 0 0,0 0-1 0 0,-1-1 1 0 0,0 0 0 0 0,0 0-1 0 0,0 0 1 0 0,0 0-1 0 0,-1 0 1 0 0,1 0 0 0 0,-1-1-1 0 0,0 0 1 0 0,1 1-1 0 0,-1-2 1 0 0,-5 3-1 0 0,8-4 70 0 0,-1 0 0 0 0,1 1-1 0 0,0-1 1 0 0,-1 0-1 0 0,1 0 1 0 0,-1 0 0 0 0,1-1-1 0 0,0 1 1 0 0,-1 0-1 0 0,1 0 1 0 0,0-1 0 0 0,-1 1-1 0 0,1-1 1 0 0,0 1 0 0 0,-1-1-1 0 0,0-1 1 0 0,-18-12-844 0 0,1-6-1559 0 0,9 3-2975 0 0,3 2-1050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1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8 8287 0 0,'0'0'382'0'0,"0"0"-8"0"0,1 0-240 0 0,3-1 88 0 0,-2 1 856 0 0,-2 0 366 0 0,2-5 2938 0 0,-3 4-967 0 0,-3 6-1290 0 0,-17 33-552 0 0,12-25-1528 0 0,1 2 0 0 0,-7 16 1 0 0,13-27-49 0 0,0 1 0 0 0,1 0 0 0 0,0-1 1 0 0,0 1-1 0 0,0 0 0 0 0,0 0 1 0 0,1 0-1 0 0,0 0 0 0 0,0 0 1 0 0,0 0-1 0 0,2 6 0 0 0,-2-2 3 0 0,0-7 0 0 0,0 0 0 0 0,0 0 0 0 0,0 0 0 0 0,0 0 0 0 0,0 0 0 0 0,1-1 0 0 0,-1 1 0 0 0,1 0 0 0 0,-1 0 0 0 0,1 0 0 0 0,0-1 0 0 0,0 1 0 0 0,0 0 0 0 0,1 2 0 0 0,0-2 0 0 0,-1 0 0 0 0,0-1 0 0 0,1 1 0 0 0,0 0 0 0 0,-1 0 0 0 0,1-1 0 0 0,0 1 0 0 0,0-1 0 0 0,-1 1 0 0 0,1-1 0 0 0,1 0 0 0 0,-1 0 0 0 0,0 0 0 0 0,0 0 0 0 0,0 0 0 0 0,0 0 0 0 0,1-1 0 0 0,2 1 0 0 0,6 1 0 0 0,-1-1 0 0 0,21 0 0 0 0,1 0 0 0 0,-22 0 0 0 0,1-1 0 0 0,-1 0 0 0 0,0 0 0 0 0,1-1 0 0 0,-1 0 0 0 0,0-1 0 0 0,1 0 0 0 0,11-5 0 0 0,-19 8 0 0 0,-3-1 0 0 0,1 0 0 0 0,0 0 0 0 0,-1 0 0 0 0,1 0 0 0 0,0 0 0 0 0,-1 0 0 0 0,1 0 0 0 0,0 0 0 0 0,-1 0 0 0 0,1 0 0 0 0,0 0 0 0 0,-1-1 0 0 0,1 1 0 0 0,0 0 0 0 0,-1 0 0 0 0,1-1 0 0 0,-1 1 0 0 0,1 0 0 0 0,0-1 0 0 0,-1 1 0 0 0,1 0 0 0 0,-1-1 0 0 0,1 1 0 0 0,0-2 0 0 0,14-13-2793 0 0,-9 8 1770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2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0 15663 0 0,'0'0'719'0'0,"0"0"-20"0"0,0 2-449 0 0,1 4 353 0 0,0 0 0 0 0,0 0 0 0 0,-1 1-1 0 0,1-1 1 0 0,-2 0 0 0 0,1 1 0 0 0,-3 11 0 0 0,2-12-351 0 0,0 0 0 0 0,1 1 0 0 0,0-1 1 0 0,0 8-1 0 0,12 181 1900 0 0,-1-111-2141 0 0,-3-21-49 0 0,-1 73 1 0 0,-7-134-300 0 0,0-2-138 0 0,-1-2-1569 0 0,-5-7-6148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4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88 11975 0 0,'0'0'267'0'0,"0"0"42"0"0,0 0 17 0 0,0 0-28 0 0,0 0-126 0 0,0 0 204 0 0,0 0 111 0 0,0 0 22 0 0,-7 2 266 0 0,4-3 4085 0 0,3 0-4813 0 0,0-1 0 0 0,0 1 0 0 0,0 0 0 0 0,-1 0 0 0 0,1 0 0 0 0,0 0 0 0 0,0-1 0 0 0,1 1-1 0 0,-1 0 1 0 0,0 0 0 0 0,0 0 0 0 0,0 0 0 0 0,1-1 0 0 0,-1 1 0 0 0,1 0 0 0 0,-1 0 0 0 0,1 0 0 0 0,-1 0 0 0 0,1 0 0 0 0,0 0 0 0 0,-1 0 0 0 0,1 0 0 0 0,0 1 0 0 0,0-1 0 0 0,1-2 0 0 0,30-22-246 0 0,-24 18 294 0 0,16-7-95 0 0,-17 11 0 0 0,-1 1 0 0 0,1 0 0 0 0,10-2 0 0 0,-12 4 0 0 0,-4-1 0 0 0,1 1 0 0 0,-1 0 0 0 0,0 0 0 0 0,0 0 0 0 0,1 0 0 0 0,-1 0 0 0 0,0 0 0 0 0,0 0 0 0 0,1 0 0 0 0,-1 1 0 0 0,0-1 0 0 0,0 0 0 0 0,1 1 0 0 0,-1-1 0 0 0,2 2 0 0 0,2-1 0 0 0,-4-1 0 0 0,1 1 0 0 0,0-1 0 0 0,-1 1 0 0 0,1 0 0 0 0,-1 0 0 0 0,1-1 0 0 0,0 1 0 0 0,-1 0 0 0 0,0 0 0 0 0,1 0 0 0 0,-1 1 0 0 0,0-1 0 0 0,1 0 0 0 0,1 3 0 0 0,-1-1 0 0 0,1 0 0 0 0,-1 0 0 0 0,0 1 0 0 0,1-1 0 0 0,-2 0 0 0 0,1 1 0 0 0,0 0 0 0 0,-1-1 0 0 0,1 1 0 0 0,-1 0 0 0 0,0 0 0 0 0,-1 0 0 0 0,1 0 0 0 0,-1 0 0 0 0,1 0 0 0 0,-1 0 0 0 0,0 0 0 0 0,-1 0 0 0 0,0 5 0 0 0,-2 8 0 0 0,-1 1 0 0 0,-1-1 0 0 0,-7 18 0 0 0,4-12 0 0 0,-11 29 0 0 0,-7 21 0 0 0,24-68 0 0 0,1-3 0 0 0,1-1 0 0 0,-1 1 0 0 0,1-1 0 0 0,0 1 0 0 0,-1 0 0 0 0,1-1 0 0 0,0 1 0 0 0,0 0 0 0 0,0 0 0 0 0,0-1 0 0 0,0 1 0 0 0,1 2 0 0 0,1 4 0 0 0,-2-7 0 0 0,1 0 0 0 0,-1 0 0 0 0,1 0 0 0 0,-1 0 0 0 0,1 0 0 0 0,-1 0 0 0 0,1 0 0 0 0,-1 0 0 0 0,1 0 0 0 0,0-1 0 0 0,0 1 0 0 0,-1 0 0 0 0,1 0 0 0 0,0 0 0 0 0,0-1 0 0 0,0 1 0 0 0,0-1 0 0 0,0 1 0 0 0,0-1 0 0 0,0 1 0 0 0,0-1 0 0 0,1 1 0 0 0,2 0 0 0 0,5 4 0 0 0,-1-2 0 0 0,1 2 0 0 0,-3-4 0 0 0,6-3 0 0 0,14 2 0 0 0,-18 0 0 0 0,0 1 0 0 0,0-2 0 0 0,-1 1 0 0 0,11-3 0 0 0,7 2 0 0 0,-19 1 0 0 0,0 0 0 0 0,1-1 0 0 0,-1 1 0 0 0,0-1 0 0 0,11-3 0 0 0,-10 1 20 0 0,-5 1-128 0 0,1 1 0 0 0,-1-1 0 0 0,1 1 0 0 0,0 0 0 0 0,-1 0 0 0 0,1 0 0 0 0,0 0 0 0 0,4 0 0 0 0,2-2-4846 0 0,2 1-1732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4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 22 8287 0 0,'0'0'191'0'0,"0"0"26"0"0,0 0 9 0 0,0 0 42 0 0,0 0 158 0 0,0 0 72 0 0,0 0 12 0 0,0 0 2 0 0,0 0 0 0 0,0 0 0 0 0,-10-4 1024 0 0,-11 1-616 0 0,0 1 0 0 0,-1 1 0 0 0,-33 3 0 0 0,23-6-920 0 0,23 4 0 0 0,5 0 0 0 0,1 0 0 0 0,-1 0 0 0 0,0-1 0 0 0,1 1 0 0 0,-1-1 0 0 0,-4-1 0 0 0,4 0 0 0 0,-13-1 0 0 0,8 3 0 0 0,0 2 0 0 0,2 2 72 0 0,-1 9 992 0 0,6-8-760 0 0,-1 4-152 0 0,1 0 0 0 0,0 1 0 0 0,-1 9 0 0 0,2-16-152 0 0,-1-1 0 0 0,-3 18 0 0 0,0-3 0 0 0,4-8 0 0 0,7-1 0 0 0,5-3 0 0 0,-8-3 0 0 0,-2-1 0 0 0,0-1 0 0 0,1 0 0 0 0,-1 1 0 0 0,0-1 0 0 0,1 0 0 0 0,-1 1 0 0 0,0-1 0 0 0,1 0 0 0 0,-1 0 0 0 0,1 0 0 0 0,-1-1 0 0 0,2 1 0 0 0,2 0-74 0 0,1 0 1 0 0,-1 0-1 0 0,0-1 0 0 0,0 0 1 0 0,0 0-1 0 0,9-3 0 0 0,4-1-794 0 0,4 1 1096 0 0,-10 2 127 0 0,0 0 0 0 0,13 0 0 0 0,-20 2-345 0 0,1 0 1 0 0,-1 0-1 0 0,0 1 0 0 0,0 0 0 0 0,0 0 0 0 0,0 1 0 0 0,-1-1 0 0 0,8 4 0 0 0,8 5-10 0 0,-7-1 0 0 0,-11-4 0 0 0,-1-2 0 0 0,2 1-2 0 0,0-1-1 0 0,-1 1 1 0 0,0 0 0 0 0,0 0-1 0 0,0 0 1 0 0,0 0-1 0 0,-1 0 1 0 0,1 1-1 0 0,-1-1 1 0 0,0 0 0 0 0,0 1-1 0 0,-1-1 1 0 0,1 0-1 0 0,-1 1 1 0 0,-1 8-1 0 0,0-5 57 0 0,-1-1-1 0 0,0 1 1 0 0,0 0-1 0 0,-1-1 1 0 0,0 1-1 0 0,0-1 1 0 0,-1 0-1 0 0,-5 7 1 0 0,5-8 17 0 0,1 0 1 0 0,-2 0-1 0 0,1-1 0 0 0,-1 1 1 0 0,0-1-1 0 0,0 0 0 0 0,0-1 1 0 0,0 1-1 0 0,-1-1 0 0 0,0 0 1 0 0,0-1-1 0 0,0 1 0 0 0,-8 2 1 0 0,11-6-143 0 0,1 0 0 0 0,-1 0 0 0 0,0 0 0 0 0,0 0 1 0 0,1 0-1 0 0,-1-1 0 0 0,0 0 0 0 0,1 1 0 0 0,-1-1 1 0 0,-4-2-1 0 0,3 0-32 0 0,-1 1 0 0 0,1-1-1 0 0,0 0 1 0 0,-4-3 0 0 0,-3-3 12 0 0,0 0 91 0 0,9 5 0 0 0,0 1 0 0 0,-2-1-315 0 0,3 4-2 0 0,1-1 0 0 0,-1 1 0 0 0,0-1 0 0 0,0 0 0 0 0,0 0 1 0 0,1 1-1 0 0,-1-1 0 0 0,0 0 0 0 0,1 0 0 0 0,-1 0 0 0 0,1 0 0 0 0,-1 0 1 0 0,1 1-1 0 0,-1-1 0 0 0,0-2 0 0 0,4-5-5746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5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 11975 0 0,'0'0'547'0'0,"0"0"-11"0"0,0 0-203 0 0,0 0 419 0 0,0 0 220 0 0,0 0 42 0 0,0 0-61 0 0,0 0-288 0 0,-11 7 839 0 0,8-6-1385 0 0,1 1 1 0 0,-1-1-1 0 0,1 1 0 0 0,-1 0 1 0 0,1-1-1 0 0,0 1 0 0 0,0 0 0 0 0,0 1 1 0 0,0-1-1 0 0,0 0 0 0 0,0 0 1 0 0,1 1-1 0 0,-1-1 0 0 0,1 1 0 0 0,-1 0 1 0 0,0 4-1 0 0,-2 2 73 0 0,1-3-64 0 0,1 1 0 0 0,0-1 0 0 0,0 1 0 0 0,0 0 0 0 0,1-1 0 0 0,0 1 0 0 0,1 0 0 0 0,-1 0 0 0 0,1 0 0 0 0,1 0 0 0 0,-1-1 0 0 0,1 1 0 0 0,0 0 0 0 0,1 0 0 0 0,2 8 0 0 0,6 15-128 0 0,-9-23 0 0 0,1-1 0 0 0,1 1 0 0 0,-1 0 0 0 0,1-1 0 0 0,6 12 0 0 0,-4-11 0 0 0,-1-2 0 0 0,1 1 0 0 0,-1 0 0 0 0,1-1 0 0 0,1 0 0 0 0,-1 0 0 0 0,1-1 0 0 0,0 1 0 0 0,0-1 0 0 0,0 0 0 0 0,1-1 0 0 0,-1 0 0 0 0,1 0 0 0 0,10 3 0 0 0,-12-5 0 0 0,1 1 0 0 0,0-2 0 0 0,-1 1 0 0 0,1-1 0 0 0,0 1 0 0 0,0-1 0 0 0,-1-1 0 0 0,1 1 0 0 0,0-1 0 0 0,0 0 0 0 0,-1-1 0 0 0,1 1 0 0 0,-1-1 0 0 0,1 0 0 0 0,-1-1 0 0 0,0 1 0 0 0,0-1 0 0 0,9-6 0 0 0,-9 5 0 0 0,1 0 0 0 0,0 0 0 0 0,-1-1 0 0 0,0 0 0 0 0,0 0 0 0 0,8-10 0 0 0,-12 14 0 0 0,-1 0 0 0 0,1 0 0 0 0,0 0 0 0 0,0 0 0 0 0,0 0 0 0 0,-1 0 0 0 0,1-1 0 0 0,-1 1 0 0 0,1 0 0 0 0,-1 0 0 0 0,1-1 0 0 0,-1 1 0 0 0,0 0 0 0 0,0 0 0 0 0,1-1 0 0 0,-1-2 0 0 0,0-1 0 0 0,0 4 0 0 0,0-1 0 0 0,1 1 0 0 0,-1-1 0 0 0,0 1 0 0 0,0-1 0 0 0,0 1 0 0 0,0-1 0 0 0,0 1 0 0 0,0-1 0 0 0,-1 1 0 0 0,1-1 0 0 0,0 1 0 0 0,-1-1 0 0 0,1 1 0 0 0,-1 0 0 0 0,0-1 0 0 0,1 1 0 0 0,-1-1 0 0 0,0 1 0 0 0,-1-2 0 0 0,0 1 0 0 0,0 1 0 0 0,0-1 0 0 0,0 1 0 0 0,0 0 0 0 0,0 0 0 0 0,0 0 0 0 0,0 0 0 0 0,0 0 0 0 0,0 0 0 0 0,0 0 0 0 0,0 1 0 0 0,-4-1 0 0 0,-2 0 0 0 0,0 0 0 0 0,0 1 0 0 0,0 0 0 0 0,0 0 0 0 0,0 1 0 0 0,-14 3 0 0 0,14-3 0 0 0,-1 2 0 0 0,1-1 0 0 0,0 1 0 0 0,0 0 0 0 0,0 1 0 0 0,0-1 0 0 0,1 2 0 0 0,-1-1 0 0 0,-12 11 0 0 0,13-8 0 0 0,3 1 0 0 0,4-8 0 0 0,-1 1 0 0 0,1-1 0 0 0,0 1 0 0 0,0-1 0 0 0,-1 1 0 0 0,1-1 0 0 0,0 1 0 0 0,0-1 0 0 0,0 1 0 0 0,-1 0 0 0 0,1-1 0 0 0,0 1 0 0 0,0-1 0 0 0,0 1 0 0 0,0 0 0 0 0,0-1 0 0 0,0 1 0 0 0,0-1 0 0 0,0 1 0 0 0,1 0 0 0 0,-1-1 0 0 0,0 1 0 0 0,0-1 0 0 0,0 1 0 0 0,1 0 0 0 0,0 1 0 0 0,0-1-24 0 0,-1 1-1 0 0,0-1 1 0 0,1 1-1 0 0,0-1 0 0 0,-1 1 1 0 0,1-1-1 0 0,0 0 1 0 0,0 1-1 0 0,0-1 1 0 0,0 0-1 0 0,0 0 1 0 0,0 0-1 0 0,0 0 1 0 0,0 0-1 0 0,0 0 0 0 0,1 0 1 0 0,-1 0-1 0 0,0 0 1 0 0,0 0-1 0 0,1-1 1 0 0,-1 1-1 0 0,1 0 1 0 0,1 0-1 0 0,4 2-262 0 0,5 3-1619 0 0,1 0-5600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5.9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1 11975 0 0,'0'0'267'0'0,"0"0"42"0"0,0 0 17 0 0,0 0-28 0 0,-2 8-186 0 0,-1 29 3195 0 0,1-7-1610 0 0,-3-2-112 0 0,-17 53 0 0 0,18-68-1575 0 0,1 0-13 0 0,2-10-3 0 0,0 1 0 0 0,0 0-1 0 0,-1 0 1 0 0,1 0 0 0 0,-1-1 0 0 0,1 1 0 0 0,-1-1 0 0 0,0 1 0 0 0,-4 3 0 0 0,5-6-331 0 0,-5 4-646 0 0,5-4 471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8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6447 0 0,'2'8'401'0'0,"-2"-4"5737"0"0,4 38-2039 0 0,-3-21-3325 0 0,-2 1 0 0 0,-6 37 0 0 0,4-33-361 0 0,2 0 0 0 0,0 0 0 0 0,2 0-1 0 0,4 29 1 0 0,4 8-413 0 0,-6-54 0 0 0,-3-8 0 0 0,0-1 0 0 0,0 0 0 0 0,0 1 0 0 0,0-1 0 0 0,1 0 0 0 0,-1 0 0 0 0,0 1 0 0 0,0-1 0 0 0,1 0 0 0 0,-1 0 0 0 0,0 1 0 0 0,0-1 0 0 0,1 0 0 0 0,-1 0 0 0 0,0 0 0 0 0,1 0 0 0 0,-1 0 0 0 0,0 1 0 0 0,1-1 0 0 0,-1 0 0 0 0,0 0 0 0 0,1 0 0 0 0,1-1-140 0 0,0 0 1 0 0,0 0-1 0 0,0 0 0 0 0,0 0 1 0 0,0 0-1 0 0,0 0 0 0 0,0-1 1 0 0,0 1-1 0 0,0-1 0 0 0,-1 1 0 0 0,1-1 1 0 0,-1 0-1 0 0,1 0 0 0 0,0-2 1 0 0,3-1-559 0 0,4-4-325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8.6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27 11975 0 0,'0'0'267'0'0,"0"0"42"0"0,0 0 17 0 0,0 0-28 0 0,0 0-126 0 0,0 0 204 0 0,7-7 1063 0 0,0 6-1290 0 0,1-3-133 0 0,0 1-16 0 0,-2 1 38 0 0,-1 1-1 0 0,1 0 1 0 0,0 0-1 0 0,9 0 1 0 0,-2 0 217 0 0,-12 0 233 0 0,1 1 21 0 0,6-1-221 0 0,-6 0-268 0 0,0 1 0 0 0,-1-1 0 0 0,1 1 0 0 0,0 0 0 0 0,0-1 0 0 0,0 1 0 0 0,0 0 0 0 0,0 0 0 0 0,-1 0 0 0 0,1 1 0 0 0,0-1 0 0 0,0 0 0 0 0,0 1 0 0 0,0-1 0 0 0,3 2 0 0 0,0 0 33 0 0,1 0-1 0 0,-1 1 1 0 0,1-1-1 0 0,-1 1 1 0 0,0 0-1 0 0,0 1 1 0 0,0-1-1 0 0,-1 1 1 0 0,1 0-1 0 0,-1 0 1 0 0,0 0-1 0 0,0 1 1 0 0,0-1-1 0 0,0 1 1 0 0,-1 0-1 0 0,0 0 1 0 0,0 0-1 0 0,0 1 1 0 0,-1-1-1 0 0,0 1 1 0 0,0-1 0 0 0,0 1-1 0 0,-1 0 1 0 0,0 0-1 0 0,0 0 1 0 0,0 0-1 0 0,-1-1 1 0 0,1 1-1 0 0,-2 0 1 0 0,1 0-1 0 0,-1 0 1 0 0,1 0-1 0 0,-2 0 1 0 0,1 0-1 0 0,-1 0 1 0 0,0-1-1 0 0,0 1 1 0 0,-5 9-1 0 0,1-5-52 0 0,1-1 0 0 0,0 0 0 0 0,-1-1 0 0 0,0 1 0 0 0,0-1 0 0 0,-1 0 0 0 0,-15 13 0 0 0,9-10 0 0 0,10-8 0 0 0,-1 0 0 0 0,0 0 0 0 0,0 0 0 0 0,0-1 0 0 0,0 0 0 0 0,0 1 0 0 0,0-2 0 0 0,0 1 0 0 0,-7 2 0 0 0,8-3 0 0 0,-4 0 0 0 0,-8-7 0 0 0,11 3 0 0 0,1 1 0 0 0,-1-1 0 0 0,0 0 0 0 0,1 0 0 0 0,0 0 0 0 0,0-1 0 0 0,0 1 0 0 0,0-1 0 0 0,0 0 0 0 0,-2-5 0 0 0,0 1 0 0 0,2-1 0 0 0,-1 0 0 0 0,-4-18 0 0 0,-1 7 0 0 0,8 18 0 0 0,-1-1 0 0 0,1 1 0 0 0,0-1 0 0 0,0 1 0 0 0,0-1 0 0 0,0 0 0 0 0,-1-3 0 0 0,-2-19 0 0 0,2 20 0 0 0,1 0 0 0 0,0 0 0 0 0,0 0 0 0 0,1 0 0 0 0,0 0 0 0 0,-1 0 0 0 0,2 0 0 0 0,-1 0 0 0 0,0 0 0 0 0,1 0 0 0 0,0 0 0 0 0,3-8 0 0 0,-3 9 10 0 0,1 0-1 0 0,0 0 0 0 0,0 0 1 0 0,0 0-1 0 0,0 1 1 0 0,6-7-1 0 0,-6 8-84 0 0,0 0 1 0 0,0 0-1 0 0,0 1 1 0 0,1-1-1 0 0,-1 1 0 0 0,1 0 1 0 0,-1-1-1 0 0,1 1 1 0 0,-1 0-1 0 0,1 0 0 0 0,5 0 1 0 0,23-6-1890 0 0,-16 5 941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9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37 10135 0 0,'0'0'231'0'0,"0"0"29"0"0,-1 2 19 0 0,0-1 5 0 0,0 0 1 0 0,1 0-1 0 0,-1 0 1 0 0,0 0 0 0 0,0 0-1 0 0,0 0 1 0 0,0 0-1 0 0,0-1 1 0 0,-1 1 0 0 0,1 0-1 0 0,0-1 1 0 0,0 1-1 0 0,0 0 1 0 0,-1-1-1 0 0,1 0 1 0 0,0 1 0 0 0,-1-1-1 0 0,1 0 1 0 0,0 1-1 0 0,-1-1 1 0 0,1 0 0 0 0,0 0-1 0 0,-2 0 1 0 0,-4 0 1231 0 0,7-1-1361 0 0,0 0-155 0 0,0 1 1 0 0,0-1-1 0 0,1 1 1 0 0,-1-1-1 0 0,0 1 1 0 0,0-1-1 0 0,0 0 1 0 0,0 1-1 0 0,0-1 1 0 0,1 1 0 0 0,-1-1-1 0 0,0 1 1 0 0,0-1-1 0 0,1 1 1 0 0,-1-1-1 0 0,0 1 1 0 0,1 0-1 0 0,-1-1 1 0 0,1 1-1 0 0,-1-1 1 0 0,1 1-1 0 0,-1 0 1 0 0,1-1-1 0 0,-1 1 1 0 0,1 0-1 0 0,-1-1 1 0 0,1 1-1 0 0,-1 0 1 0 0,1 0-1 0 0,0-1 1 0 0,6-1 0 0 0,28-17-1 0 0,-26 12 0 0 0,-3 4 0 0 0,8 2 0 0 0,18-4 0 0 0,-22 5 0 0 0,0 2 0 0 0,-2 5 0 0 0,-6-5 0 0 0,-1 1 0 0 0,1 0 0 0 0,0 0 0 0 0,-1 0 0 0 0,0 0 0 0 0,1 0 0 0 0,-1 4 0 0 0,5 9 0 0 0,-5-13 0 0 0,0 0 0 0 0,-1 0 0 0 0,1 0 0 0 0,-1 0 0 0 0,0 0 0 0 0,0-1 0 0 0,0 1 0 0 0,0 0 0 0 0,0 0 0 0 0,-1 0 0 0 0,0 3 0 0 0,-1 11 0 0 0,0-5 0 0 0,-1 1 0 0 0,0 0 0 0 0,-1-1 0 0 0,0 0 0 0 0,-8 15 0 0 0,0 2 0 0 0,4-11 0 0 0,0 0 0 0 0,-1 0 0 0 0,-1-1 0 0 0,-14 18 0 0 0,3-5 0 0 0,21-30 0 0 0,0 0 0 0 0,0 0 0 0 0,0 0 0 0 0,0 0 0 0 0,0 0 0 0 0,0 0 0 0 0,0 0 0 0 0,0 0 0 0 0,0 0 0 0 0,0 0 0 0 0,0-1 0 0 0,0 1 0 0 0,0 0 0 0 0,0 0 0 0 0,0 0 0 0 0,0 0 0 0 0,0 0 0 0 0,0 0 0 0 0,0 0 0 0 0,0 0 0 0 0,0 0 0 0 0,0 0 0 0 0,0 0 0 0 0,0 0 0 0 0,0-1 0 0 0,0 1 0 0 0,0 0 0 0 0,0 0 0 0 0,0 0 0 0 0,0 0 0 0 0,0 0 0 0 0,0 0 0 0 0,0 0 0 0 0,0 0 0 0 0,0 0 0 0 0,-1 0 0 0 0,1 0 0 0 0,0 0 0 0 0,0 0 0 0 0,0 0 0 0 0,0 0 0 0 0,0 0 0 0 0,0 0 0 0 0,0 0 0 0 0,0 0 0 0 0,0 0 0 0 0,0 0 0 0 0,0 0 0 0 0,0 0 0 0 0,-1 0 0 0 0,1 0 0 0 0,0 0 0 0 0,0 0 0 0 0,0 0 0 0 0,0 0 0 0 0,0 0 0 0 0,0 0 0 0 0,0-2 0 0 0,1 0 0 0 0,0-1 0 0 0,0 1 0 0 0,0 0 0 0 0,0 0 0 0 0,0 0 0 0 0,2-3 0 0 0,4-2 0 0 0,-6 6 0 0 0,0 0 0 0 0,1 0 0 0 0,-1 0 0 0 0,0 0 0 0 0,1 0 0 0 0,-1 0 0 0 0,1 0 0 0 0,-1 0 0 0 0,1 1 0 0 0,0-1 0 0 0,-1 1 0 0 0,1-1 0 0 0,-1 1 0 0 0,1 0 0 0 0,0-1 0 0 0,2 1 0 0 0,3 0 0 0 0,-4-1 0 0 0,1 1 0 0 0,0 0 0 0 0,-1 0 0 0 0,1 0 0 0 0,0 0 0 0 0,-1 1 0 0 0,1-1 0 0 0,0 1 0 0 0,6 2 0 0 0,34 17 0 0 0,-16-7 0 0 0,22 13 0 0 0,-39-20 0 0 0,-7-4 0 0 0,0 0 0 0 0,0 0 0 0 0,0 0 0 0 0,8 2 0 0 0,-1 2 0 0 0,-9-5-5 0 0,0 0 0 0 0,0 0 0 0 0,0 0 0 0 0,0 0 0 0 0,0 0 1 0 0,0 0-1 0 0,0 0 0 0 0,1 0 0 0 0,-1-1 0 0 0,0 1 0 0 0,0-1 0 0 0,5 0 0 0 0,-6 0-483 0 0,14 1 961 0 0,-7-3-6804 0 0,-8 2 717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3T18:53:20.7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0 17503 0 0,'0'0'399'0'0,"0"0"60"0"0,0 0 21 0 0,0 0-59 0 0,0 0-136 0 0,0 0 457 0 0,0 2 228 0 0,3 10-571 0 0,-1 0-1 0 0,0 1 1 0 0,-1-1 0 0 0,-1 1-1 0 0,1-1 1 0 0,-2 1 0 0 0,-2 17-1 0 0,-32 129 721 0 0,31-126-1119 0 0,7-18 0 0 0,-2-9 0 0 0,4 3 0 0 0,-3-7 0 0 0,0 0 0 0 0,0 0 0 0 0,1-1 0 0 0,-1 1 0 0 0,0-1 0 0 0,1 1 0 0 0,0-1 0 0 0,-1 0 0 0 0,1 0 0 0 0,0 0 0 0 0,-1 0 0 0 0,1-1 0 0 0,0 1 0 0 0,5 0 0 0 0,5 0 0 0 0,27-2 0 0 0,-17 0 0 0 0,144-7-92 0 0,-138 4 15 0 0,0-1 0 0 0,0-1-1 0 0,47-17 1 0 0,-70 21-137 0 0,0-1 0 0 0,0 1 0 0 0,0-2 0 0 0,-1 1-1 0 0,1-1 1 0 0,6-5 0 0 0,-9 6-96 0 0,-1 1-1 0 0,1-1 0 0 0,-1 0 1 0 0,0 1-1 0 0,0-1 0 0 0,0-1 1 0 0,0 1-1 0 0,0 0 0 0 0,-1 0 1 0 0,1-1-1 0 0,-1 1 0 0 0,0 0 1 0 0,1-5-1 0 0,1-12-1224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49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 10135 0 0,'2'15'1079'0'0,"-2"-6"-203"0"0,-1-1-1 0 0,0 0 1 0 0,-3 15-1 0 0,3-17-206 0 0,-1-1 0 0 0,2 1 0 0 0,-2 10-1 0 0,-1 20 1348 0 0,3-35-2015 0 0,0-1-1 0 0,0 1 0 0 0,-1-1 1 0 0,1 1-1 0 0,0-1 1 0 0,0 1-1 0 0,0-1 0 0 0,0 1 1 0 0,0 0-1 0 0,1-1 1 0 0,-1 1-1 0 0,0-1 0 0 0,0 1 1 0 0,0-1-1 0 0,0 1 1 0 0,0-1-1 0 0,1 0 0 0 0,-1 1 1 0 0,0-1-1 0 0,1 1 0 0 0,-1-1 1 0 0,0 1-1 0 0,1-1 1 0 0,-1 0-1 0 0,0 1 0 0 0,1-1 1 0 0,-1 0-1 0 0,0 1 1 0 0,1-1-1 0 0,-1 0 0 0 0,1 1 1 0 0,-1-1-1 0 0,1 0 1 0 0,-1 0-1 0 0,1 0 0 0 0,0 1 1 0 0,0-1 0 0 0,3 2-1 0 0,-1 1 0 0 0,1-1 0 0 0,0-1 0 0 0,-1 1 0 0 0,1 0 0 0 0,0-1 0 0 0,0 0 0 0 0,0 0 0 0 0,1 0 0 0 0,-1 0 0 0 0,7-1 0 0 0,-8 0 0 0 0,0 1 0 0 0,1-1 0 0 0,-1 1 0 0 0,1-1 0 0 0,-1 1 0 0 0,6 2 0 0 0,-1 0 0 0 0,1 0 0 0 0,0 0 0 0 0,0-1 0 0 0,0-1 0 0 0,1 1 0 0 0,-1-1 0 0 0,0-1 0 0 0,16-1 0 0 0,-13 4 7 0 0,-10-3-19 0 0,0 1 0 0 0,-1 0 1 0 0,1-1-1 0 0,0 0 0 0 0,0 1 1 0 0,0-1-1 0 0,-1 0 0 0 0,1 0 1 0 0,0 0-1 0 0,0 0 1 0 0,4 0-1 0 0,4-1-2648 0 0,-10 1 1637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50.0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13823 0 0,'0'0'315'0'0,"0"0"45"0"0,0 0 21 0 0,3 7 63 0 0,-2-5-389 0 0,-1 0 0 0 0,1 0 0 0 0,-1 0 0 0 0,1 0 0 0 0,-1 0 0 0 0,1 0-1 0 0,-1 0 1 0 0,0 0 0 0 0,0 0 0 0 0,0 3 0 0 0,-1 1 639 0 0,2 1 451 0 0,-1 0 1 0 0,-1 0 0 0 0,-1 13-1 0 0,-2 15-791 0 0,2 17 1017 0 0,2-14-796 0 0,-1-1-567 0 0,5 53 0 0 0,-2-67-13 0 0,-1-6-10 0 0,1-1 1 0 0,0 0-1 0 0,9 28 0 0 0,-10-41-604 0 0,2 5 1091 0 0,1-4-7795 0 0,2-1 441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50.3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0 13823 0 0,'0'0'315'0'0,"0"0"45"0"0,0 0 21 0 0,0 0-49 0 0,-1 2-220 0 0,0-1-97 0 0,0 1-1 0 0,0-1 0 0 0,0 0 1 0 0,0 1-1 0 0,1 0 1 0 0,-1-1-1 0 0,1 1 0 0 0,-1-1 1 0 0,1 1-1 0 0,-1 0 0 0 0,1-1 1 0 0,0 1-1 0 0,0 0 1 0 0,0-1-1 0 0,0 1 0 0 0,0 2 1 0 0,0-1 251 0 0,0 1 0 0 0,0 0-1 0 0,-1 0 1 0 0,1-1 0 0 0,-2 6 0 0 0,-4 6 273 0 0,1 1 0 0 0,1-1-1 0 0,1 1 1 0 0,-4 27 0 0 0,6-31-217 0 0,0 0 1 0 0,-1-1 0 0 0,-1 1 0 0 0,-5 14 0 0 0,7-23-326 0 0,1-2 0 0 0,0 0-1 0 0,0 0 1 0 0,-1 0 0 0 0,1 0-1 0 0,0 0 1 0 0,-1-1 0 0 0,1 1-1 0 0,-1 0 1 0 0,1 0-1 0 0,-1-1 1 0 0,1 1 0 0 0,-1 0-1 0 0,0 0 1 0 0,1-1-1 0 0,-1 1 1 0 0,0-1 0 0 0,-1 2-1 0 0,-5 4-333 0 0,6-5-138 0 0,1-1-33 0 0,0 0-4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51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0 8287 0 0,'0'0'191'0'0,"0"0"26"0"0,0 0 9 0 0,0 0 110 0 0,0 0 444 0 0,0 0 196 0 0,2 8 1066 0 0,-2-5-1515 0 0,1 0 0 0 0,-1 0 0 0 0,0 0 0 0 0,0 0 0 0 0,0 0 0 0 0,-1 0 0 0 0,1-1 0 0 0,-1 5 0 0 0,-2 1-131 0 0,0 0 0 0 0,0 0 1 0 0,-6 10-1 0 0,4-9-235 0 0,1 0 0 0 0,-5 14 0 0 0,-1 19 1444 0 0,8-28-1605 0 0,3-9 0 0 0,1-3 0 0 0,-1 1 105 0 0,0 0 0 0 0,1 0-1 0 0,-1 0 1 0 0,1 0 0 0 0,0 0 0 0 0,0 0 0 0 0,0 0-1 0 0,0-1 1 0 0,0 1 0 0 0,0-1 0 0 0,1 1-1 0 0,-1-1 1 0 0,1 0 0 0 0,0 0 0 0 0,-1 0-1 0 0,1 0 1 0 0,5 2 0 0 0,-2-2-89 0 0,-1 0 0 0 0,0 0 1 0 0,0 0-1 0 0,1 0 0 0 0,-1-1 0 0 0,1 0 1 0 0,0 0-1 0 0,-1-1 0 0 0,11 0 0 0 0,-12 0-16 0 0,-1 0 0 0 0,0 0 0 0 0,0 0 0 0 0,0 1 0 0 0,5 0 0 0 0,-2 1 0 0 0,-1-1 0 0 0,1-1 0 0 0,-1 1 0 0 0,1-1 0 0 0,9-1 0 0 0,-11 1 0 0 0,13-3 0 0 0,-13 1-16 0 0,0 1 0 0 0,0-1 0 0 0,0 0 1 0 0,0 0-1 0 0,3-2 0 0 0,1-2-2437 0 0,-1-2-3609 0 0,-2 0-376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51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11975 0 0,'0'0'547'0'0,"0"0"-11"0"0,0 2-344 0 0,1 6 39 0 0,2 40 5981 0 0,-5-4-3955 0 0,0-27-1739 0 0,1 0-1 0 0,3 32 0 0 0,8 103-501 0 0,-7-96-15 0 0,-3-25-1 0 0,-1-23 0 0 0,1 1 0 0 0,0-1 0 0 0,0 0 0 0 0,1 0 0 0 0,0 0 0 0 0,1 1 0 0 0,0-1 0 0 0,3 10 0 0 0,-5-18-12 0 0,1 1 0 0 0,-1-1-1 0 0,0 0 1 0 0,0 1 0 0 0,0-1 0 0 0,0 0-1 0 0,1 1 1 0 0,-1-1 0 0 0,0 0 0 0 0,0 1-1 0 0,1-1 1 0 0,-1 0 0 0 0,0 1 0 0 0,0-1 0 0 0,1 0-1 0 0,-1 0 1 0 0,0 0 0 0 0,1 1 0 0 0,-1-1-1 0 0,0 0 1 0 0,1 0 0 0 0,0 0-116 0 0,0 0 1 0 0,0 0-1 0 0,0-1 1 0 0,0 1-1 0 0,-1-1 1 0 0,1 1-1 0 0,0 0 1 0 0,0-1-1 0 0,-1 0 1 0 0,1 1-1 0 0,0-1 1 0 0,-1 1-1 0 0,1-1 1 0 0,0 0-1 0 0,-1 1 1 0 0,1-1-1 0 0,0-1 1 0 0,9-16-2919 0 0,-3 4 1000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51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 11975 0 0,'0'0'267'0'0,"0"0"42"0"0,0 0 17 0 0,0 0-28 0 0,0 0-126 0 0,0-3 204 0 0,1 2-305 0 0,-1-1 1 0 0,0 1-1 0 0,1 0 0 0 0,-1-1 0 0 0,1 1 0 0 0,0 0 0 0 0,-1 0 0 0 0,1-1 1 0 0,0 1-1 0 0,0 0 0 0 0,0 0 0 0 0,0 0 0 0 0,2-2 0 0 0,-1 2 441 0 0,-2 1 0 0 0,14-11 1104 0 0,20-2-1600 0 0,-20 9-16 0 0,1 1 0 0 0,-1 1 0 0 0,19-1 0 0 0,-28 3 0 0 0,-4-1 0 0 0,1 1 0 0 0,0 0 0 0 0,-1 0 0 0 0,1 0 0 0 0,-1 0 0 0 0,1 0 0 0 0,0 0 0 0 0,-1 0 0 0 0,1 0 0 0 0,0 1 0 0 0,-1-1 0 0 0,1 1 0 0 0,-1-1 0 0 0,1 1 0 0 0,-1 0 0 0 0,1-1 0 0 0,1 2 0 0 0,1 1 0 0 0,11 4-14 0 0,-13-3 21 0 0,0-1 72 0 0,0 0 46 0 0,1 0 0 0 0,-1-1-1 0 0,0 1 1 0 0,0 0 0 0 0,0 0-1 0 0,0 1 1 0 0,-1-1 0 0 0,1 0 0 0 0,-1 1-1 0 0,0-1 1 0 0,0 0 0 0 0,0 1-1 0 0,0 5 1 0 0,-1-3-96 0 0,1 1 0 0 0,-1-1-1 0 0,-1 0 1 0 0,1 1 0 0 0,-1-1 0 0 0,-1 0-1 0 0,-1 7 1 0 0,0 5-31 0 0,3-15 12 0 0,-1 0 1 0 0,0 1 0 0 0,1-1-1 0 0,-1 0 1 0 0,0 1 0 0 0,-2 2-1 0 0,-1 1 102 0 0,-1 3 307 0 0,1 0-1 0 0,-7 18 1 0 0,10-23-334 0 0,-1-1 0 0 0,0 1 0 0 0,0-1-1 0 0,-1 0 1 0 0,1 0 0 0 0,-5 6 0 0 0,-10 17-71 0 0,15-23-14 0 0,-1 0 0 0 0,1 0 0 0 0,0-1 0 0 0,-7 7 0 0 0,-3 5 0 0 0,12-14 0 0 0,0 0 0 0 0,0-1 0 0 0,-1 1 0 0 0,1 0 0 0 0,0-1 0 0 0,-1 1 0 0 0,1 0 0 0 0,-1-1 0 0 0,1 1 0 0 0,-1-1 0 0 0,1 1 0 0 0,-1-1 0 0 0,1 1 0 0 0,-1-1 0 0 0,1 1 0 0 0,-1-1 0 0 0,0 0 0 0 0,1 1 0 0 0,-1-1 0 0 0,0 0 0 0 0,0 1 0 0 0,-2 0 0 0 0,-5 0 0 0 0,7-1-17 0 0,-1-1 0 0 0,1 0 0 0 0,0 0 1 0 0,0 1-1 0 0,0-1 0 0 0,0 0 0 0 0,0 0 0 0 0,0 0 0 0 0,0 0 0 0 0,1 0 0 0 0,-1 0 0 0 0,0-1 0 0 0,0 1 0 0 0,1 0 1 0 0,-1 0-1 0 0,1-1 0 0 0,-1-1 0 0 0,-8-27-1124 0 0,7 21 760 0 0,-6-25 325 0 0,1-1 1 0 0,-3-41 0 0 0,10 71 55 0 0,1-1 0 0 0,-1 1 0 0 0,1-1 0 0 0,0 1 0 0 0,4-10 0 0 0,0-7 0 0 0,6-24-442 0 0,-10 45 246 0 0,0-1 0 0 0,0 0 0 0 0,-1 1 0 0 0,1-1 0 0 0,0 1 0 0 0,0 0 0 0 0,1-1 0 0 0,-1 1 1 0 0,0 0-1 0 0,0-1 0 0 0,1 1 0 0 0,-1 0 0 0 0,0 0 0 0 0,1 0 0 0 0,-1 0 0 0 0,1 0 1 0 0,1 0-1 0 0,3-2-2302 0 0,5-4-3116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52.5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222 102 10135 0 0,'0'0'464'0'0,"0"0"-9"0"0,0 0-223 0 0,1-16 1153 0 0,-1 14-1216 0 0,0 0-1 0 0,0 0 1 0 0,-1-1-1 0 0,1 1 1 0 0,-1 0-1 0 0,1 0 0 0 0,-1-1 1 0 0,0 1-1 0 0,0 0 1 0 0,0 0-1 0 0,0 0 1 0 0,-2-4-1 0 0,-18-21 1738 0 0,19 25-1839 0 0,1 0 0 0 0,-1 0-1 0 0,0 0 1 0 0,1 0 0 0 0,-1 0-1 0 0,0 1 1 0 0,0-1 0 0 0,-1 1-1 0 0,1-1 1 0 0,0 1 0 0 0,0 0-1 0 0,-1 0 1 0 0,1 0 0 0 0,-1 0-1 0 0,1 0 1 0 0,-1 0 0 0 0,1 1-1 0 0,-1-1 1 0 0,-4 1 0 0 0,0 1 79 0 0,1 0 1 0 0,-1 1 0 0 0,1 0 0 0 0,0 0 0 0 0,-1 0 0 0 0,1 1 0 0 0,1 0 0 0 0,-11 7 0 0 0,10-7 23 0 0,0 1-1 0 0,0 0 0 0 0,0 1 1 0 0,1-1-1 0 0,0 1 0 0 0,0 0 1 0 0,0 0-1 0 0,0 1 0 0 0,1 0 1 0 0,0-1-1 0 0,-5 9 0 0 0,8-12-167 0 0,0 0-1 0 0,0 0 0 0 0,0 0 1 0 0,0 0-1 0 0,0 0 0 0 0,0 1 1 0 0,0-1-1 0 0,1 0 0 0 0,-1 0 1 0 0,0 3-1 0 0,1 0 0 0 0,0-4-1 0 0,-1 1 0 0 0,1-1 0 0 0,0 0 0 0 0,0 0 0 0 0,-1 1 0 0 0,1-1 0 0 0,0 0 0 0 0,0 0 0 0 0,1 1 0 0 0,-1-1 0 0 0,0 0 0 0 0,0 0 0 0 0,0 1 0 0 0,1-1 0 0 0,-1 0 0 0 0,1 0 0 0 0,-1 0 0 0 0,1 1 0 0 0,0-1 0 0 0,-1 0 0 0 0,1 0 0 0 0,0 0 0 0 0,-1 0 0 0 0,1 0 0 0 0,0 0 0 0 0,0-1 0 0 0,0 1 0 0 0,2 1 0 0 0,-1 0 0 0 0,-2-2 0 0 0,1 1 0 0 0,-1-1 0 0 0,1 1 0 0 0,-1-1 0 0 0,1 1 0 0 0,-1 0 0 0 0,1-1 0 0 0,0 0 0 0 0,-1 1 0 0 0,1-1 0 0 0,0 1 0 0 0,-1-1 0 0 0,1 0 0 0 0,0 0 0 0 0,-1 1 0 0 0,1-1 0 0 0,0 0 0 0 0,0 0 0 0 0,-1 0 0 0 0,1 0 0 0 0,0 0 0 0 0,1 0 0 0 0,1 0 0 0 0,3 1 0 0 0,0 0 0 0 0,0-1 0 0 0,0 0 0 0 0,0 0 0 0 0,0-1 0 0 0,0 0 0 0 0,0 0 0 0 0,-1 0 0 0 0,1 0 0 0 0,0-1 0 0 0,0 0 0 0 0,-1 0 0 0 0,1-1 0 0 0,-1 1 0 0 0,0-1 0 0 0,0-1 0 0 0,0 1 0 0 0,6-6 0 0 0,-8 6 0 0 0,0 1 0 0 0,0-1 0 0 0,0 1 0 0 0,0 0 0 0 0,5-3 0 0 0,1 0 0 0 0,0-1 0 0 0,-1-1 0 0 0,11-9 0 0 0,-19 16 0 0 0,0 0 0 0 0,0 0 0 0 0,0 0 0 0 0,0 0 0 0 0,0 0 0 0 0,0 1 0 0 0,0-1 0 0 0,0 0 0 0 0,0 0 0 0 0,0 0 0 0 0,0 0 0 0 0,0 0 0 0 0,0 0 0 0 0,0 0 0 0 0,0 0 0 0 0,0 0 0 0 0,0 0 0 0 0,0 0 0 0 0,0 0 0 0 0,0 0 0 0 0,0 0 0 0 0,0 0 0 0 0,0 0 0 0 0,0 0 0 0 0,0 0 0 0 0,0 0 0 0 0,0 1 0 0 0,0-1 0 0 0,1 0 0 0 0,-1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0,-1 8 0 0 0,-5 11 0 0 0,6-18 0 0 0,-11 45 683 0 0,1 1-1 0 0,-6 85 1 0 0,6-44-683 0 0,7-65 0 0 0,2-16 0 0 0,0 0 0 0 0,0 0 0 0 0,1 9 0 0 0,0-5 0 0 0,0-11-15 0 0,0 0-1 0 0,0 0 1 0 0,0 0 0 0 0,0 0-1 0 0,0 0 1 0 0,0 0 0 0 0,0 1-1 0 0,0-1 1 0 0,0 0 0 0 0,0 0-1 0 0,0 0 1 0 0,0 0 0 0 0,0 0-1 0 0,0 0 1 0 0,0 0 0 0 0,0 0-1 0 0,0 0 1 0 0,0 0 0 0 0,0 1-1 0 0,0-1 1 0 0,0 0-1 0 0,0 0 1 0 0,0 0 0 0 0,0 0-1 0 0,0 0 1 0 0,0 0 0 0 0,0 0-1 0 0,0 0 1 0 0,0 0 0 0 0,0 0-1 0 0,0 0 1 0 0,1 0 0 0 0,-1 1-1 0 0,0-1 1 0 0,0 0 0 0 0,0 0-1 0 0,0 0 1 0 0,0 0 0 0 0,0 0-1 0 0,0 0 1 0 0,0 0-1 0 0,0 0 1 0 0,0 0 0 0 0,0 0-1 0 0,0 0 1 0 0,1 0 0 0 0,-1 0-1 0 0,0 0 1 0 0,0 0 0 0 0,0 0-1 0 0,0 0 1 0 0,0 0 0 0 0,0 0-1 0 0,0 0 1 0 0,6-4-840 0 0,4-11-1034 0 0,-2-8-133 0 0,2-1-24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52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 15663 0 0,'0'0'105'0'0,"1"1"0"0"0,-1-1 0 0 0,1 0-1 0 0,-1 1 1 0 0,1-1 0 0 0,-1 1 0 0 0,1-1 0 0 0,-1 1-1 0 0,1 0 1 0 0,-1-1 0 0 0,0 1 0 0 0,1-1 0 0 0,-1 1-1 0 0,0 0 1 0 0,1 2 6 0 0,-7 12-74 0 0,-15 34 1395 0 0,-3 0 616 0 0,11-19-1450 0 0,10-24-582 0 0,0 0 1 0 0,0 0-1 0 0,1 0 1 0 0,-3 12-1 0 0,3-7 177 0 0,1 1-1 0 0,0-1 1 0 0,1 1 0 0 0,1-1-1 0 0,0 1 1 0 0,0-1 0 0 0,1 1-1 0 0,1-1 1 0 0,0 0 0 0 0,8 21-1 0 0,-7-23-202 0 0,0 0 0 0 0,0-1 0 0 0,1 1-1 0 0,0-1 1 0 0,0-1 0 0 0,1 1 0 0 0,0-1 0 0 0,0 0-1 0 0,1 0 1 0 0,0 0 0 0 0,0-1 0 0 0,1 0-1 0 0,13 7 1 0 0,-14-9 10 0 0,1-1 0 0 0,0 0 0 0 0,0-1 0 0 0,0 1 0 0 0,1-2 0 0 0,-1 1 0 0 0,0-1 0 0 0,1-1 0 0 0,-1 1 0 0 0,1-1 0 0 0,-1-1 0 0 0,0 1 0 0 0,12-4 0 0 0,-13 3 0 0 0,0-1 0 0 0,1 0 0 0 0,-1-1 0 0 0,0 1 0 0 0,0-1 0 0 0,0-1 0 0 0,0 1 0 0 0,-1-1 0 0 0,0 0 0 0 0,1-1 0 0 0,-2 0 0 0 0,1 0 0 0 0,0 0 0 0 0,9-12 0 0 0,-12 13 0 0 0,-1-1 0 0 0,1 0 0 0 0,-1 0 0 0 0,0 0 0 0 0,0 0 0 0 0,0 0 0 0 0,-1 0 0 0 0,2-10 0 0 0,-2 12 0 0 0,-1-1 0 0 0,0 1 0 0 0,0-1 0 0 0,0 1 0 0 0,0-1 0 0 0,0 1 0 0 0,-1-1 0 0 0,1 1 0 0 0,-1-1 0 0 0,0 1 0 0 0,0 0 0 0 0,-1-1 0 0 0,1 1 0 0 0,-3-4 0 0 0,3 5 0 0 0,-6-5 0 0 0,5 6 0 0 0,0 1 0 0 0,0-1 0 0 0,0 1 0 0 0,-1-1 0 0 0,1 1 0 0 0,0 0 0 0 0,-5 0 0 0 0,-2 1 0 0 0,-1 0 0 0 0,0 1 0 0 0,0 0 0 0 0,1 0 0 0 0,-1 1 0 0 0,1 1 0 0 0,0 0 0 0 0,0 0 0 0 0,0 0 0 0 0,0 1 0 0 0,1 1 0 0 0,0-1 0 0 0,0 1 0 0 0,1 1 0 0 0,-1 0 0 0 0,-6 8 0 0 0,-11 9 0 0 0,11-9 0 0 0,13-11 0 0 0,0 0 0 0 0,-15 19 0 0 0,16-24-99 0 0,0 1-1 0 0,0 0 1 0 0,1 0-1 0 0,-1 0 1 0 0,0 0-1 0 0,0 0 1 0 0,0 0-1 0 0,0 0 1 0 0,1 0-1 0 0,-1 0 1 0 0,0 0-1 0 0,0 0 1 0 0,0 0-1 0 0,1 0 1 0 0,-1 0-1 0 0,0 0 1 0 0,0 0-1 0 0,1 0 1 0 0,-1 0-1 0 0,0 0 1 0 0,0 0-1 0 0,0 0 0 0 0,0 0 1 0 0,1 0-1 0 0,-1 0 1 0 0,0 0-1 0 0,0 0 1 0 0,0 1-1 0 0,1-1 1 0 0,-1 0-1 0 0,0 0 1 0 0,0 0-1 0 0,0 0 1 0 0,0 0-1 0 0,0 1 1 0 0,0-1-1 0 0,1 0 1 0 0,-1 0-1 0 0,0 0 1 0 0,0 0-1 0 0,0 1 1 0 0,0-1-1 0 0,0 0 1 0 0,0 0-1 0 0,0 0 1 0 0,0 1-1 0 0,0-1 1 0 0,0 0-1 0 0,0 0 1 0 0,0 0-1 0 0,0 1 1 0 0,0-1-1 0 0,0 0 1 0 0,0 0-1 0 0,0 0 1 0 0,0 1-1 0 0,0-1 1 0 0,0 0-1 0 0,0 0 1 0 0,0 0-1 0 0,0 1 1 0 0,0-1-1 0 0,0 0 1 0 0,-1 0-1 0 0,11-4-7216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2:59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8287 0 0,'3'-7'176'0'0,"10"-14"676"0"0,-12 19-117 0 0,-1 2 234 0 0,0 0 45 0 0,0 0-61 0 0,0 0-288 0 0,0 0-121 0 0,0 0-28 0 0,0 0-4 0 0,0 0 0 0 0,0 0 0 0 0,0 0 0 0 0,0 0 0 0 0,0 0 0 0 0,0 0 0 0 0,0 3 0 0 0,-3 36 104 0 0,-8 150 824 0 0,11-177-1025 0 0,-3 25-222 0 0,7-83-193 0 0,0 11 0 0 0,0 0 0 0 0,10-36 0 0 0,-12 64 0 0 0,1 0 0 0 0,0 0 0 0 0,0 0 0 0 0,0 0 0 0 0,1 0 0 0 0,0 1 0 0 0,1 0 0 0 0,8-11 0 0 0,-2 8 0 0 0,-7 9 0 0 0,-1-1 0 0 0,17-7 0 0 0,-11 9 0 0 0,-7-1 0 0 0,0 0 0 0 0,-1 0 0 0 0,1 1 0 0 0,0-1 0 0 0,-1 1 0 0 0,1-1 0 0 0,-1 1 0 0 0,1 0 0 0 0,-1 0 0 0 0,0-1 0 0 0,1 1 0 0 0,-1 0 0 0 0,0 0 0 0 0,3 2 0 0 0,-1 1 0 0 0,-1-3 0 0 0,-1 0 0 0 0,0 0 0 0 0,1 0 0 0 0,-1 1 0 0 0,0-1 0 0 0,0 0 0 0 0,0 1 0 0 0,0-1 0 0 0,0 1 0 0 0,0-1 0 0 0,0 1 0 0 0,0 0 0 0 0,0 2 0 0 0,3 3 0 0 0,0 1 0 0 0,1 1 0 0 0,-1-1 0 0 0,-1 1 0 0 0,1 0 0 0 0,-2 0 0 0 0,1 0 0 0 0,1 14 0 0 0,5 15 0 0 0,-4-17 0 0 0,1 13 0 0 0,-3-26 0 0 0,0-8 0 0 0,1-4 0 0 0,2-4 0 0 0,0 0 0 0 0,5-12 0 0 0,-2 4 0 0 0,2-8 0 0 0,-10 19 0 0 0,1 1 0 0 0,-1 0 0 0 0,1 0 0 0 0,4-7 0 0 0,4-6 0 0 0,-9 14 0 0 0,1 0 0 0 0,-1 0 0 0 0,1 1 0 0 0,0-1 0 0 0,-1 1 0 0 0,1-1 0 0 0,0 1 0 0 0,0 0 0 0 0,4-3 0 0 0,2-2 0 0 0,-6 5 0 0 0,1-1 0 0 0,-1 1 0 0 0,1 0 0 0 0,0 0 0 0 0,0 1 0 0 0,0-1 0 0 0,0 1 0 0 0,0-1 0 0 0,0 1 0 0 0,4-1 0 0 0,-4 0 0 0 0,-2 1 0 0 0,0 1 0 0 0,0-1 0 0 0,-1 1 0 0 0,1-1 0 0 0,0 1 0 0 0,0-1 0 0 0,0 1 0 0 0,0 0 0 0 0,0-1 0 0 0,0 1 0 0 0,0 0 0 0 0,0 0 0 0 0,-1 0 0 0 0,1-1 0 0 0,0 1 0 0 0,2 0 0 0 0,-1 0 0 0 0,0 0 0 0 0,0-1 0 0 0,1 1 0 0 0,-1 0 0 0 0,0 0 0 0 0,0 0 0 0 0,1 0 0 0 0,-1 1 0 0 0,0-1 0 0 0,0 1 0 0 0,1-1 0 0 0,-1 1 0 0 0,0 0 0 0 0,0 0 0 0 0,0 0 0 0 0,0 0 0 0 0,0 0 0 0 0,3 2 0 0 0,-3-1 0 0 0,0 1 0 0 0,0-1 0 0 0,0 0 0 0 0,0 1 0 0 0,-1-1 0 0 0,1 1 0 0 0,-1-1 0 0 0,1 1 0 0 0,-1 0 0 0 0,0-1 0 0 0,0 1 0 0 0,0 0 0 0 0,-1 0 0 0 0,2 4 0 0 0,1 18 0 0 0,-1-1 0 0 0,-1 1 0 0 0,-3 37 0 0 0,2-58 0 0 0,0 16 0 0 0,0-19-10 0 0,0 0 0 0 0,0 0 0 0 0,0 1 1 0 0,0-1-1 0 0,0 0 0 0 0,0 0 0 0 0,0 0 0 0 0,0 0 0 0 0,0 0 0 0 0,1 0 0 0 0,-1 0 0 0 0,0 0 1 0 0,1 1-1 0 0,-1-1 0 0 0,2 1 0 0 0,6 1-706 0 0,-7-3 338 0 0,1 1-1058 0 0,0-2-78 0 0,5-2-20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3:00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0 174 13823 0 0,'0'0'315'0'0,"0"0"45"0"0,0 0 21 0 0,0 0-49 0 0,0 0-149 0 0,0 0 194 0 0,0 0 110 0 0,0 0 22 0 0,2 7 515 0 0,3 12-708 0 0,-2-1-1 0 0,0 1 0 0 0,-1 0 1 0 0,-1 22-1 0 0,1 9-260 0 0,-1-41 416 0 0,0 1 0 0 0,1-1-1 0 0,4 11 1 0 0,2-3-307 0 0,-4-11-163 0 0,7 10-1 0 0,-8-14 0 0 0,5 6 0 0 0,2-5 0 0 0,-7-3 3 0 0,0 0 0 0 0,0-1-1 0 0,0 1 1 0 0,-1-1 0 0 0,1 0-1 0 0,0 0 1 0 0,0 0 0 0 0,0 0 0 0 0,-1 0-1 0 0,1 0 1 0 0,-1-1 0 0 0,5-3-1 0 0,0 0-111 0 0,0 0 0 0 0,0-1 0 0 0,6-7 0 0 0,-2-1-116 0 0,-1 1 0 0 0,0-2 0 0 0,0 1 0 0 0,-2-1 0 0 0,0-1 0 0 0,10-25 0 0 0,-16 35 221 0 0,0-1 0 0 0,-1 0 0 0 0,2-11 0 0 0,-3 9 4 0 0,-3 2 64 0 0,3 5 274 0 0,-7 20 1087 0 0,5-9-1407 0 0,0 0 1 0 0,0 0-1 0 0,1 1 0 0 0,0-1 1 0 0,1 0-1 0 0,0 1 0 0 0,1-1 1 0 0,3 16-1 0 0,-3-17-18 0 0,0-1 0 0 0,1 1 0 0 0,1 0 0 0 0,-1-1 0 0 0,1 0 0 0 0,0 1 0 0 0,1-1 0 0 0,0 0 0 0 0,0-1 0 0 0,0 1 0 0 0,1-1 0 0 0,0 0 0 0 0,0 0 0 0 0,1 0 0 0 0,-1-1 0 0 0,9 7 0 0 0,-13-12 0 0 0,14 8 0 0 0,-11-7 0 0 0,0 0 0 0 0,0-1 0 0 0,0 0 0 0 0,0 0 0 0 0,6-1 0 0 0,-3 1-28 0 0,0-2-1 0 0,1 1 0 0 0,-1-1 1 0 0,0 0-1 0 0,-1-1 0 0 0,1 1 1 0 0,0-1-1 0 0,-1-1 0 0 0,1 1 1 0 0,-1-1-1 0 0,0 0 0 0 0,0-1 1 0 0,6-6-1 0 0,10-10-707 0 0,-14 14 312 0 0,-1 0 1 0 0,12-15-1 0 0,-9 9 191 0 0,0-1 0 0 0,-1 0 0 0 0,-1 0 0 0 0,0-1 0 0 0,-2 0-1 0 0,11-30 1 0 0,-10 9-279 0 0,-1 0 0 0 0,-1 0 0 0 0,-2-70 0 0 0,-3 96 512 0 0,2 3 64 0 0,-2 6 274 0 0,0 1 136 0 0,0 0 34 0 0,0 0 4 0 0,0 0 0 0 0,-5 11 512 0 0,2-1-605 0 0,0 1-1 0 0,0-1 1 0 0,1 0 0 0 0,1 0-1 0 0,-1 14 1 0 0,3 53 179 0 0,0-60-121 0 0,4 46 603 0 0,1 20-1043 0 0,-6-72-37 0 0,1 1 0 0 0,1-1 0 0 0,0 1 0 0 0,1-1 0 0 0,0 0 0 0 0,9 20 0 0 0,-6-14 0 0 0,-2-10-64 0 0,-3-6-214 0 0,1 0 0 0 0,-1 0 0 0 0,0 0 0 0 0,1 0 0 0 0,-1 0 0 0 0,1-1 0 0 0,-1 1 0 0 0,1-1 0 0 0,-1 1 0 0 0,1-1-1 0 0,0 1 1 0 0,-1-1 0 0 0,1 0 0 0 0,-1 0 0 0 0,1 0 0 0 0,0 0 0 0 0,-1 0 0 0 0,1 0 0 0 0,2-1 0 0 0,9 0-1754 0 0,-11 1-15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7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24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52175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6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44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00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83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45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20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6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4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81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2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6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1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877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://pngimg.com/download/51571" TargetMode="External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openxmlformats.org/officeDocument/2006/relationships/customXml" Target="../ink/ink3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customXml" Target="../ink/ink1.xml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oval-png" TargetMode="External"/><Relationship Id="rId11" Type="http://schemas.openxmlformats.org/officeDocument/2006/relationships/hyperlink" Target="http://pngimg.com/download/5911" TargetMode="External"/><Relationship Id="rId5" Type="http://schemas.openxmlformats.org/officeDocument/2006/relationships/image" Target="../media/image9.png"/><Relationship Id="rId15" Type="http://schemas.openxmlformats.org/officeDocument/2006/relationships/hyperlink" Target="http://www.cordovacarter.weebly.com" TargetMode="External"/><Relationship Id="rId10" Type="http://schemas.openxmlformats.org/officeDocument/2006/relationships/image" Target="../media/image12.png"/><Relationship Id="rId19" Type="http://schemas.openxmlformats.org/officeDocument/2006/relationships/customXml" Target="../ink/ink2.xml"/><Relationship Id="rId4" Type="http://schemas.openxmlformats.org/officeDocument/2006/relationships/image" Target="../media/image8.png"/><Relationship Id="rId9" Type="http://schemas.openxmlformats.org/officeDocument/2006/relationships/hyperlink" Target="http://pngimg.com/download/6981" TargetMode="External"/><Relationship Id="rId14" Type="http://schemas.openxmlformats.org/officeDocument/2006/relationships/hyperlink" Target="http://www.deltamath.com" TargetMode="External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30.png"/><Relationship Id="rId21" Type="http://schemas.openxmlformats.org/officeDocument/2006/relationships/image" Target="../media/image3510.png"/><Relationship Id="rId42" Type="http://schemas.openxmlformats.org/officeDocument/2006/relationships/customXml" Target="../ink/ink84.xml"/><Relationship Id="rId47" Type="http://schemas.openxmlformats.org/officeDocument/2006/relationships/image" Target="../media/image480.png"/><Relationship Id="rId63" Type="http://schemas.openxmlformats.org/officeDocument/2006/relationships/image" Target="../media/image560.png"/><Relationship Id="rId68" Type="http://schemas.openxmlformats.org/officeDocument/2006/relationships/customXml" Target="../ink/ink97.xml"/><Relationship Id="rId84" Type="http://schemas.openxmlformats.org/officeDocument/2006/relationships/customXml" Target="../ink/ink105.xml"/><Relationship Id="rId89" Type="http://schemas.openxmlformats.org/officeDocument/2006/relationships/image" Target="../media/image690.png"/><Relationship Id="rId112" Type="http://schemas.openxmlformats.org/officeDocument/2006/relationships/customXml" Target="../ink/ink119.xml"/><Relationship Id="rId16" Type="http://schemas.openxmlformats.org/officeDocument/2006/relationships/customXml" Target="../ink/ink71.xml"/><Relationship Id="rId107" Type="http://schemas.openxmlformats.org/officeDocument/2006/relationships/image" Target="../media/image780.png"/><Relationship Id="rId11" Type="http://schemas.openxmlformats.org/officeDocument/2006/relationships/image" Target="../media/image3010.png"/><Relationship Id="rId32" Type="http://schemas.openxmlformats.org/officeDocument/2006/relationships/customXml" Target="../ink/ink79.xml"/><Relationship Id="rId37" Type="http://schemas.openxmlformats.org/officeDocument/2006/relationships/image" Target="../media/image4310.png"/><Relationship Id="rId53" Type="http://schemas.openxmlformats.org/officeDocument/2006/relationships/image" Target="../media/image510.png"/><Relationship Id="rId58" Type="http://schemas.openxmlformats.org/officeDocument/2006/relationships/customXml" Target="../ink/ink92.xml"/><Relationship Id="rId74" Type="http://schemas.openxmlformats.org/officeDocument/2006/relationships/customXml" Target="../ink/ink100.xml"/><Relationship Id="rId79" Type="http://schemas.openxmlformats.org/officeDocument/2006/relationships/image" Target="../media/image640.png"/><Relationship Id="rId102" Type="http://schemas.openxmlformats.org/officeDocument/2006/relationships/customXml" Target="../ink/ink114.xml"/><Relationship Id="rId123" Type="http://schemas.openxmlformats.org/officeDocument/2006/relationships/image" Target="../media/image86.png"/><Relationship Id="rId128" Type="http://schemas.openxmlformats.org/officeDocument/2006/relationships/customXml" Target="../ink/ink127.xml"/><Relationship Id="rId5" Type="http://schemas.openxmlformats.org/officeDocument/2006/relationships/image" Target="../media/image2710.png"/><Relationship Id="rId90" Type="http://schemas.openxmlformats.org/officeDocument/2006/relationships/customXml" Target="../ink/ink108.xml"/><Relationship Id="rId95" Type="http://schemas.openxmlformats.org/officeDocument/2006/relationships/image" Target="../media/image720.png"/><Relationship Id="rId22" Type="http://schemas.openxmlformats.org/officeDocument/2006/relationships/customXml" Target="../ink/ink74.xml"/><Relationship Id="rId27" Type="http://schemas.openxmlformats.org/officeDocument/2006/relationships/image" Target="../media/image3810.png"/><Relationship Id="rId43" Type="http://schemas.openxmlformats.org/officeDocument/2006/relationships/image" Target="../media/image460.png"/><Relationship Id="rId48" Type="http://schemas.openxmlformats.org/officeDocument/2006/relationships/customXml" Target="../ink/ink87.xml"/><Relationship Id="rId64" Type="http://schemas.openxmlformats.org/officeDocument/2006/relationships/customXml" Target="../ink/ink95.xml"/><Relationship Id="rId69" Type="http://schemas.openxmlformats.org/officeDocument/2006/relationships/image" Target="../media/image590.png"/><Relationship Id="rId113" Type="http://schemas.openxmlformats.org/officeDocument/2006/relationships/image" Target="../media/image810.png"/><Relationship Id="rId118" Type="http://schemas.openxmlformats.org/officeDocument/2006/relationships/customXml" Target="../ink/ink122.xml"/><Relationship Id="rId80" Type="http://schemas.openxmlformats.org/officeDocument/2006/relationships/customXml" Target="../ink/ink103.xml"/><Relationship Id="rId85" Type="http://schemas.openxmlformats.org/officeDocument/2006/relationships/image" Target="../media/image670.png"/><Relationship Id="rId12" Type="http://schemas.openxmlformats.org/officeDocument/2006/relationships/customXml" Target="../ink/ink69.xml"/><Relationship Id="rId17" Type="http://schemas.openxmlformats.org/officeDocument/2006/relationships/image" Target="../media/image3310.png"/><Relationship Id="rId33" Type="http://schemas.openxmlformats.org/officeDocument/2006/relationships/image" Target="../media/image4110.png"/><Relationship Id="rId38" Type="http://schemas.openxmlformats.org/officeDocument/2006/relationships/customXml" Target="../ink/ink82.xml"/><Relationship Id="rId59" Type="http://schemas.openxmlformats.org/officeDocument/2006/relationships/image" Target="../media/image540.png"/><Relationship Id="rId103" Type="http://schemas.openxmlformats.org/officeDocument/2006/relationships/image" Target="../media/image760.png"/><Relationship Id="rId108" Type="http://schemas.openxmlformats.org/officeDocument/2006/relationships/customXml" Target="../ink/ink117.xml"/><Relationship Id="rId124" Type="http://schemas.openxmlformats.org/officeDocument/2006/relationships/customXml" Target="../ink/ink125.xml"/><Relationship Id="rId129" Type="http://schemas.openxmlformats.org/officeDocument/2006/relationships/image" Target="../media/image89.png"/><Relationship Id="rId54" Type="http://schemas.openxmlformats.org/officeDocument/2006/relationships/customXml" Target="../ink/ink90.xml"/><Relationship Id="rId70" Type="http://schemas.openxmlformats.org/officeDocument/2006/relationships/customXml" Target="../ink/ink98.xml"/><Relationship Id="rId75" Type="http://schemas.openxmlformats.org/officeDocument/2006/relationships/image" Target="../media/image620.png"/><Relationship Id="rId91" Type="http://schemas.openxmlformats.org/officeDocument/2006/relationships/image" Target="../media/image700.png"/><Relationship Id="rId96" Type="http://schemas.openxmlformats.org/officeDocument/2006/relationships/customXml" Target="../ink/ink1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6.xml"/><Relationship Id="rId23" Type="http://schemas.openxmlformats.org/officeDocument/2006/relationships/image" Target="../media/image3610.png"/><Relationship Id="rId28" Type="http://schemas.openxmlformats.org/officeDocument/2006/relationships/customXml" Target="../ink/ink77.xml"/><Relationship Id="rId49" Type="http://schemas.openxmlformats.org/officeDocument/2006/relationships/image" Target="../media/image490.png"/><Relationship Id="rId114" Type="http://schemas.openxmlformats.org/officeDocument/2006/relationships/customXml" Target="../ink/ink120.xml"/><Relationship Id="rId119" Type="http://schemas.openxmlformats.org/officeDocument/2006/relationships/image" Target="../media/image840.png"/><Relationship Id="rId44" Type="http://schemas.openxmlformats.org/officeDocument/2006/relationships/customXml" Target="../ink/ink85.xml"/><Relationship Id="rId60" Type="http://schemas.openxmlformats.org/officeDocument/2006/relationships/customXml" Target="../ink/ink93.xml"/><Relationship Id="rId65" Type="http://schemas.openxmlformats.org/officeDocument/2006/relationships/image" Target="../media/image570.png"/><Relationship Id="rId81" Type="http://schemas.openxmlformats.org/officeDocument/2006/relationships/image" Target="../media/image650.png"/><Relationship Id="rId86" Type="http://schemas.openxmlformats.org/officeDocument/2006/relationships/customXml" Target="../ink/ink106.xml"/><Relationship Id="rId130" Type="http://schemas.openxmlformats.org/officeDocument/2006/relationships/customXml" Target="../ink/ink128.xml"/><Relationship Id="rId13" Type="http://schemas.openxmlformats.org/officeDocument/2006/relationships/image" Target="../media/image3110.png"/><Relationship Id="rId18" Type="http://schemas.openxmlformats.org/officeDocument/2006/relationships/customXml" Target="../ink/ink72.xml"/><Relationship Id="rId39" Type="http://schemas.openxmlformats.org/officeDocument/2006/relationships/image" Target="../media/image4410.png"/><Relationship Id="rId109" Type="http://schemas.openxmlformats.org/officeDocument/2006/relationships/image" Target="../media/image790.png"/><Relationship Id="rId34" Type="http://schemas.openxmlformats.org/officeDocument/2006/relationships/customXml" Target="../ink/ink80.xml"/><Relationship Id="rId50" Type="http://schemas.openxmlformats.org/officeDocument/2006/relationships/customXml" Target="../ink/ink88.xml"/><Relationship Id="rId55" Type="http://schemas.openxmlformats.org/officeDocument/2006/relationships/image" Target="../media/image520.png"/><Relationship Id="rId76" Type="http://schemas.openxmlformats.org/officeDocument/2006/relationships/customXml" Target="../ink/ink101.xml"/><Relationship Id="rId97" Type="http://schemas.openxmlformats.org/officeDocument/2006/relationships/image" Target="../media/image730.png"/><Relationship Id="rId104" Type="http://schemas.openxmlformats.org/officeDocument/2006/relationships/customXml" Target="../ink/ink115.xml"/><Relationship Id="rId120" Type="http://schemas.openxmlformats.org/officeDocument/2006/relationships/customXml" Target="../ink/ink123.xml"/><Relationship Id="rId125" Type="http://schemas.openxmlformats.org/officeDocument/2006/relationships/image" Target="../media/image87.png"/><Relationship Id="rId7" Type="http://schemas.openxmlformats.org/officeDocument/2006/relationships/image" Target="../media/image2810.png"/><Relationship Id="rId71" Type="http://schemas.openxmlformats.org/officeDocument/2006/relationships/image" Target="../media/image600.png"/><Relationship Id="rId92" Type="http://schemas.openxmlformats.org/officeDocument/2006/relationships/customXml" Target="../ink/ink109.xml"/><Relationship Id="rId2" Type="http://schemas.openxmlformats.org/officeDocument/2006/relationships/image" Target="../media/image19.png"/><Relationship Id="rId29" Type="http://schemas.openxmlformats.org/officeDocument/2006/relationships/image" Target="../media/image3910.png"/><Relationship Id="rId24" Type="http://schemas.openxmlformats.org/officeDocument/2006/relationships/customXml" Target="../ink/ink75.xml"/><Relationship Id="rId40" Type="http://schemas.openxmlformats.org/officeDocument/2006/relationships/customXml" Target="../ink/ink83.xml"/><Relationship Id="rId45" Type="http://schemas.openxmlformats.org/officeDocument/2006/relationships/image" Target="../media/image470.png"/><Relationship Id="rId66" Type="http://schemas.openxmlformats.org/officeDocument/2006/relationships/customXml" Target="../ink/ink96.xml"/><Relationship Id="rId87" Type="http://schemas.openxmlformats.org/officeDocument/2006/relationships/image" Target="../media/image680.png"/><Relationship Id="rId110" Type="http://schemas.openxmlformats.org/officeDocument/2006/relationships/customXml" Target="../ink/ink118.xml"/><Relationship Id="rId115" Type="http://schemas.openxmlformats.org/officeDocument/2006/relationships/image" Target="../media/image820.png"/><Relationship Id="rId131" Type="http://schemas.openxmlformats.org/officeDocument/2006/relationships/image" Target="../media/image90.png"/><Relationship Id="rId61" Type="http://schemas.openxmlformats.org/officeDocument/2006/relationships/image" Target="../media/image550.png"/><Relationship Id="rId82" Type="http://schemas.openxmlformats.org/officeDocument/2006/relationships/customXml" Target="../ink/ink104.xml"/><Relationship Id="rId19" Type="http://schemas.openxmlformats.org/officeDocument/2006/relationships/image" Target="../media/image3410.png"/><Relationship Id="rId14" Type="http://schemas.openxmlformats.org/officeDocument/2006/relationships/customXml" Target="../ink/ink70.xml"/><Relationship Id="rId30" Type="http://schemas.openxmlformats.org/officeDocument/2006/relationships/customXml" Target="../ink/ink78.xml"/><Relationship Id="rId35" Type="http://schemas.openxmlformats.org/officeDocument/2006/relationships/image" Target="../media/image4210.png"/><Relationship Id="rId56" Type="http://schemas.openxmlformats.org/officeDocument/2006/relationships/customXml" Target="../ink/ink91.xml"/><Relationship Id="rId77" Type="http://schemas.openxmlformats.org/officeDocument/2006/relationships/image" Target="../media/image630.png"/><Relationship Id="rId100" Type="http://schemas.openxmlformats.org/officeDocument/2006/relationships/customXml" Target="../ink/ink113.xml"/><Relationship Id="rId105" Type="http://schemas.openxmlformats.org/officeDocument/2006/relationships/image" Target="../media/image770.png"/><Relationship Id="rId126" Type="http://schemas.openxmlformats.org/officeDocument/2006/relationships/customXml" Target="../ink/ink126.xml"/><Relationship Id="rId8" Type="http://schemas.openxmlformats.org/officeDocument/2006/relationships/customXml" Target="../ink/ink67.xml"/><Relationship Id="rId51" Type="http://schemas.openxmlformats.org/officeDocument/2006/relationships/image" Target="../media/image500.png"/><Relationship Id="rId72" Type="http://schemas.openxmlformats.org/officeDocument/2006/relationships/customXml" Target="../ink/ink99.xml"/><Relationship Id="rId93" Type="http://schemas.openxmlformats.org/officeDocument/2006/relationships/image" Target="../media/image710.png"/><Relationship Id="rId98" Type="http://schemas.openxmlformats.org/officeDocument/2006/relationships/customXml" Target="../ink/ink112.xml"/><Relationship Id="rId121" Type="http://schemas.openxmlformats.org/officeDocument/2006/relationships/image" Target="../media/image850.png"/><Relationship Id="rId3" Type="http://schemas.openxmlformats.org/officeDocument/2006/relationships/image" Target="../media/image85.png"/><Relationship Id="rId25" Type="http://schemas.openxmlformats.org/officeDocument/2006/relationships/image" Target="../media/image3710.png"/><Relationship Id="rId46" Type="http://schemas.openxmlformats.org/officeDocument/2006/relationships/customXml" Target="../ink/ink86.xml"/><Relationship Id="rId67" Type="http://schemas.openxmlformats.org/officeDocument/2006/relationships/image" Target="../media/image580.png"/><Relationship Id="rId116" Type="http://schemas.openxmlformats.org/officeDocument/2006/relationships/customXml" Target="../ink/ink121.xml"/><Relationship Id="rId20" Type="http://schemas.openxmlformats.org/officeDocument/2006/relationships/customXml" Target="../ink/ink73.xml"/><Relationship Id="rId41" Type="http://schemas.openxmlformats.org/officeDocument/2006/relationships/image" Target="../media/image4510.png"/><Relationship Id="rId62" Type="http://schemas.openxmlformats.org/officeDocument/2006/relationships/customXml" Target="../ink/ink94.xml"/><Relationship Id="rId83" Type="http://schemas.openxmlformats.org/officeDocument/2006/relationships/image" Target="../media/image660.png"/><Relationship Id="rId88" Type="http://schemas.openxmlformats.org/officeDocument/2006/relationships/customXml" Target="../ink/ink107.xml"/><Relationship Id="rId111" Type="http://schemas.openxmlformats.org/officeDocument/2006/relationships/image" Target="../media/image800.png"/><Relationship Id="rId15" Type="http://schemas.openxmlformats.org/officeDocument/2006/relationships/image" Target="../media/image3210.png"/><Relationship Id="rId36" Type="http://schemas.openxmlformats.org/officeDocument/2006/relationships/customXml" Target="../ink/ink81.xml"/><Relationship Id="rId57" Type="http://schemas.openxmlformats.org/officeDocument/2006/relationships/image" Target="../media/image530.png"/><Relationship Id="rId106" Type="http://schemas.openxmlformats.org/officeDocument/2006/relationships/customXml" Target="../ink/ink116.xml"/><Relationship Id="rId127" Type="http://schemas.openxmlformats.org/officeDocument/2006/relationships/image" Target="../media/image88.png"/><Relationship Id="rId10" Type="http://schemas.openxmlformats.org/officeDocument/2006/relationships/customXml" Target="../ink/ink68.xml"/><Relationship Id="rId31" Type="http://schemas.openxmlformats.org/officeDocument/2006/relationships/image" Target="../media/image4010.png"/><Relationship Id="rId52" Type="http://schemas.openxmlformats.org/officeDocument/2006/relationships/customXml" Target="../ink/ink89.xml"/><Relationship Id="rId73" Type="http://schemas.openxmlformats.org/officeDocument/2006/relationships/image" Target="../media/image610.png"/><Relationship Id="rId78" Type="http://schemas.openxmlformats.org/officeDocument/2006/relationships/customXml" Target="../ink/ink102.xml"/><Relationship Id="rId94" Type="http://schemas.openxmlformats.org/officeDocument/2006/relationships/customXml" Target="../ink/ink110.xml"/><Relationship Id="rId99" Type="http://schemas.openxmlformats.org/officeDocument/2006/relationships/image" Target="../media/image740.png"/><Relationship Id="rId101" Type="http://schemas.openxmlformats.org/officeDocument/2006/relationships/image" Target="../media/image750.png"/><Relationship Id="rId122" Type="http://schemas.openxmlformats.org/officeDocument/2006/relationships/customXml" Target="../ink/ink124.xml"/><Relationship Id="rId4" Type="http://schemas.openxmlformats.org/officeDocument/2006/relationships/customXml" Target="../ink/ink65.xml"/><Relationship Id="rId9" Type="http://schemas.openxmlformats.org/officeDocument/2006/relationships/image" Target="../media/image2910.png"/><Relationship Id="rId26" Type="http://schemas.openxmlformats.org/officeDocument/2006/relationships/customXml" Target="../ink/ink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0.xml"/><Relationship Id="rId13" Type="http://schemas.openxmlformats.org/officeDocument/2006/relationships/image" Target="../media/image101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customXml" Target="../ink/ink132.xml"/><Relationship Id="rId17" Type="http://schemas.openxmlformats.org/officeDocument/2006/relationships/image" Target="../media/image103.png"/><Relationship Id="rId2" Type="http://schemas.openxmlformats.org/officeDocument/2006/relationships/image" Target="../media/image64.png"/><Relationship Id="rId16" Type="http://schemas.openxmlformats.org/officeDocument/2006/relationships/customXml" Target="../ink/ink1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5" Type="http://schemas.openxmlformats.org/officeDocument/2006/relationships/image" Target="../media/image102.png"/><Relationship Id="rId10" Type="http://schemas.openxmlformats.org/officeDocument/2006/relationships/customXml" Target="../ink/ink131.xml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customXml" Target="../ink/ink1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6.xml"/><Relationship Id="rId21" Type="http://schemas.openxmlformats.org/officeDocument/2006/relationships/image" Target="../media/image112.png"/><Relationship Id="rId42" Type="http://schemas.openxmlformats.org/officeDocument/2006/relationships/customXml" Target="../ink/ink154.xml"/><Relationship Id="rId47" Type="http://schemas.openxmlformats.org/officeDocument/2006/relationships/image" Target="../media/image125.png"/><Relationship Id="rId63" Type="http://schemas.openxmlformats.org/officeDocument/2006/relationships/image" Target="../media/image133.png"/><Relationship Id="rId68" Type="http://schemas.openxmlformats.org/officeDocument/2006/relationships/customXml" Target="../ink/ink167.xml"/><Relationship Id="rId2" Type="http://schemas.openxmlformats.org/officeDocument/2006/relationships/image" Target="../media/image64.png"/><Relationship Id="rId16" Type="http://schemas.openxmlformats.org/officeDocument/2006/relationships/customXml" Target="../ink/ink141.xml"/><Relationship Id="rId29" Type="http://schemas.openxmlformats.org/officeDocument/2006/relationships/image" Target="../media/image116.png"/><Relationship Id="rId11" Type="http://schemas.openxmlformats.org/officeDocument/2006/relationships/image" Target="../media/image107.png"/><Relationship Id="rId24" Type="http://schemas.openxmlformats.org/officeDocument/2006/relationships/customXml" Target="../ink/ink145.xml"/><Relationship Id="rId32" Type="http://schemas.openxmlformats.org/officeDocument/2006/relationships/customXml" Target="../ink/ink149.xml"/><Relationship Id="rId37" Type="http://schemas.openxmlformats.org/officeDocument/2006/relationships/image" Target="../media/image120.png"/><Relationship Id="rId40" Type="http://schemas.openxmlformats.org/officeDocument/2006/relationships/customXml" Target="../ink/ink153.xml"/><Relationship Id="rId45" Type="http://schemas.openxmlformats.org/officeDocument/2006/relationships/image" Target="../media/image124.png"/><Relationship Id="rId53" Type="http://schemas.openxmlformats.org/officeDocument/2006/relationships/image" Target="../media/image128.png"/><Relationship Id="rId58" Type="http://schemas.openxmlformats.org/officeDocument/2006/relationships/customXml" Target="../ink/ink162.xml"/><Relationship Id="rId66" Type="http://schemas.openxmlformats.org/officeDocument/2006/relationships/customXml" Target="../ink/ink166.xml"/><Relationship Id="rId5" Type="http://schemas.openxmlformats.org/officeDocument/2006/relationships/image" Target="../media/image104.png"/><Relationship Id="rId61" Type="http://schemas.openxmlformats.org/officeDocument/2006/relationships/image" Target="../media/image132.png"/><Relationship Id="rId19" Type="http://schemas.openxmlformats.org/officeDocument/2006/relationships/image" Target="../media/image111.png"/><Relationship Id="rId14" Type="http://schemas.openxmlformats.org/officeDocument/2006/relationships/customXml" Target="../ink/ink140.xml"/><Relationship Id="rId22" Type="http://schemas.openxmlformats.org/officeDocument/2006/relationships/customXml" Target="../ink/ink144.xml"/><Relationship Id="rId27" Type="http://schemas.openxmlformats.org/officeDocument/2006/relationships/image" Target="../media/image115.png"/><Relationship Id="rId30" Type="http://schemas.openxmlformats.org/officeDocument/2006/relationships/customXml" Target="../ink/ink148.xml"/><Relationship Id="rId35" Type="http://schemas.openxmlformats.org/officeDocument/2006/relationships/image" Target="../media/image119.png"/><Relationship Id="rId43" Type="http://schemas.openxmlformats.org/officeDocument/2006/relationships/image" Target="../media/image123.png"/><Relationship Id="rId48" Type="http://schemas.openxmlformats.org/officeDocument/2006/relationships/customXml" Target="../ink/ink157.xml"/><Relationship Id="rId56" Type="http://schemas.openxmlformats.org/officeDocument/2006/relationships/customXml" Target="../ink/ink161.xml"/><Relationship Id="rId64" Type="http://schemas.openxmlformats.org/officeDocument/2006/relationships/customXml" Target="../ink/ink165.xml"/><Relationship Id="rId69" Type="http://schemas.openxmlformats.org/officeDocument/2006/relationships/image" Target="../media/image136.png"/><Relationship Id="rId8" Type="http://schemas.openxmlformats.org/officeDocument/2006/relationships/customXml" Target="../ink/ink137.xml"/><Relationship Id="rId51" Type="http://schemas.openxmlformats.org/officeDocument/2006/relationships/image" Target="../media/image127.png"/><Relationship Id="rId72" Type="http://schemas.openxmlformats.org/officeDocument/2006/relationships/customXml" Target="../ink/ink169.xml"/><Relationship Id="rId3" Type="http://schemas.openxmlformats.org/officeDocument/2006/relationships/image" Target="../media/image990.png"/><Relationship Id="rId12" Type="http://schemas.openxmlformats.org/officeDocument/2006/relationships/customXml" Target="../ink/ink139.xml"/><Relationship Id="rId17" Type="http://schemas.openxmlformats.org/officeDocument/2006/relationships/image" Target="../media/image110.png"/><Relationship Id="rId25" Type="http://schemas.openxmlformats.org/officeDocument/2006/relationships/image" Target="../media/image114.png"/><Relationship Id="rId33" Type="http://schemas.openxmlformats.org/officeDocument/2006/relationships/image" Target="../media/image118.png"/><Relationship Id="rId38" Type="http://schemas.openxmlformats.org/officeDocument/2006/relationships/customXml" Target="../ink/ink152.xml"/><Relationship Id="rId46" Type="http://schemas.openxmlformats.org/officeDocument/2006/relationships/customXml" Target="../ink/ink156.xml"/><Relationship Id="rId59" Type="http://schemas.openxmlformats.org/officeDocument/2006/relationships/image" Target="../media/image131.png"/><Relationship Id="rId67" Type="http://schemas.openxmlformats.org/officeDocument/2006/relationships/image" Target="../media/image135.png"/><Relationship Id="rId20" Type="http://schemas.openxmlformats.org/officeDocument/2006/relationships/customXml" Target="../ink/ink143.xml"/><Relationship Id="rId41" Type="http://schemas.openxmlformats.org/officeDocument/2006/relationships/image" Target="../media/image122.png"/><Relationship Id="rId54" Type="http://schemas.openxmlformats.org/officeDocument/2006/relationships/customXml" Target="../ink/ink160.xml"/><Relationship Id="rId62" Type="http://schemas.openxmlformats.org/officeDocument/2006/relationships/customXml" Target="../ink/ink164.xml"/><Relationship Id="rId70" Type="http://schemas.openxmlformats.org/officeDocument/2006/relationships/customXml" Target="../ink/ink16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6.xml"/><Relationship Id="rId15" Type="http://schemas.openxmlformats.org/officeDocument/2006/relationships/image" Target="../media/image109.png"/><Relationship Id="rId23" Type="http://schemas.openxmlformats.org/officeDocument/2006/relationships/image" Target="../media/image113.png"/><Relationship Id="rId28" Type="http://schemas.openxmlformats.org/officeDocument/2006/relationships/customXml" Target="../ink/ink147.xml"/><Relationship Id="rId36" Type="http://schemas.openxmlformats.org/officeDocument/2006/relationships/customXml" Target="../ink/ink151.xml"/><Relationship Id="rId49" Type="http://schemas.openxmlformats.org/officeDocument/2006/relationships/image" Target="../media/image126.png"/><Relationship Id="rId57" Type="http://schemas.openxmlformats.org/officeDocument/2006/relationships/image" Target="../media/image130.png"/><Relationship Id="rId10" Type="http://schemas.openxmlformats.org/officeDocument/2006/relationships/customXml" Target="../ink/ink138.xml"/><Relationship Id="rId31" Type="http://schemas.openxmlformats.org/officeDocument/2006/relationships/image" Target="../media/image117.png"/><Relationship Id="rId44" Type="http://schemas.openxmlformats.org/officeDocument/2006/relationships/customXml" Target="../ink/ink155.xml"/><Relationship Id="rId52" Type="http://schemas.openxmlformats.org/officeDocument/2006/relationships/customXml" Target="../ink/ink159.xml"/><Relationship Id="rId60" Type="http://schemas.openxmlformats.org/officeDocument/2006/relationships/customXml" Target="../ink/ink163.xml"/><Relationship Id="rId65" Type="http://schemas.openxmlformats.org/officeDocument/2006/relationships/image" Target="../media/image134.png"/><Relationship Id="rId73" Type="http://schemas.openxmlformats.org/officeDocument/2006/relationships/image" Target="../media/image138.png"/><Relationship Id="rId4" Type="http://schemas.openxmlformats.org/officeDocument/2006/relationships/customXml" Target="../ink/ink135.xml"/><Relationship Id="rId9" Type="http://schemas.openxmlformats.org/officeDocument/2006/relationships/image" Target="../media/image106.png"/><Relationship Id="rId13" Type="http://schemas.openxmlformats.org/officeDocument/2006/relationships/image" Target="../media/image108.png"/><Relationship Id="rId18" Type="http://schemas.openxmlformats.org/officeDocument/2006/relationships/customXml" Target="../ink/ink142.xml"/><Relationship Id="rId39" Type="http://schemas.openxmlformats.org/officeDocument/2006/relationships/image" Target="../media/image121.png"/><Relationship Id="rId34" Type="http://schemas.openxmlformats.org/officeDocument/2006/relationships/customXml" Target="../ink/ink150.xml"/><Relationship Id="rId50" Type="http://schemas.openxmlformats.org/officeDocument/2006/relationships/customXml" Target="../ink/ink158.xml"/><Relationship Id="rId55" Type="http://schemas.openxmlformats.org/officeDocument/2006/relationships/image" Target="../media/image129.png"/><Relationship Id="rId7" Type="http://schemas.openxmlformats.org/officeDocument/2006/relationships/image" Target="../media/image105.png"/><Relationship Id="rId71" Type="http://schemas.openxmlformats.org/officeDocument/2006/relationships/image" Target="../media/image1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7.png"/><Relationship Id="rId299" Type="http://schemas.openxmlformats.org/officeDocument/2006/relationships/customXml" Target="../ink/ink318.xml"/><Relationship Id="rId21" Type="http://schemas.openxmlformats.org/officeDocument/2006/relationships/image" Target="../media/image1090.png"/><Relationship Id="rId63" Type="http://schemas.openxmlformats.org/officeDocument/2006/relationships/image" Target="../media/image1300.png"/><Relationship Id="rId159" Type="http://schemas.openxmlformats.org/officeDocument/2006/relationships/image" Target="../media/image178.png"/><Relationship Id="rId170" Type="http://schemas.openxmlformats.org/officeDocument/2006/relationships/customXml" Target="../ink/ink253.xml"/><Relationship Id="rId226" Type="http://schemas.openxmlformats.org/officeDocument/2006/relationships/customXml" Target="../ink/ink281.xml"/><Relationship Id="rId268" Type="http://schemas.openxmlformats.org/officeDocument/2006/relationships/customXml" Target="../ink/ink302.xml"/><Relationship Id="rId32" Type="http://schemas.openxmlformats.org/officeDocument/2006/relationships/customXml" Target="../ink/ink184.xml"/><Relationship Id="rId74" Type="http://schemas.openxmlformats.org/officeDocument/2006/relationships/customXml" Target="../ink/ink205.xml"/><Relationship Id="rId128" Type="http://schemas.openxmlformats.org/officeDocument/2006/relationships/customXml" Target="../ink/ink232.xml"/><Relationship Id="rId5" Type="http://schemas.openxmlformats.org/officeDocument/2006/relationships/image" Target="../media/image1010.png"/><Relationship Id="rId181" Type="http://schemas.openxmlformats.org/officeDocument/2006/relationships/image" Target="../media/image189.png"/><Relationship Id="rId237" Type="http://schemas.openxmlformats.org/officeDocument/2006/relationships/image" Target="../media/image216.png"/><Relationship Id="rId279" Type="http://schemas.openxmlformats.org/officeDocument/2006/relationships/image" Target="../media/image236.png"/><Relationship Id="rId43" Type="http://schemas.openxmlformats.org/officeDocument/2006/relationships/image" Target="../media/image1200.png"/><Relationship Id="rId139" Type="http://schemas.openxmlformats.org/officeDocument/2006/relationships/image" Target="../media/image168.png"/><Relationship Id="rId290" Type="http://schemas.openxmlformats.org/officeDocument/2006/relationships/image" Target="../media/image241.png"/><Relationship Id="rId304" Type="http://schemas.openxmlformats.org/officeDocument/2006/relationships/image" Target="../media/image248.png"/><Relationship Id="rId85" Type="http://schemas.openxmlformats.org/officeDocument/2006/relationships/image" Target="../media/image141.png"/><Relationship Id="rId150" Type="http://schemas.openxmlformats.org/officeDocument/2006/relationships/customXml" Target="../ink/ink243.xml"/><Relationship Id="rId192" Type="http://schemas.openxmlformats.org/officeDocument/2006/relationships/customXml" Target="../ink/ink264.xml"/><Relationship Id="rId206" Type="http://schemas.openxmlformats.org/officeDocument/2006/relationships/customXml" Target="../ink/ink271.xml"/><Relationship Id="rId248" Type="http://schemas.openxmlformats.org/officeDocument/2006/relationships/customXml" Target="../ink/ink292.xml"/><Relationship Id="rId12" Type="http://schemas.openxmlformats.org/officeDocument/2006/relationships/customXml" Target="../ink/ink174.xml"/><Relationship Id="rId108" Type="http://schemas.openxmlformats.org/officeDocument/2006/relationships/customXml" Target="../ink/ink222.xml"/><Relationship Id="rId54" Type="http://schemas.openxmlformats.org/officeDocument/2006/relationships/customXml" Target="../ink/ink195.xml"/><Relationship Id="rId96" Type="http://schemas.openxmlformats.org/officeDocument/2006/relationships/customXml" Target="../ink/ink216.xml"/><Relationship Id="rId161" Type="http://schemas.openxmlformats.org/officeDocument/2006/relationships/image" Target="../media/image179.png"/><Relationship Id="rId217" Type="http://schemas.openxmlformats.org/officeDocument/2006/relationships/image" Target="../media/image206.png"/><Relationship Id="rId6" Type="http://schemas.openxmlformats.org/officeDocument/2006/relationships/customXml" Target="../ink/ink171.xml"/><Relationship Id="rId238" Type="http://schemas.openxmlformats.org/officeDocument/2006/relationships/customXml" Target="../ink/ink287.xml"/><Relationship Id="rId259" Type="http://schemas.openxmlformats.org/officeDocument/2006/relationships/image" Target="../media/image227.png"/><Relationship Id="rId23" Type="http://schemas.openxmlformats.org/officeDocument/2006/relationships/image" Target="../media/image1100.png"/><Relationship Id="rId119" Type="http://schemas.openxmlformats.org/officeDocument/2006/relationships/image" Target="../media/image158.png"/><Relationship Id="rId270" Type="http://schemas.openxmlformats.org/officeDocument/2006/relationships/customXml" Target="../ink/ink303.xml"/><Relationship Id="rId291" Type="http://schemas.openxmlformats.org/officeDocument/2006/relationships/customXml" Target="../ink/ink314.xml"/><Relationship Id="rId44" Type="http://schemas.openxmlformats.org/officeDocument/2006/relationships/customXml" Target="../ink/ink190.xml"/><Relationship Id="rId65" Type="http://schemas.openxmlformats.org/officeDocument/2006/relationships/image" Target="../media/image1310.png"/><Relationship Id="rId86" Type="http://schemas.openxmlformats.org/officeDocument/2006/relationships/customXml" Target="../ink/ink211.xml"/><Relationship Id="rId130" Type="http://schemas.openxmlformats.org/officeDocument/2006/relationships/customXml" Target="../ink/ink233.xml"/><Relationship Id="rId151" Type="http://schemas.openxmlformats.org/officeDocument/2006/relationships/image" Target="../media/image174.png"/><Relationship Id="rId172" Type="http://schemas.openxmlformats.org/officeDocument/2006/relationships/customXml" Target="../ink/ink254.xml"/><Relationship Id="rId193" Type="http://schemas.openxmlformats.org/officeDocument/2006/relationships/image" Target="../media/image194.png"/><Relationship Id="rId207" Type="http://schemas.openxmlformats.org/officeDocument/2006/relationships/image" Target="../media/image201.png"/><Relationship Id="rId228" Type="http://schemas.openxmlformats.org/officeDocument/2006/relationships/customXml" Target="../ink/ink282.xml"/><Relationship Id="rId249" Type="http://schemas.openxmlformats.org/officeDocument/2006/relationships/image" Target="../media/image222.png"/><Relationship Id="rId13" Type="http://schemas.openxmlformats.org/officeDocument/2006/relationships/image" Target="../media/image1050.png"/><Relationship Id="rId109" Type="http://schemas.openxmlformats.org/officeDocument/2006/relationships/image" Target="../media/image153.png"/><Relationship Id="rId260" Type="http://schemas.openxmlformats.org/officeDocument/2006/relationships/customXml" Target="../ink/ink298.xml"/><Relationship Id="rId281" Type="http://schemas.openxmlformats.org/officeDocument/2006/relationships/customXml" Target="../ink/ink309.xml"/><Relationship Id="rId34" Type="http://schemas.openxmlformats.org/officeDocument/2006/relationships/customXml" Target="../ink/ink185.xml"/><Relationship Id="rId55" Type="http://schemas.openxmlformats.org/officeDocument/2006/relationships/image" Target="../media/image1260.png"/><Relationship Id="rId76" Type="http://schemas.openxmlformats.org/officeDocument/2006/relationships/customXml" Target="../ink/ink206.xml"/><Relationship Id="rId97" Type="http://schemas.openxmlformats.org/officeDocument/2006/relationships/image" Target="../media/image147.png"/><Relationship Id="rId120" Type="http://schemas.openxmlformats.org/officeDocument/2006/relationships/customXml" Target="../ink/ink228.xml"/><Relationship Id="rId141" Type="http://schemas.openxmlformats.org/officeDocument/2006/relationships/image" Target="../media/image169.png"/><Relationship Id="rId7" Type="http://schemas.openxmlformats.org/officeDocument/2006/relationships/image" Target="../media/image1020.png"/><Relationship Id="rId162" Type="http://schemas.openxmlformats.org/officeDocument/2006/relationships/customXml" Target="../ink/ink249.xml"/><Relationship Id="rId183" Type="http://schemas.openxmlformats.org/officeDocument/2006/relationships/image" Target="../media/image190.png"/><Relationship Id="rId218" Type="http://schemas.openxmlformats.org/officeDocument/2006/relationships/customXml" Target="../ink/ink277.xml"/><Relationship Id="rId239" Type="http://schemas.openxmlformats.org/officeDocument/2006/relationships/image" Target="../media/image217.png"/><Relationship Id="rId250" Type="http://schemas.openxmlformats.org/officeDocument/2006/relationships/customXml" Target="../ink/ink293.xml"/><Relationship Id="rId271" Type="http://schemas.openxmlformats.org/officeDocument/2006/relationships/image" Target="../media/image233.png"/><Relationship Id="rId292" Type="http://schemas.openxmlformats.org/officeDocument/2006/relationships/image" Target="../media/image242.png"/><Relationship Id="rId24" Type="http://schemas.openxmlformats.org/officeDocument/2006/relationships/customXml" Target="../ink/ink180.xml"/><Relationship Id="rId45" Type="http://schemas.openxmlformats.org/officeDocument/2006/relationships/image" Target="../media/image1210.png"/><Relationship Id="rId66" Type="http://schemas.openxmlformats.org/officeDocument/2006/relationships/customXml" Target="../ink/ink201.xml"/><Relationship Id="rId87" Type="http://schemas.openxmlformats.org/officeDocument/2006/relationships/image" Target="../media/image142.png"/><Relationship Id="rId110" Type="http://schemas.openxmlformats.org/officeDocument/2006/relationships/customXml" Target="../ink/ink223.xml"/><Relationship Id="rId131" Type="http://schemas.openxmlformats.org/officeDocument/2006/relationships/image" Target="../media/image164.png"/><Relationship Id="rId152" Type="http://schemas.openxmlformats.org/officeDocument/2006/relationships/customXml" Target="../ink/ink244.xml"/><Relationship Id="rId173" Type="http://schemas.openxmlformats.org/officeDocument/2006/relationships/image" Target="../media/image185.png"/><Relationship Id="rId194" Type="http://schemas.openxmlformats.org/officeDocument/2006/relationships/customXml" Target="../ink/ink265.xml"/><Relationship Id="rId208" Type="http://schemas.openxmlformats.org/officeDocument/2006/relationships/customXml" Target="../ink/ink272.xml"/><Relationship Id="rId229" Type="http://schemas.openxmlformats.org/officeDocument/2006/relationships/image" Target="../media/image212.png"/><Relationship Id="rId240" Type="http://schemas.openxmlformats.org/officeDocument/2006/relationships/customXml" Target="../ink/ink288.xml"/><Relationship Id="rId261" Type="http://schemas.openxmlformats.org/officeDocument/2006/relationships/image" Target="../media/image228.png"/><Relationship Id="rId14" Type="http://schemas.openxmlformats.org/officeDocument/2006/relationships/customXml" Target="../ink/ink175.xml"/><Relationship Id="rId35" Type="http://schemas.openxmlformats.org/officeDocument/2006/relationships/image" Target="../media/image1160.png"/><Relationship Id="rId56" Type="http://schemas.openxmlformats.org/officeDocument/2006/relationships/customXml" Target="../ink/ink196.xml"/><Relationship Id="rId77" Type="http://schemas.openxmlformats.org/officeDocument/2006/relationships/image" Target="../media/image1370.png"/><Relationship Id="rId100" Type="http://schemas.openxmlformats.org/officeDocument/2006/relationships/customXml" Target="../ink/ink218.xml"/><Relationship Id="rId282" Type="http://schemas.openxmlformats.org/officeDocument/2006/relationships/image" Target="../media/image237.png"/><Relationship Id="rId8" Type="http://schemas.openxmlformats.org/officeDocument/2006/relationships/customXml" Target="../ink/ink172.xml"/><Relationship Id="rId98" Type="http://schemas.openxmlformats.org/officeDocument/2006/relationships/customXml" Target="../ink/ink217.xml"/><Relationship Id="rId121" Type="http://schemas.openxmlformats.org/officeDocument/2006/relationships/image" Target="../media/image159.png"/><Relationship Id="rId142" Type="http://schemas.openxmlformats.org/officeDocument/2006/relationships/customXml" Target="../ink/ink239.xml"/><Relationship Id="rId163" Type="http://schemas.openxmlformats.org/officeDocument/2006/relationships/image" Target="../media/image180.png"/><Relationship Id="rId184" Type="http://schemas.openxmlformats.org/officeDocument/2006/relationships/customXml" Target="../ink/ink260.xml"/><Relationship Id="rId219" Type="http://schemas.openxmlformats.org/officeDocument/2006/relationships/image" Target="../media/image207.png"/><Relationship Id="rId230" Type="http://schemas.openxmlformats.org/officeDocument/2006/relationships/customXml" Target="../ink/ink283.xml"/><Relationship Id="rId251" Type="http://schemas.openxmlformats.org/officeDocument/2006/relationships/image" Target="../media/image223.png"/><Relationship Id="rId25" Type="http://schemas.openxmlformats.org/officeDocument/2006/relationships/image" Target="../media/image1110.png"/><Relationship Id="rId46" Type="http://schemas.openxmlformats.org/officeDocument/2006/relationships/customXml" Target="../ink/ink191.xml"/><Relationship Id="rId67" Type="http://schemas.openxmlformats.org/officeDocument/2006/relationships/image" Target="../media/image1320.png"/><Relationship Id="rId272" Type="http://schemas.openxmlformats.org/officeDocument/2006/relationships/customXml" Target="../ink/ink304.xml"/><Relationship Id="rId293" Type="http://schemas.openxmlformats.org/officeDocument/2006/relationships/customXml" Target="../ink/ink315.xml"/><Relationship Id="rId88" Type="http://schemas.openxmlformats.org/officeDocument/2006/relationships/customXml" Target="../ink/ink212.xml"/><Relationship Id="rId111" Type="http://schemas.openxmlformats.org/officeDocument/2006/relationships/image" Target="../media/image154.png"/><Relationship Id="rId132" Type="http://schemas.openxmlformats.org/officeDocument/2006/relationships/customXml" Target="../ink/ink234.xml"/><Relationship Id="rId153" Type="http://schemas.openxmlformats.org/officeDocument/2006/relationships/image" Target="../media/image175.png"/><Relationship Id="rId174" Type="http://schemas.openxmlformats.org/officeDocument/2006/relationships/customXml" Target="../ink/ink255.xml"/><Relationship Id="rId195" Type="http://schemas.openxmlformats.org/officeDocument/2006/relationships/image" Target="../media/image195.png"/><Relationship Id="rId209" Type="http://schemas.openxmlformats.org/officeDocument/2006/relationships/image" Target="../media/image202.png"/><Relationship Id="rId220" Type="http://schemas.openxmlformats.org/officeDocument/2006/relationships/customXml" Target="../ink/ink278.xml"/><Relationship Id="rId241" Type="http://schemas.openxmlformats.org/officeDocument/2006/relationships/image" Target="../media/image218.png"/><Relationship Id="rId15" Type="http://schemas.openxmlformats.org/officeDocument/2006/relationships/image" Target="../media/image1060.png"/><Relationship Id="rId36" Type="http://schemas.openxmlformats.org/officeDocument/2006/relationships/customXml" Target="../ink/ink186.xml"/><Relationship Id="rId57" Type="http://schemas.openxmlformats.org/officeDocument/2006/relationships/image" Target="../media/image1270.png"/><Relationship Id="rId262" Type="http://schemas.openxmlformats.org/officeDocument/2006/relationships/customXml" Target="../ink/ink299.xml"/><Relationship Id="rId283" Type="http://schemas.openxmlformats.org/officeDocument/2006/relationships/customXml" Target="../ink/ink310.xml"/><Relationship Id="rId78" Type="http://schemas.openxmlformats.org/officeDocument/2006/relationships/customXml" Target="../ink/ink207.xml"/><Relationship Id="rId99" Type="http://schemas.openxmlformats.org/officeDocument/2006/relationships/image" Target="../media/image148.png"/><Relationship Id="rId101" Type="http://schemas.openxmlformats.org/officeDocument/2006/relationships/image" Target="../media/image149.png"/><Relationship Id="rId122" Type="http://schemas.openxmlformats.org/officeDocument/2006/relationships/customXml" Target="../ink/ink229.xml"/><Relationship Id="rId143" Type="http://schemas.openxmlformats.org/officeDocument/2006/relationships/image" Target="../media/image170.png"/><Relationship Id="rId164" Type="http://schemas.openxmlformats.org/officeDocument/2006/relationships/customXml" Target="../ink/ink250.xml"/><Relationship Id="rId185" Type="http://schemas.openxmlformats.org/officeDocument/2006/relationships/image" Target="../media/image2710.png"/><Relationship Id="rId9" Type="http://schemas.openxmlformats.org/officeDocument/2006/relationships/image" Target="../media/image1030.png"/><Relationship Id="rId210" Type="http://schemas.openxmlformats.org/officeDocument/2006/relationships/customXml" Target="../ink/ink273.xml"/><Relationship Id="rId26" Type="http://schemas.openxmlformats.org/officeDocument/2006/relationships/customXml" Target="../ink/ink181.xml"/><Relationship Id="rId231" Type="http://schemas.openxmlformats.org/officeDocument/2006/relationships/image" Target="../media/image213.png"/><Relationship Id="rId252" Type="http://schemas.openxmlformats.org/officeDocument/2006/relationships/customXml" Target="../ink/ink294.xml"/><Relationship Id="rId273" Type="http://schemas.openxmlformats.org/officeDocument/2006/relationships/image" Target="../media/image17.png"/><Relationship Id="rId294" Type="http://schemas.openxmlformats.org/officeDocument/2006/relationships/image" Target="../media/image243.png"/><Relationship Id="rId47" Type="http://schemas.openxmlformats.org/officeDocument/2006/relationships/image" Target="../media/image1220.png"/><Relationship Id="rId68" Type="http://schemas.openxmlformats.org/officeDocument/2006/relationships/customXml" Target="../ink/ink202.xml"/><Relationship Id="rId89" Type="http://schemas.openxmlformats.org/officeDocument/2006/relationships/image" Target="../media/image143.png"/><Relationship Id="rId112" Type="http://schemas.openxmlformats.org/officeDocument/2006/relationships/customXml" Target="../ink/ink224.xml"/><Relationship Id="rId133" Type="http://schemas.openxmlformats.org/officeDocument/2006/relationships/image" Target="../media/image165.png"/><Relationship Id="rId154" Type="http://schemas.openxmlformats.org/officeDocument/2006/relationships/customXml" Target="../ink/ink245.xml"/><Relationship Id="rId175" Type="http://schemas.openxmlformats.org/officeDocument/2006/relationships/image" Target="../media/image186.png"/><Relationship Id="rId196" Type="http://schemas.openxmlformats.org/officeDocument/2006/relationships/customXml" Target="../ink/ink266.xml"/><Relationship Id="rId200" Type="http://schemas.openxmlformats.org/officeDocument/2006/relationships/customXml" Target="../ink/ink268.xml"/><Relationship Id="rId16" Type="http://schemas.openxmlformats.org/officeDocument/2006/relationships/customXml" Target="../ink/ink176.xml"/><Relationship Id="rId221" Type="http://schemas.openxmlformats.org/officeDocument/2006/relationships/image" Target="../media/image208.png"/><Relationship Id="rId242" Type="http://schemas.openxmlformats.org/officeDocument/2006/relationships/customXml" Target="../ink/ink289.xml"/><Relationship Id="rId263" Type="http://schemas.openxmlformats.org/officeDocument/2006/relationships/image" Target="../media/image229.png"/><Relationship Id="rId284" Type="http://schemas.openxmlformats.org/officeDocument/2006/relationships/image" Target="../media/image238.png"/><Relationship Id="rId37" Type="http://schemas.openxmlformats.org/officeDocument/2006/relationships/image" Target="../media/image1170.png"/><Relationship Id="rId58" Type="http://schemas.openxmlformats.org/officeDocument/2006/relationships/customXml" Target="../ink/ink197.xml"/><Relationship Id="rId79" Type="http://schemas.openxmlformats.org/officeDocument/2006/relationships/image" Target="../media/image1380.png"/><Relationship Id="rId102" Type="http://schemas.openxmlformats.org/officeDocument/2006/relationships/customXml" Target="../ink/ink219.xml"/><Relationship Id="rId123" Type="http://schemas.openxmlformats.org/officeDocument/2006/relationships/image" Target="../media/image160.png"/><Relationship Id="rId144" Type="http://schemas.openxmlformats.org/officeDocument/2006/relationships/customXml" Target="../ink/ink240.xml"/><Relationship Id="rId90" Type="http://schemas.openxmlformats.org/officeDocument/2006/relationships/customXml" Target="../ink/ink213.xml"/><Relationship Id="rId165" Type="http://schemas.openxmlformats.org/officeDocument/2006/relationships/image" Target="../media/image181.png"/><Relationship Id="rId186" Type="http://schemas.openxmlformats.org/officeDocument/2006/relationships/customXml" Target="../ink/ink261.xml"/><Relationship Id="rId211" Type="http://schemas.openxmlformats.org/officeDocument/2006/relationships/image" Target="../media/image203.png"/><Relationship Id="rId232" Type="http://schemas.openxmlformats.org/officeDocument/2006/relationships/customXml" Target="../ink/ink284.xml"/><Relationship Id="rId253" Type="http://schemas.openxmlformats.org/officeDocument/2006/relationships/image" Target="../media/image224.png"/><Relationship Id="rId274" Type="http://schemas.openxmlformats.org/officeDocument/2006/relationships/customXml" Target="../ink/ink305.xml"/><Relationship Id="rId295" Type="http://schemas.openxmlformats.org/officeDocument/2006/relationships/customXml" Target="../ink/ink316.xml"/><Relationship Id="rId27" Type="http://schemas.openxmlformats.org/officeDocument/2006/relationships/image" Target="../media/image1120.png"/><Relationship Id="rId48" Type="http://schemas.openxmlformats.org/officeDocument/2006/relationships/customXml" Target="../ink/ink192.xml"/><Relationship Id="rId69" Type="http://schemas.openxmlformats.org/officeDocument/2006/relationships/image" Target="../media/image1330.png"/><Relationship Id="rId113" Type="http://schemas.openxmlformats.org/officeDocument/2006/relationships/image" Target="../media/image155.png"/><Relationship Id="rId134" Type="http://schemas.openxmlformats.org/officeDocument/2006/relationships/customXml" Target="../ink/ink235.xml"/><Relationship Id="rId80" Type="http://schemas.openxmlformats.org/officeDocument/2006/relationships/customXml" Target="../ink/ink208.xml"/><Relationship Id="rId155" Type="http://schemas.openxmlformats.org/officeDocument/2006/relationships/image" Target="../media/image176.png"/><Relationship Id="rId176" Type="http://schemas.openxmlformats.org/officeDocument/2006/relationships/customXml" Target="../ink/ink256.xml"/><Relationship Id="rId197" Type="http://schemas.openxmlformats.org/officeDocument/2006/relationships/image" Target="../media/image196.png"/><Relationship Id="rId201" Type="http://schemas.openxmlformats.org/officeDocument/2006/relationships/image" Target="../media/image198.png"/><Relationship Id="rId222" Type="http://schemas.openxmlformats.org/officeDocument/2006/relationships/customXml" Target="../ink/ink279.xml"/><Relationship Id="rId243" Type="http://schemas.openxmlformats.org/officeDocument/2006/relationships/image" Target="../media/image219.png"/><Relationship Id="rId264" Type="http://schemas.openxmlformats.org/officeDocument/2006/relationships/customXml" Target="../ink/ink300.xml"/><Relationship Id="rId285" Type="http://schemas.openxmlformats.org/officeDocument/2006/relationships/customXml" Target="../ink/ink311.xml"/><Relationship Id="rId17" Type="http://schemas.openxmlformats.org/officeDocument/2006/relationships/image" Target="../media/image1070.png"/><Relationship Id="rId38" Type="http://schemas.openxmlformats.org/officeDocument/2006/relationships/customXml" Target="../ink/ink187.xml"/><Relationship Id="rId59" Type="http://schemas.openxmlformats.org/officeDocument/2006/relationships/image" Target="../media/image1280.png"/><Relationship Id="rId103" Type="http://schemas.openxmlformats.org/officeDocument/2006/relationships/image" Target="../media/image150.png"/><Relationship Id="rId124" Type="http://schemas.openxmlformats.org/officeDocument/2006/relationships/customXml" Target="../ink/ink230.xml"/><Relationship Id="rId70" Type="http://schemas.openxmlformats.org/officeDocument/2006/relationships/customXml" Target="../ink/ink203.xml"/><Relationship Id="rId91" Type="http://schemas.openxmlformats.org/officeDocument/2006/relationships/image" Target="../media/image144.png"/><Relationship Id="rId145" Type="http://schemas.openxmlformats.org/officeDocument/2006/relationships/image" Target="../media/image171.png"/><Relationship Id="rId166" Type="http://schemas.openxmlformats.org/officeDocument/2006/relationships/customXml" Target="../ink/ink251.xml"/><Relationship Id="rId187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74.xml"/><Relationship Id="rId233" Type="http://schemas.openxmlformats.org/officeDocument/2006/relationships/image" Target="../media/image214.png"/><Relationship Id="rId254" Type="http://schemas.openxmlformats.org/officeDocument/2006/relationships/customXml" Target="../ink/ink295.xml"/><Relationship Id="rId28" Type="http://schemas.openxmlformats.org/officeDocument/2006/relationships/customXml" Target="../ink/ink182.xml"/><Relationship Id="rId49" Type="http://schemas.openxmlformats.org/officeDocument/2006/relationships/image" Target="../media/image1230.png"/><Relationship Id="rId114" Type="http://schemas.openxmlformats.org/officeDocument/2006/relationships/customXml" Target="../ink/ink225.xml"/><Relationship Id="rId275" Type="http://schemas.openxmlformats.org/officeDocument/2006/relationships/image" Target="../media/image234.png"/><Relationship Id="rId296" Type="http://schemas.openxmlformats.org/officeDocument/2006/relationships/image" Target="../media/image244.png"/><Relationship Id="rId300" Type="http://schemas.openxmlformats.org/officeDocument/2006/relationships/image" Target="../media/image246.png"/><Relationship Id="rId60" Type="http://schemas.openxmlformats.org/officeDocument/2006/relationships/customXml" Target="../ink/ink198.xml"/><Relationship Id="rId81" Type="http://schemas.openxmlformats.org/officeDocument/2006/relationships/image" Target="../media/image1390.png"/><Relationship Id="rId135" Type="http://schemas.openxmlformats.org/officeDocument/2006/relationships/image" Target="../media/image166.png"/><Relationship Id="rId156" Type="http://schemas.openxmlformats.org/officeDocument/2006/relationships/customXml" Target="../ink/ink246.xml"/><Relationship Id="rId177" Type="http://schemas.openxmlformats.org/officeDocument/2006/relationships/image" Target="../media/image187.png"/><Relationship Id="rId198" Type="http://schemas.openxmlformats.org/officeDocument/2006/relationships/customXml" Target="../ink/ink267.xml"/><Relationship Id="rId202" Type="http://schemas.openxmlformats.org/officeDocument/2006/relationships/customXml" Target="../ink/ink269.xml"/><Relationship Id="rId223" Type="http://schemas.openxmlformats.org/officeDocument/2006/relationships/image" Target="../media/image209.png"/><Relationship Id="rId244" Type="http://schemas.openxmlformats.org/officeDocument/2006/relationships/customXml" Target="../ink/ink290.xml"/><Relationship Id="rId18" Type="http://schemas.openxmlformats.org/officeDocument/2006/relationships/customXml" Target="../ink/ink177.xml"/><Relationship Id="rId39" Type="http://schemas.openxmlformats.org/officeDocument/2006/relationships/image" Target="../media/image1180.png"/><Relationship Id="rId265" Type="http://schemas.openxmlformats.org/officeDocument/2006/relationships/image" Target="../media/image230.png"/><Relationship Id="rId286" Type="http://schemas.openxmlformats.org/officeDocument/2006/relationships/image" Target="../media/image239.png"/><Relationship Id="rId50" Type="http://schemas.openxmlformats.org/officeDocument/2006/relationships/customXml" Target="../ink/ink193.xml"/><Relationship Id="rId104" Type="http://schemas.openxmlformats.org/officeDocument/2006/relationships/customXml" Target="../ink/ink220.xml"/><Relationship Id="rId125" Type="http://schemas.openxmlformats.org/officeDocument/2006/relationships/image" Target="../media/image161.png"/><Relationship Id="rId146" Type="http://schemas.openxmlformats.org/officeDocument/2006/relationships/customXml" Target="../ink/ink241.xml"/><Relationship Id="rId167" Type="http://schemas.openxmlformats.org/officeDocument/2006/relationships/image" Target="../media/image182.png"/><Relationship Id="rId188" Type="http://schemas.openxmlformats.org/officeDocument/2006/relationships/customXml" Target="../ink/ink262.xml"/><Relationship Id="rId71" Type="http://schemas.openxmlformats.org/officeDocument/2006/relationships/image" Target="../media/image1340.png"/><Relationship Id="rId92" Type="http://schemas.openxmlformats.org/officeDocument/2006/relationships/customXml" Target="../ink/ink214.xml"/><Relationship Id="rId213" Type="http://schemas.openxmlformats.org/officeDocument/2006/relationships/image" Target="../media/image204.png"/><Relationship Id="rId234" Type="http://schemas.openxmlformats.org/officeDocument/2006/relationships/customXml" Target="../ink/ink285.xml"/><Relationship Id="rId2" Type="http://schemas.openxmlformats.org/officeDocument/2006/relationships/image" Target="../media/image19.png"/><Relationship Id="rId29" Type="http://schemas.openxmlformats.org/officeDocument/2006/relationships/image" Target="../media/image1130.png"/><Relationship Id="rId255" Type="http://schemas.openxmlformats.org/officeDocument/2006/relationships/image" Target="../media/image225.png"/><Relationship Id="rId276" Type="http://schemas.openxmlformats.org/officeDocument/2006/relationships/customXml" Target="../ink/ink306.xml"/><Relationship Id="rId297" Type="http://schemas.openxmlformats.org/officeDocument/2006/relationships/customXml" Target="../ink/ink317.xml"/><Relationship Id="rId40" Type="http://schemas.openxmlformats.org/officeDocument/2006/relationships/customXml" Target="../ink/ink188.xml"/><Relationship Id="rId115" Type="http://schemas.openxmlformats.org/officeDocument/2006/relationships/image" Target="../media/image156.png"/><Relationship Id="rId136" Type="http://schemas.openxmlformats.org/officeDocument/2006/relationships/customXml" Target="../ink/ink236.xml"/><Relationship Id="rId157" Type="http://schemas.openxmlformats.org/officeDocument/2006/relationships/image" Target="../media/image177.png"/><Relationship Id="rId178" Type="http://schemas.openxmlformats.org/officeDocument/2006/relationships/customXml" Target="../ink/ink257.xml"/><Relationship Id="rId301" Type="http://schemas.openxmlformats.org/officeDocument/2006/relationships/customXml" Target="../ink/ink319.xml"/><Relationship Id="rId61" Type="http://schemas.openxmlformats.org/officeDocument/2006/relationships/image" Target="../media/image1290.png"/><Relationship Id="rId82" Type="http://schemas.openxmlformats.org/officeDocument/2006/relationships/customXml" Target="../ink/ink209.xml"/><Relationship Id="rId199" Type="http://schemas.openxmlformats.org/officeDocument/2006/relationships/image" Target="../media/image197.png"/><Relationship Id="rId203" Type="http://schemas.openxmlformats.org/officeDocument/2006/relationships/image" Target="../media/image199.png"/><Relationship Id="rId19" Type="http://schemas.openxmlformats.org/officeDocument/2006/relationships/image" Target="../media/image1080.png"/><Relationship Id="rId224" Type="http://schemas.openxmlformats.org/officeDocument/2006/relationships/customXml" Target="../ink/ink280.xml"/><Relationship Id="rId245" Type="http://schemas.openxmlformats.org/officeDocument/2006/relationships/image" Target="../media/image220.png"/><Relationship Id="rId266" Type="http://schemas.openxmlformats.org/officeDocument/2006/relationships/customXml" Target="../ink/ink301.xml"/><Relationship Id="rId287" Type="http://schemas.openxmlformats.org/officeDocument/2006/relationships/customXml" Target="../ink/ink312.xml"/><Relationship Id="rId30" Type="http://schemas.openxmlformats.org/officeDocument/2006/relationships/customXml" Target="../ink/ink183.xml"/><Relationship Id="rId105" Type="http://schemas.openxmlformats.org/officeDocument/2006/relationships/image" Target="../media/image151.png"/><Relationship Id="rId126" Type="http://schemas.openxmlformats.org/officeDocument/2006/relationships/customXml" Target="../ink/ink231.xml"/><Relationship Id="rId147" Type="http://schemas.openxmlformats.org/officeDocument/2006/relationships/image" Target="../media/image172.png"/><Relationship Id="rId168" Type="http://schemas.openxmlformats.org/officeDocument/2006/relationships/customXml" Target="../ink/ink252.xml"/><Relationship Id="rId51" Type="http://schemas.openxmlformats.org/officeDocument/2006/relationships/image" Target="../media/image1240.png"/><Relationship Id="rId72" Type="http://schemas.openxmlformats.org/officeDocument/2006/relationships/customXml" Target="../ink/ink204.xml"/><Relationship Id="rId93" Type="http://schemas.openxmlformats.org/officeDocument/2006/relationships/image" Target="../media/image145.png"/><Relationship Id="rId189" Type="http://schemas.openxmlformats.org/officeDocument/2006/relationships/image" Target="../media/image192.png"/><Relationship Id="rId3" Type="http://schemas.openxmlformats.org/officeDocument/2006/relationships/image" Target="../media/image139.png"/><Relationship Id="rId214" Type="http://schemas.openxmlformats.org/officeDocument/2006/relationships/customXml" Target="../ink/ink275.xml"/><Relationship Id="rId235" Type="http://schemas.openxmlformats.org/officeDocument/2006/relationships/image" Target="../media/image215.png"/><Relationship Id="rId256" Type="http://schemas.openxmlformats.org/officeDocument/2006/relationships/customXml" Target="../ink/ink296.xml"/><Relationship Id="rId277" Type="http://schemas.openxmlformats.org/officeDocument/2006/relationships/image" Target="../media/image235.png"/><Relationship Id="rId298" Type="http://schemas.openxmlformats.org/officeDocument/2006/relationships/image" Target="../media/image245.png"/><Relationship Id="rId116" Type="http://schemas.openxmlformats.org/officeDocument/2006/relationships/customXml" Target="../ink/ink226.xml"/><Relationship Id="rId137" Type="http://schemas.openxmlformats.org/officeDocument/2006/relationships/image" Target="../media/image167.png"/><Relationship Id="rId158" Type="http://schemas.openxmlformats.org/officeDocument/2006/relationships/customXml" Target="../ink/ink247.xml"/><Relationship Id="rId302" Type="http://schemas.openxmlformats.org/officeDocument/2006/relationships/image" Target="../media/image247.png"/><Relationship Id="rId20" Type="http://schemas.openxmlformats.org/officeDocument/2006/relationships/customXml" Target="../ink/ink178.xml"/><Relationship Id="rId41" Type="http://schemas.openxmlformats.org/officeDocument/2006/relationships/image" Target="../media/image1190.png"/><Relationship Id="rId62" Type="http://schemas.openxmlformats.org/officeDocument/2006/relationships/customXml" Target="../ink/ink199.xml"/><Relationship Id="rId83" Type="http://schemas.openxmlformats.org/officeDocument/2006/relationships/image" Target="../media/image140.png"/><Relationship Id="rId179" Type="http://schemas.openxmlformats.org/officeDocument/2006/relationships/image" Target="../media/image188.png"/><Relationship Id="rId190" Type="http://schemas.openxmlformats.org/officeDocument/2006/relationships/customXml" Target="../ink/ink263.xml"/><Relationship Id="rId204" Type="http://schemas.openxmlformats.org/officeDocument/2006/relationships/customXml" Target="../ink/ink270.xml"/><Relationship Id="rId225" Type="http://schemas.openxmlformats.org/officeDocument/2006/relationships/image" Target="../media/image210.png"/><Relationship Id="rId246" Type="http://schemas.openxmlformats.org/officeDocument/2006/relationships/customXml" Target="../ink/ink291.xml"/><Relationship Id="rId267" Type="http://schemas.openxmlformats.org/officeDocument/2006/relationships/image" Target="../media/image231.png"/><Relationship Id="rId288" Type="http://schemas.openxmlformats.org/officeDocument/2006/relationships/image" Target="../media/image240.png"/><Relationship Id="rId106" Type="http://schemas.openxmlformats.org/officeDocument/2006/relationships/customXml" Target="../ink/ink221.xml"/><Relationship Id="rId127" Type="http://schemas.openxmlformats.org/officeDocument/2006/relationships/image" Target="../media/image162.png"/><Relationship Id="rId10" Type="http://schemas.openxmlformats.org/officeDocument/2006/relationships/customXml" Target="../ink/ink173.xml"/><Relationship Id="rId31" Type="http://schemas.openxmlformats.org/officeDocument/2006/relationships/image" Target="../media/image1140.png"/><Relationship Id="rId52" Type="http://schemas.openxmlformats.org/officeDocument/2006/relationships/customXml" Target="../ink/ink194.xml"/><Relationship Id="rId73" Type="http://schemas.openxmlformats.org/officeDocument/2006/relationships/image" Target="../media/image1350.png"/><Relationship Id="rId94" Type="http://schemas.openxmlformats.org/officeDocument/2006/relationships/customXml" Target="../ink/ink215.xml"/><Relationship Id="rId148" Type="http://schemas.openxmlformats.org/officeDocument/2006/relationships/customXml" Target="../ink/ink242.xml"/><Relationship Id="rId169" Type="http://schemas.openxmlformats.org/officeDocument/2006/relationships/image" Target="../media/image183.png"/><Relationship Id="rId4" Type="http://schemas.openxmlformats.org/officeDocument/2006/relationships/customXml" Target="../ink/ink170.xml"/><Relationship Id="rId180" Type="http://schemas.openxmlformats.org/officeDocument/2006/relationships/customXml" Target="../ink/ink258.xml"/><Relationship Id="rId215" Type="http://schemas.openxmlformats.org/officeDocument/2006/relationships/image" Target="../media/image205.png"/><Relationship Id="rId236" Type="http://schemas.openxmlformats.org/officeDocument/2006/relationships/customXml" Target="../ink/ink286.xml"/><Relationship Id="rId257" Type="http://schemas.openxmlformats.org/officeDocument/2006/relationships/image" Target="../media/image226.png"/><Relationship Id="rId278" Type="http://schemas.openxmlformats.org/officeDocument/2006/relationships/customXml" Target="../ink/ink307.xml"/><Relationship Id="rId303" Type="http://schemas.openxmlformats.org/officeDocument/2006/relationships/customXml" Target="../ink/ink320.xml"/><Relationship Id="rId42" Type="http://schemas.openxmlformats.org/officeDocument/2006/relationships/customXml" Target="../ink/ink189.xml"/><Relationship Id="rId84" Type="http://schemas.openxmlformats.org/officeDocument/2006/relationships/customXml" Target="../ink/ink210.xml"/><Relationship Id="rId138" Type="http://schemas.openxmlformats.org/officeDocument/2006/relationships/customXml" Target="../ink/ink237.xml"/><Relationship Id="rId191" Type="http://schemas.openxmlformats.org/officeDocument/2006/relationships/image" Target="../media/image193.png"/><Relationship Id="rId205" Type="http://schemas.openxmlformats.org/officeDocument/2006/relationships/image" Target="../media/image200.png"/><Relationship Id="rId247" Type="http://schemas.openxmlformats.org/officeDocument/2006/relationships/image" Target="../media/image221.png"/><Relationship Id="rId107" Type="http://schemas.openxmlformats.org/officeDocument/2006/relationships/image" Target="../media/image152.png"/><Relationship Id="rId289" Type="http://schemas.openxmlformats.org/officeDocument/2006/relationships/customXml" Target="../ink/ink313.xml"/><Relationship Id="rId11" Type="http://schemas.openxmlformats.org/officeDocument/2006/relationships/image" Target="../media/image1040.png"/><Relationship Id="rId53" Type="http://schemas.openxmlformats.org/officeDocument/2006/relationships/image" Target="../media/image1250.png"/><Relationship Id="rId149" Type="http://schemas.openxmlformats.org/officeDocument/2006/relationships/image" Target="../media/image173.png"/><Relationship Id="rId95" Type="http://schemas.openxmlformats.org/officeDocument/2006/relationships/image" Target="../media/image146.png"/><Relationship Id="rId160" Type="http://schemas.openxmlformats.org/officeDocument/2006/relationships/customXml" Target="../ink/ink248.xml"/><Relationship Id="rId216" Type="http://schemas.openxmlformats.org/officeDocument/2006/relationships/customXml" Target="../ink/ink276.xml"/><Relationship Id="rId258" Type="http://schemas.openxmlformats.org/officeDocument/2006/relationships/customXml" Target="../ink/ink297.xml"/><Relationship Id="rId22" Type="http://schemas.openxmlformats.org/officeDocument/2006/relationships/customXml" Target="../ink/ink179.xml"/><Relationship Id="rId64" Type="http://schemas.openxmlformats.org/officeDocument/2006/relationships/customXml" Target="../ink/ink200.xml"/><Relationship Id="rId118" Type="http://schemas.openxmlformats.org/officeDocument/2006/relationships/customXml" Target="../ink/ink227.xml"/><Relationship Id="rId171" Type="http://schemas.openxmlformats.org/officeDocument/2006/relationships/image" Target="../media/image184.png"/><Relationship Id="rId227" Type="http://schemas.openxmlformats.org/officeDocument/2006/relationships/image" Target="../media/image211.png"/><Relationship Id="rId269" Type="http://schemas.openxmlformats.org/officeDocument/2006/relationships/image" Target="../media/image232.png"/><Relationship Id="rId33" Type="http://schemas.openxmlformats.org/officeDocument/2006/relationships/image" Target="../media/image1150.png"/><Relationship Id="rId129" Type="http://schemas.openxmlformats.org/officeDocument/2006/relationships/image" Target="../media/image163.png"/><Relationship Id="rId280" Type="http://schemas.openxmlformats.org/officeDocument/2006/relationships/customXml" Target="../ink/ink308.xml"/><Relationship Id="rId75" Type="http://schemas.openxmlformats.org/officeDocument/2006/relationships/image" Target="../media/image1360.png"/><Relationship Id="rId140" Type="http://schemas.openxmlformats.org/officeDocument/2006/relationships/customXml" Target="../ink/ink238.xml"/><Relationship Id="rId182" Type="http://schemas.openxmlformats.org/officeDocument/2006/relationships/customXml" Target="../ink/ink2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9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78.xml"/><Relationship Id="rId21" Type="http://schemas.openxmlformats.org/officeDocument/2006/relationships/customXml" Target="../ink/ink330.xml"/><Relationship Id="rId42" Type="http://schemas.openxmlformats.org/officeDocument/2006/relationships/image" Target="../media/image268.png"/><Relationship Id="rId63" Type="http://schemas.openxmlformats.org/officeDocument/2006/relationships/customXml" Target="../ink/ink351.xml"/><Relationship Id="rId84" Type="http://schemas.openxmlformats.org/officeDocument/2006/relationships/image" Target="../media/image289.png"/><Relationship Id="rId138" Type="http://schemas.openxmlformats.org/officeDocument/2006/relationships/image" Target="../media/image316.png"/><Relationship Id="rId159" Type="http://schemas.openxmlformats.org/officeDocument/2006/relationships/customXml" Target="../ink/ink399.xml"/><Relationship Id="rId170" Type="http://schemas.openxmlformats.org/officeDocument/2006/relationships/image" Target="../media/image332.png"/><Relationship Id="rId107" Type="http://schemas.openxmlformats.org/officeDocument/2006/relationships/customXml" Target="../ink/ink373.xml"/><Relationship Id="rId11" Type="http://schemas.openxmlformats.org/officeDocument/2006/relationships/customXml" Target="../ink/ink325.xml"/><Relationship Id="rId32" Type="http://schemas.openxmlformats.org/officeDocument/2006/relationships/image" Target="../media/image263.png"/><Relationship Id="rId53" Type="http://schemas.openxmlformats.org/officeDocument/2006/relationships/customXml" Target="../ink/ink346.xml"/><Relationship Id="rId74" Type="http://schemas.openxmlformats.org/officeDocument/2006/relationships/image" Target="../media/image284.png"/><Relationship Id="rId128" Type="http://schemas.openxmlformats.org/officeDocument/2006/relationships/image" Target="../media/image311.png"/><Relationship Id="rId149" Type="http://schemas.openxmlformats.org/officeDocument/2006/relationships/customXml" Target="../ink/ink394.xml"/><Relationship Id="rId5" Type="http://schemas.openxmlformats.org/officeDocument/2006/relationships/customXml" Target="../ink/ink322.xml"/><Relationship Id="rId95" Type="http://schemas.openxmlformats.org/officeDocument/2006/relationships/customXml" Target="../ink/ink367.xml"/><Relationship Id="rId160" Type="http://schemas.openxmlformats.org/officeDocument/2006/relationships/image" Target="../media/image327.png"/><Relationship Id="rId181" Type="http://schemas.openxmlformats.org/officeDocument/2006/relationships/customXml" Target="../ink/ink410.xml"/><Relationship Id="rId22" Type="http://schemas.openxmlformats.org/officeDocument/2006/relationships/image" Target="../media/image258.png"/><Relationship Id="rId43" Type="http://schemas.openxmlformats.org/officeDocument/2006/relationships/customXml" Target="../ink/ink341.xml"/><Relationship Id="rId64" Type="http://schemas.openxmlformats.org/officeDocument/2006/relationships/image" Target="../media/image279.png"/><Relationship Id="rId118" Type="http://schemas.openxmlformats.org/officeDocument/2006/relationships/image" Target="../media/image306.png"/><Relationship Id="rId139" Type="http://schemas.openxmlformats.org/officeDocument/2006/relationships/customXml" Target="../ink/ink389.xml"/><Relationship Id="rId85" Type="http://schemas.openxmlformats.org/officeDocument/2006/relationships/customXml" Target="../ink/ink362.xml"/><Relationship Id="rId150" Type="http://schemas.openxmlformats.org/officeDocument/2006/relationships/image" Target="../media/image322.png"/><Relationship Id="rId171" Type="http://schemas.openxmlformats.org/officeDocument/2006/relationships/customXml" Target="../ink/ink405.xml"/><Relationship Id="rId12" Type="http://schemas.openxmlformats.org/officeDocument/2006/relationships/image" Target="../media/image253.png"/><Relationship Id="rId33" Type="http://schemas.openxmlformats.org/officeDocument/2006/relationships/customXml" Target="../ink/ink336.xml"/><Relationship Id="rId108" Type="http://schemas.openxmlformats.org/officeDocument/2006/relationships/image" Target="../media/image301.png"/><Relationship Id="rId129" Type="http://schemas.openxmlformats.org/officeDocument/2006/relationships/customXml" Target="../ink/ink384.xml"/><Relationship Id="rId54" Type="http://schemas.openxmlformats.org/officeDocument/2006/relationships/image" Target="../media/image274.png"/><Relationship Id="rId75" Type="http://schemas.openxmlformats.org/officeDocument/2006/relationships/customXml" Target="../ink/ink357.xml"/><Relationship Id="rId96" Type="http://schemas.openxmlformats.org/officeDocument/2006/relationships/image" Target="../media/image295.png"/><Relationship Id="rId140" Type="http://schemas.openxmlformats.org/officeDocument/2006/relationships/image" Target="../media/image317.png"/><Relationship Id="rId161" Type="http://schemas.openxmlformats.org/officeDocument/2006/relationships/customXml" Target="../ink/ink400.xml"/><Relationship Id="rId182" Type="http://schemas.openxmlformats.org/officeDocument/2006/relationships/image" Target="../media/image338.png"/><Relationship Id="rId6" Type="http://schemas.openxmlformats.org/officeDocument/2006/relationships/image" Target="../media/image250.png"/><Relationship Id="rId23" Type="http://schemas.openxmlformats.org/officeDocument/2006/relationships/customXml" Target="../ink/ink331.xml"/><Relationship Id="rId119" Type="http://schemas.openxmlformats.org/officeDocument/2006/relationships/customXml" Target="../ink/ink379.xml"/><Relationship Id="rId44" Type="http://schemas.openxmlformats.org/officeDocument/2006/relationships/image" Target="../media/image269.png"/><Relationship Id="rId60" Type="http://schemas.openxmlformats.org/officeDocument/2006/relationships/image" Target="../media/image277.png"/><Relationship Id="rId65" Type="http://schemas.openxmlformats.org/officeDocument/2006/relationships/customXml" Target="../ink/ink352.xml"/><Relationship Id="rId81" Type="http://schemas.openxmlformats.org/officeDocument/2006/relationships/customXml" Target="../ink/ink360.xml"/><Relationship Id="rId86" Type="http://schemas.openxmlformats.org/officeDocument/2006/relationships/image" Target="../media/image290.png"/><Relationship Id="rId130" Type="http://schemas.openxmlformats.org/officeDocument/2006/relationships/image" Target="../media/image312.png"/><Relationship Id="rId135" Type="http://schemas.openxmlformats.org/officeDocument/2006/relationships/customXml" Target="../ink/ink387.xml"/><Relationship Id="rId151" Type="http://schemas.openxmlformats.org/officeDocument/2006/relationships/customXml" Target="../ink/ink395.xml"/><Relationship Id="rId156" Type="http://schemas.openxmlformats.org/officeDocument/2006/relationships/image" Target="../media/image325.png"/><Relationship Id="rId177" Type="http://schemas.openxmlformats.org/officeDocument/2006/relationships/customXml" Target="../ink/ink408.xml"/><Relationship Id="rId172" Type="http://schemas.openxmlformats.org/officeDocument/2006/relationships/image" Target="../media/image333.png"/><Relationship Id="rId13" Type="http://schemas.openxmlformats.org/officeDocument/2006/relationships/customXml" Target="../ink/ink326.xml"/><Relationship Id="rId18" Type="http://schemas.openxmlformats.org/officeDocument/2006/relationships/image" Target="../media/image256.png"/><Relationship Id="rId39" Type="http://schemas.openxmlformats.org/officeDocument/2006/relationships/customXml" Target="../ink/ink339.xml"/><Relationship Id="rId109" Type="http://schemas.openxmlformats.org/officeDocument/2006/relationships/customXml" Target="../ink/ink374.xml"/><Relationship Id="rId34" Type="http://schemas.openxmlformats.org/officeDocument/2006/relationships/image" Target="../media/image264.png"/><Relationship Id="rId50" Type="http://schemas.openxmlformats.org/officeDocument/2006/relationships/image" Target="../media/image272.png"/><Relationship Id="rId55" Type="http://schemas.openxmlformats.org/officeDocument/2006/relationships/customXml" Target="../ink/ink347.xml"/><Relationship Id="rId76" Type="http://schemas.openxmlformats.org/officeDocument/2006/relationships/image" Target="../media/image285.png"/><Relationship Id="rId97" Type="http://schemas.openxmlformats.org/officeDocument/2006/relationships/customXml" Target="../ink/ink368.xml"/><Relationship Id="rId104" Type="http://schemas.openxmlformats.org/officeDocument/2006/relationships/image" Target="../media/image299.png"/><Relationship Id="rId120" Type="http://schemas.openxmlformats.org/officeDocument/2006/relationships/image" Target="../media/image307.png"/><Relationship Id="rId125" Type="http://schemas.openxmlformats.org/officeDocument/2006/relationships/customXml" Target="../ink/ink382.xml"/><Relationship Id="rId141" Type="http://schemas.openxmlformats.org/officeDocument/2006/relationships/customXml" Target="../ink/ink390.xml"/><Relationship Id="rId146" Type="http://schemas.openxmlformats.org/officeDocument/2006/relationships/image" Target="../media/image320.png"/><Relationship Id="rId167" Type="http://schemas.openxmlformats.org/officeDocument/2006/relationships/customXml" Target="../ink/ink403.xml"/><Relationship Id="rId7" Type="http://schemas.openxmlformats.org/officeDocument/2006/relationships/customXml" Target="../ink/ink323.xml"/><Relationship Id="rId71" Type="http://schemas.openxmlformats.org/officeDocument/2006/relationships/customXml" Target="../ink/ink355.xml"/><Relationship Id="rId92" Type="http://schemas.openxmlformats.org/officeDocument/2006/relationships/image" Target="../media/image293.png"/><Relationship Id="rId162" Type="http://schemas.openxmlformats.org/officeDocument/2006/relationships/image" Target="../media/image328.png"/><Relationship Id="rId183" Type="http://schemas.openxmlformats.org/officeDocument/2006/relationships/customXml" Target="../ink/ink411.xml"/><Relationship Id="rId2" Type="http://schemas.openxmlformats.org/officeDocument/2006/relationships/hyperlink" Target="https://forms.office.com/Pages/ResponsePage.aspx?id=lBwpK7Bet0SJ6kuvFuzEqScctDvBWWZKuIw2p58KyXxUQzNOOTY2UUk3VlJMRUdLQjdDQTRTMjk4Ri4u" TargetMode="External"/><Relationship Id="rId29" Type="http://schemas.openxmlformats.org/officeDocument/2006/relationships/customXml" Target="../ink/ink334.xml"/><Relationship Id="rId24" Type="http://schemas.openxmlformats.org/officeDocument/2006/relationships/image" Target="../media/image259.png"/><Relationship Id="rId40" Type="http://schemas.openxmlformats.org/officeDocument/2006/relationships/image" Target="../media/image267.png"/><Relationship Id="rId45" Type="http://schemas.openxmlformats.org/officeDocument/2006/relationships/customXml" Target="../ink/ink342.xml"/><Relationship Id="rId66" Type="http://schemas.openxmlformats.org/officeDocument/2006/relationships/image" Target="../media/image280.png"/><Relationship Id="rId87" Type="http://schemas.openxmlformats.org/officeDocument/2006/relationships/customXml" Target="../ink/ink363.xml"/><Relationship Id="rId110" Type="http://schemas.openxmlformats.org/officeDocument/2006/relationships/image" Target="../media/image302.png"/><Relationship Id="rId115" Type="http://schemas.openxmlformats.org/officeDocument/2006/relationships/customXml" Target="../ink/ink377.xml"/><Relationship Id="rId131" Type="http://schemas.openxmlformats.org/officeDocument/2006/relationships/customXml" Target="../ink/ink385.xml"/><Relationship Id="rId136" Type="http://schemas.openxmlformats.org/officeDocument/2006/relationships/image" Target="../media/image315.png"/><Relationship Id="rId157" Type="http://schemas.openxmlformats.org/officeDocument/2006/relationships/customXml" Target="../ink/ink398.xml"/><Relationship Id="rId178" Type="http://schemas.openxmlformats.org/officeDocument/2006/relationships/image" Target="../media/image336.png"/><Relationship Id="rId61" Type="http://schemas.openxmlformats.org/officeDocument/2006/relationships/customXml" Target="../ink/ink350.xml"/><Relationship Id="rId82" Type="http://schemas.openxmlformats.org/officeDocument/2006/relationships/image" Target="../media/image288.png"/><Relationship Id="rId152" Type="http://schemas.openxmlformats.org/officeDocument/2006/relationships/image" Target="../media/image323.png"/><Relationship Id="rId173" Type="http://schemas.openxmlformats.org/officeDocument/2006/relationships/customXml" Target="../ink/ink406.xml"/><Relationship Id="rId19" Type="http://schemas.openxmlformats.org/officeDocument/2006/relationships/customXml" Target="../ink/ink329.xml"/><Relationship Id="rId14" Type="http://schemas.openxmlformats.org/officeDocument/2006/relationships/image" Target="../media/image254.png"/><Relationship Id="rId30" Type="http://schemas.openxmlformats.org/officeDocument/2006/relationships/image" Target="../media/image262.png"/><Relationship Id="rId35" Type="http://schemas.openxmlformats.org/officeDocument/2006/relationships/customXml" Target="../ink/ink337.xml"/><Relationship Id="rId56" Type="http://schemas.openxmlformats.org/officeDocument/2006/relationships/image" Target="../media/image275.png"/><Relationship Id="rId77" Type="http://schemas.openxmlformats.org/officeDocument/2006/relationships/customXml" Target="../ink/ink358.xml"/><Relationship Id="rId100" Type="http://schemas.openxmlformats.org/officeDocument/2006/relationships/image" Target="../media/image297.png"/><Relationship Id="rId105" Type="http://schemas.openxmlformats.org/officeDocument/2006/relationships/customXml" Target="../ink/ink372.xml"/><Relationship Id="rId126" Type="http://schemas.openxmlformats.org/officeDocument/2006/relationships/image" Target="../media/image310.png"/><Relationship Id="rId147" Type="http://schemas.openxmlformats.org/officeDocument/2006/relationships/customXml" Target="../ink/ink393.xml"/><Relationship Id="rId168" Type="http://schemas.openxmlformats.org/officeDocument/2006/relationships/image" Target="../media/image331.png"/><Relationship Id="rId8" Type="http://schemas.openxmlformats.org/officeDocument/2006/relationships/image" Target="../media/image251.png"/><Relationship Id="rId51" Type="http://schemas.openxmlformats.org/officeDocument/2006/relationships/customXml" Target="../ink/ink345.xml"/><Relationship Id="rId72" Type="http://schemas.openxmlformats.org/officeDocument/2006/relationships/image" Target="../media/image283.png"/><Relationship Id="rId93" Type="http://schemas.openxmlformats.org/officeDocument/2006/relationships/customXml" Target="../ink/ink366.xml"/><Relationship Id="rId98" Type="http://schemas.openxmlformats.org/officeDocument/2006/relationships/image" Target="../media/image296.png"/><Relationship Id="rId121" Type="http://schemas.openxmlformats.org/officeDocument/2006/relationships/customXml" Target="../ink/ink380.xml"/><Relationship Id="rId142" Type="http://schemas.openxmlformats.org/officeDocument/2006/relationships/image" Target="../media/image318.png"/><Relationship Id="rId163" Type="http://schemas.openxmlformats.org/officeDocument/2006/relationships/customXml" Target="../ink/ink401.xml"/><Relationship Id="rId184" Type="http://schemas.openxmlformats.org/officeDocument/2006/relationships/image" Target="../media/image339.png"/><Relationship Id="rId3" Type="http://schemas.openxmlformats.org/officeDocument/2006/relationships/image" Target="../media/image19.png"/><Relationship Id="rId25" Type="http://schemas.openxmlformats.org/officeDocument/2006/relationships/customXml" Target="../ink/ink332.xml"/><Relationship Id="rId46" Type="http://schemas.openxmlformats.org/officeDocument/2006/relationships/image" Target="../media/image270.png"/><Relationship Id="rId67" Type="http://schemas.openxmlformats.org/officeDocument/2006/relationships/customXml" Target="../ink/ink353.xml"/><Relationship Id="rId116" Type="http://schemas.openxmlformats.org/officeDocument/2006/relationships/image" Target="../media/image305.png"/><Relationship Id="rId137" Type="http://schemas.openxmlformats.org/officeDocument/2006/relationships/customXml" Target="../ink/ink388.xml"/><Relationship Id="rId158" Type="http://schemas.openxmlformats.org/officeDocument/2006/relationships/image" Target="../media/image326.png"/><Relationship Id="rId20" Type="http://schemas.openxmlformats.org/officeDocument/2006/relationships/image" Target="../media/image257.png"/><Relationship Id="rId41" Type="http://schemas.openxmlformats.org/officeDocument/2006/relationships/customXml" Target="../ink/ink340.xml"/><Relationship Id="rId62" Type="http://schemas.openxmlformats.org/officeDocument/2006/relationships/image" Target="../media/image278.png"/><Relationship Id="rId83" Type="http://schemas.openxmlformats.org/officeDocument/2006/relationships/customXml" Target="../ink/ink361.xml"/><Relationship Id="rId88" Type="http://schemas.openxmlformats.org/officeDocument/2006/relationships/image" Target="../media/image291.png"/><Relationship Id="rId111" Type="http://schemas.openxmlformats.org/officeDocument/2006/relationships/customXml" Target="../ink/ink375.xml"/><Relationship Id="rId132" Type="http://schemas.openxmlformats.org/officeDocument/2006/relationships/image" Target="../media/image313.png"/><Relationship Id="rId153" Type="http://schemas.openxmlformats.org/officeDocument/2006/relationships/customXml" Target="../ink/ink396.xml"/><Relationship Id="rId174" Type="http://schemas.openxmlformats.org/officeDocument/2006/relationships/image" Target="../media/image334.png"/><Relationship Id="rId179" Type="http://schemas.openxmlformats.org/officeDocument/2006/relationships/customXml" Target="../ink/ink409.xml"/><Relationship Id="rId15" Type="http://schemas.openxmlformats.org/officeDocument/2006/relationships/customXml" Target="../ink/ink327.xml"/><Relationship Id="rId36" Type="http://schemas.openxmlformats.org/officeDocument/2006/relationships/image" Target="../media/image265.png"/><Relationship Id="rId57" Type="http://schemas.openxmlformats.org/officeDocument/2006/relationships/customXml" Target="../ink/ink348.xml"/><Relationship Id="rId106" Type="http://schemas.openxmlformats.org/officeDocument/2006/relationships/image" Target="../media/image300.png"/><Relationship Id="rId127" Type="http://schemas.openxmlformats.org/officeDocument/2006/relationships/customXml" Target="../ink/ink383.xml"/><Relationship Id="rId10" Type="http://schemas.openxmlformats.org/officeDocument/2006/relationships/image" Target="../media/image252.png"/><Relationship Id="rId31" Type="http://schemas.openxmlformats.org/officeDocument/2006/relationships/customXml" Target="../ink/ink335.xml"/><Relationship Id="rId52" Type="http://schemas.openxmlformats.org/officeDocument/2006/relationships/image" Target="../media/image273.png"/><Relationship Id="rId73" Type="http://schemas.openxmlformats.org/officeDocument/2006/relationships/customXml" Target="../ink/ink356.xml"/><Relationship Id="rId78" Type="http://schemas.openxmlformats.org/officeDocument/2006/relationships/image" Target="../media/image286.png"/><Relationship Id="rId94" Type="http://schemas.openxmlformats.org/officeDocument/2006/relationships/image" Target="../media/image294.png"/><Relationship Id="rId99" Type="http://schemas.openxmlformats.org/officeDocument/2006/relationships/customXml" Target="../ink/ink369.xml"/><Relationship Id="rId101" Type="http://schemas.openxmlformats.org/officeDocument/2006/relationships/customXml" Target="../ink/ink370.xml"/><Relationship Id="rId122" Type="http://schemas.openxmlformats.org/officeDocument/2006/relationships/image" Target="../media/image308.png"/><Relationship Id="rId143" Type="http://schemas.openxmlformats.org/officeDocument/2006/relationships/customXml" Target="../ink/ink391.xml"/><Relationship Id="rId148" Type="http://schemas.openxmlformats.org/officeDocument/2006/relationships/image" Target="../media/image321.png"/><Relationship Id="rId164" Type="http://schemas.openxmlformats.org/officeDocument/2006/relationships/image" Target="../media/image329.png"/><Relationship Id="rId169" Type="http://schemas.openxmlformats.org/officeDocument/2006/relationships/customXml" Target="../ink/ink404.xml"/><Relationship Id="rId4" Type="http://schemas.openxmlformats.org/officeDocument/2006/relationships/image" Target="../media/image2490.png"/><Relationship Id="rId9" Type="http://schemas.openxmlformats.org/officeDocument/2006/relationships/customXml" Target="../ink/ink324.xml"/><Relationship Id="rId180" Type="http://schemas.openxmlformats.org/officeDocument/2006/relationships/image" Target="../media/image337.png"/><Relationship Id="rId26" Type="http://schemas.openxmlformats.org/officeDocument/2006/relationships/image" Target="../media/image260.png"/><Relationship Id="rId47" Type="http://schemas.openxmlformats.org/officeDocument/2006/relationships/customXml" Target="../ink/ink343.xml"/><Relationship Id="rId68" Type="http://schemas.openxmlformats.org/officeDocument/2006/relationships/image" Target="../media/image281.png"/><Relationship Id="rId89" Type="http://schemas.openxmlformats.org/officeDocument/2006/relationships/customXml" Target="../ink/ink364.xml"/><Relationship Id="rId112" Type="http://schemas.openxmlformats.org/officeDocument/2006/relationships/image" Target="../media/image303.png"/><Relationship Id="rId133" Type="http://schemas.openxmlformats.org/officeDocument/2006/relationships/customXml" Target="../ink/ink386.xml"/><Relationship Id="rId154" Type="http://schemas.openxmlformats.org/officeDocument/2006/relationships/image" Target="../media/image324.png"/><Relationship Id="rId175" Type="http://schemas.openxmlformats.org/officeDocument/2006/relationships/customXml" Target="../ink/ink407.xml"/><Relationship Id="rId16" Type="http://schemas.openxmlformats.org/officeDocument/2006/relationships/image" Target="../media/image255.png"/><Relationship Id="rId37" Type="http://schemas.openxmlformats.org/officeDocument/2006/relationships/customXml" Target="../ink/ink338.xml"/><Relationship Id="rId58" Type="http://schemas.openxmlformats.org/officeDocument/2006/relationships/image" Target="../media/image276.png"/><Relationship Id="rId79" Type="http://schemas.openxmlformats.org/officeDocument/2006/relationships/customXml" Target="../ink/ink359.xml"/><Relationship Id="rId102" Type="http://schemas.openxmlformats.org/officeDocument/2006/relationships/image" Target="../media/image298.png"/><Relationship Id="rId123" Type="http://schemas.openxmlformats.org/officeDocument/2006/relationships/customXml" Target="../ink/ink381.xml"/><Relationship Id="rId144" Type="http://schemas.openxmlformats.org/officeDocument/2006/relationships/image" Target="../media/image319.png"/><Relationship Id="rId90" Type="http://schemas.openxmlformats.org/officeDocument/2006/relationships/image" Target="../media/image292.png"/><Relationship Id="rId165" Type="http://schemas.openxmlformats.org/officeDocument/2006/relationships/customXml" Target="../ink/ink402.xml"/><Relationship Id="rId27" Type="http://schemas.openxmlformats.org/officeDocument/2006/relationships/customXml" Target="../ink/ink333.xml"/><Relationship Id="rId48" Type="http://schemas.openxmlformats.org/officeDocument/2006/relationships/image" Target="../media/image271.png"/><Relationship Id="rId69" Type="http://schemas.openxmlformats.org/officeDocument/2006/relationships/customXml" Target="../ink/ink354.xml"/><Relationship Id="rId113" Type="http://schemas.openxmlformats.org/officeDocument/2006/relationships/customXml" Target="../ink/ink376.xml"/><Relationship Id="rId134" Type="http://schemas.openxmlformats.org/officeDocument/2006/relationships/image" Target="../media/image314.png"/><Relationship Id="rId80" Type="http://schemas.openxmlformats.org/officeDocument/2006/relationships/image" Target="../media/image287.png"/><Relationship Id="rId155" Type="http://schemas.openxmlformats.org/officeDocument/2006/relationships/customXml" Target="../ink/ink397.xml"/><Relationship Id="rId176" Type="http://schemas.openxmlformats.org/officeDocument/2006/relationships/image" Target="../media/image335.png"/><Relationship Id="rId17" Type="http://schemas.openxmlformats.org/officeDocument/2006/relationships/customXml" Target="../ink/ink328.xml"/><Relationship Id="rId38" Type="http://schemas.openxmlformats.org/officeDocument/2006/relationships/image" Target="../media/image266.png"/><Relationship Id="rId59" Type="http://schemas.openxmlformats.org/officeDocument/2006/relationships/customXml" Target="../ink/ink349.xml"/><Relationship Id="rId103" Type="http://schemas.openxmlformats.org/officeDocument/2006/relationships/customXml" Target="../ink/ink371.xml"/><Relationship Id="rId124" Type="http://schemas.openxmlformats.org/officeDocument/2006/relationships/image" Target="../media/image309.png"/><Relationship Id="rId70" Type="http://schemas.openxmlformats.org/officeDocument/2006/relationships/image" Target="../media/image282.png"/><Relationship Id="rId91" Type="http://schemas.openxmlformats.org/officeDocument/2006/relationships/customXml" Target="../ink/ink365.xml"/><Relationship Id="rId145" Type="http://schemas.openxmlformats.org/officeDocument/2006/relationships/customXml" Target="../ink/ink392.xml"/><Relationship Id="rId166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261.png"/><Relationship Id="rId49" Type="http://schemas.openxmlformats.org/officeDocument/2006/relationships/customXml" Target="../ink/ink344.xml"/><Relationship Id="rId114" Type="http://schemas.openxmlformats.org/officeDocument/2006/relationships/image" Target="../media/image30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13.xml"/><Relationship Id="rId13" Type="http://schemas.openxmlformats.org/officeDocument/2006/relationships/image" Target="../media/image343.png"/><Relationship Id="rId18" Type="http://schemas.openxmlformats.org/officeDocument/2006/relationships/customXml" Target="../ink/ink418.xml"/><Relationship Id="rId26" Type="http://schemas.openxmlformats.org/officeDocument/2006/relationships/customXml" Target="../ink/ink422.xml"/><Relationship Id="rId3" Type="http://schemas.openxmlformats.org/officeDocument/2006/relationships/image" Target="../media/image2500.png"/><Relationship Id="rId21" Type="http://schemas.openxmlformats.org/officeDocument/2006/relationships/image" Target="../media/image347.png"/><Relationship Id="rId7" Type="http://schemas.openxmlformats.org/officeDocument/2006/relationships/image" Target="../media/image340.png"/><Relationship Id="rId12" Type="http://schemas.openxmlformats.org/officeDocument/2006/relationships/customXml" Target="../ink/ink415.xml"/><Relationship Id="rId17" Type="http://schemas.openxmlformats.org/officeDocument/2006/relationships/image" Target="../media/image345.png"/><Relationship Id="rId25" Type="http://schemas.openxmlformats.org/officeDocument/2006/relationships/image" Target="../media/image349.png"/><Relationship Id="rId2" Type="http://schemas.openxmlformats.org/officeDocument/2006/relationships/image" Target="../media/image64.png"/><Relationship Id="rId16" Type="http://schemas.openxmlformats.org/officeDocument/2006/relationships/customXml" Target="../ink/ink417.xml"/><Relationship Id="rId20" Type="http://schemas.openxmlformats.org/officeDocument/2006/relationships/customXml" Target="../ink/ink419.xml"/><Relationship Id="rId29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2.xml"/><Relationship Id="rId11" Type="http://schemas.openxmlformats.org/officeDocument/2006/relationships/image" Target="../media/image342.png"/><Relationship Id="rId24" Type="http://schemas.openxmlformats.org/officeDocument/2006/relationships/customXml" Target="../ink/ink421.xml"/><Relationship Id="rId5" Type="http://schemas.openxmlformats.org/officeDocument/2006/relationships/image" Target="../media/image2520.png"/><Relationship Id="rId15" Type="http://schemas.openxmlformats.org/officeDocument/2006/relationships/image" Target="../media/image344.png"/><Relationship Id="rId23" Type="http://schemas.openxmlformats.org/officeDocument/2006/relationships/image" Target="../media/image348.png"/><Relationship Id="rId28" Type="http://schemas.openxmlformats.org/officeDocument/2006/relationships/customXml" Target="../ink/ink423.xml"/><Relationship Id="rId10" Type="http://schemas.openxmlformats.org/officeDocument/2006/relationships/customXml" Target="../ink/ink414.xml"/><Relationship Id="rId19" Type="http://schemas.openxmlformats.org/officeDocument/2006/relationships/image" Target="../media/image346.png"/><Relationship Id="rId31" Type="http://schemas.openxmlformats.org/officeDocument/2006/relationships/image" Target="../media/image352.png"/><Relationship Id="rId4" Type="http://schemas.openxmlformats.org/officeDocument/2006/relationships/image" Target="../media/image2510.png"/><Relationship Id="rId9" Type="http://schemas.openxmlformats.org/officeDocument/2006/relationships/image" Target="../media/image341.png"/><Relationship Id="rId14" Type="http://schemas.openxmlformats.org/officeDocument/2006/relationships/customXml" Target="../ink/ink416.xml"/><Relationship Id="rId22" Type="http://schemas.openxmlformats.org/officeDocument/2006/relationships/customXml" Target="../ink/ink420.xml"/><Relationship Id="rId27" Type="http://schemas.openxmlformats.org/officeDocument/2006/relationships/image" Target="../media/image350.png"/><Relationship Id="rId30" Type="http://schemas.openxmlformats.org/officeDocument/2006/relationships/customXml" Target="../ink/ink424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1.png"/><Relationship Id="rId21" Type="http://schemas.openxmlformats.org/officeDocument/2006/relationships/customXml" Target="../ink/ink431.xml"/><Relationship Id="rId42" Type="http://schemas.openxmlformats.org/officeDocument/2006/relationships/image" Target="../media/image369.png"/><Relationship Id="rId47" Type="http://schemas.openxmlformats.org/officeDocument/2006/relationships/customXml" Target="../ink/ink444.xml"/><Relationship Id="rId63" Type="http://schemas.openxmlformats.org/officeDocument/2006/relationships/customXml" Target="../ink/ink452.xml"/><Relationship Id="rId68" Type="http://schemas.openxmlformats.org/officeDocument/2006/relationships/image" Target="../media/image382.png"/><Relationship Id="rId84" Type="http://schemas.openxmlformats.org/officeDocument/2006/relationships/image" Target="../media/image390.png"/><Relationship Id="rId16" Type="http://schemas.openxmlformats.org/officeDocument/2006/relationships/image" Target="../media/image356.png"/><Relationship Id="rId11" Type="http://schemas.openxmlformats.org/officeDocument/2006/relationships/customXml" Target="../ink/ink426.xml"/><Relationship Id="rId32" Type="http://schemas.openxmlformats.org/officeDocument/2006/relationships/image" Target="../media/image364.png"/><Relationship Id="rId37" Type="http://schemas.openxmlformats.org/officeDocument/2006/relationships/customXml" Target="../ink/ink439.xml"/><Relationship Id="rId53" Type="http://schemas.openxmlformats.org/officeDocument/2006/relationships/customXml" Target="../ink/ink447.xml"/><Relationship Id="rId58" Type="http://schemas.openxmlformats.org/officeDocument/2006/relationships/image" Target="../media/image377.png"/><Relationship Id="rId74" Type="http://schemas.openxmlformats.org/officeDocument/2006/relationships/image" Target="../media/image385.png"/><Relationship Id="rId79" Type="http://schemas.openxmlformats.org/officeDocument/2006/relationships/customXml" Target="../ink/ink460.xml"/><Relationship Id="rId5" Type="http://schemas.openxmlformats.org/officeDocument/2006/relationships/image" Target="../media/image2550.png"/><Relationship Id="rId19" Type="http://schemas.openxmlformats.org/officeDocument/2006/relationships/customXml" Target="../ink/ink430.xml"/><Relationship Id="rId14" Type="http://schemas.openxmlformats.org/officeDocument/2006/relationships/image" Target="../media/image355.png"/><Relationship Id="rId22" Type="http://schemas.openxmlformats.org/officeDocument/2006/relationships/image" Target="../media/image359.png"/><Relationship Id="rId27" Type="http://schemas.openxmlformats.org/officeDocument/2006/relationships/customXml" Target="../ink/ink434.xml"/><Relationship Id="rId30" Type="http://schemas.openxmlformats.org/officeDocument/2006/relationships/image" Target="../media/image363.png"/><Relationship Id="rId35" Type="http://schemas.openxmlformats.org/officeDocument/2006/relationships/customXml" Target="../ink/ink438.xml"/><Relationship Id="rId43" Type="http://schemas.openxmlformats.org/officeDocument/2006/relationships/customXml" Target="../ink/ink442.xml"/><Relationship Id="rId48" Type="http://schemas.openxmlformats.org/officeDocument/2006/relationships/image" Target="../media/image372.png"/><Relationship Id="rId56" Type="http://schemas.openxmlformats.org/officeDocument/2006/relationships/image" Target="../media/image376.png"/><Relationship Id="rId64" Type="http://schemas.openxmlformats.org/officeDocument/2006/relationships/image" Target="../media/image380.png"/><Relationship Id="rId69" Type="http://schemas.openxmlformats.org/officeDocument/2006/relationships/customXml" Target="../ink/ink455.xml"/><Relationship Id="rId77" Type="http://schemas.openxmlformats.org/officeDocument/2006/relationships/customXml" Target="../ink/ink459.xml"/><Relationship Id="rId8" Type="http://schemas.openxmlformats.org/officeDocument/2006/relationships/image" Target="../media/image2580.png"/><Relationship Id="rId51" Type="http://schemas.openxmlformats.org/officeDocument/2006/relationships/customXml" Target="../ink/ink446.xml"/><Relationship Id="rId72" Type="http://schemas.openxmlformats.org/officeDocument/2006/relationships/image" Target="../media/image384.png"/><Relationship Id="rId80" Type="http://schemas.openxmlformats.org/officeDocument/2006/relationships/image" Target="../media/image388.png"/><Relationship Id="rId85" Type="http://schemas.openxmlformats.org/officeDocument/2006/relationships/customXml" Target="../ink/ink463.xml"/><Relationship Id="rId3" Type="http://schemas.openxmlformats.org/officeDocument/2006/relationships/image" Target="../media/image2530.png"/><Relationship Id="rId12" Type="http://schemas.openxmlformats.org/officeDocument/2006/relationships/image" Target="../media/image354.png"/><Relationship Id="rId17" Type="http://schemas.openxmlformats.org/officeDocument/2006/relationships/customXml" Target="../ink/ink429.xml"/><Relationship Id="rId25" Type="http://schemas.openxmlformats.org/officeDocument/2006/relationships/customXml" Target="../ink/ink433.xml"/><Relationship Id="rId33" Type="http://schemas.openxmlformats.org/officeDocument/2006/relationships/customXml" Target="../ink/ink437.xml"/><Relationship Id="rId38" Type="http://schemas.openxmlformats.org/officeDocument/2006/relationships/image" Target="../media/image367.png"/><Relationship Id="rId46" Type="http://schemas.openxmlformats.org/officeDocument/2006/relationships/image" Target="../media/image371.png"/><Relationship Id="rId59" Type="http://schemas.openxmlformats.org/officeDocument/2006/relationships/customXml" Target="../ink/ink450.xml"/><Relationship Id="rId67" Type="http://schemas.openxmlformats.org/officeDocument/2006/relationships/customXml" Target="../ink/ink454.xml"/><Relationship Id="rId20" Type="http://schemas.openxmlformats.org/officeDocument/2006/relationships/image" Target="../media/image358.png"/><Relationship Id="rId41" Type="http://schemas.openxmlformats.org/officeDocument/2006/relationships/customXml" Target="../ink/ink441.xml"/><Relationship Id="rId54" Type="http://schemas.openxmlformats.org/officeDocument/2006/relationships/image" Target="../media/image375.png"/><Relationship Id="rId62" Type="http://schemas.openxmlformats.org/officeDocument/2006/relationships/image" Target="../media/image379.png"/><Relationship Id="rId70" Type="http://schemas.openxmlformats.org/officeDocument/2006/relationships/image" Target="../media/image383.png"/><Relationship Id="rId75" Type="http://schemas.openxmlformats.org/officeDocument/2006/relationships/customXml" Target="../ink/ink458.xml"/><Relationship Id="rId83" Type="http://schemas.openxmlformats.org/officeDocument/2006/relationships/customXml" Target="../ink/ink462.xml"/><Relationship Id="rId88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0.png"/><Relationship Id="rId15" Type="http://schemas.openxmlformats.org/officeDocument/2006/relationships/customXml" Target="../ink/ink428.xml"/><Relationship Id="rId23" Type="http://schemas.openxmlformats.org/officeDocument/2006/relationships/customXml" Target="../ink/ink432.xml"/><Relationship Id="rId28" Type="http://schemas.openxmlformats.org/officeDocument/2006/relationships/image" Target="../media/image362.png"/><Relationship Id="rId36" Type="http://schemas.openxmlformats.org/officeDocument/2006/relationships/image" Target="../media/image366.png"/><Relationship Id="rId49" Type="http://schemas.openxmlformats.org/officeDocument/2006/relationships/customXml" Target="../ink/ink445.xml"/><Relationship Id="rId57" Type="http://schemas.openxmlformats.org/officeDocument/2006/relationships/customXml" Target="../ink/ink449.xml"/><Relationship Id="rId10" Type="http://schemas.openxmlformats.org/officeDocument/2006/relationships/image" Target="../media/image353.png"/><Relationship Id="rId31" Type="http://schemas.openxmlformats.org/officeDocument/2006/relationships/customXml" Target="../ink/ink436.xml"/><Relationship Id="rId44" Type="http://schemas.openxmlformats.org/officeDocument/2006/relationships/image" Target="../media/image370.png"/><Relationship Id="rId52" Type="http://schemas.openxmlformats.org/officeDocument/2006/relationships/image" Target="../media/image374.png"/><Relationship Id="rId60" Type="http://schemas.openxmlformats.org/officeDocument/2006/relationships/image" Target="../media/image378.png"/><Relationship Id="rId65" Type="http://schemas.openxmlformats.org/officeDocument/2006/relationships/customXml" Target="../ink/ink453.xml"/><Relationship Id="rId73" Type="http://schemas.openxmlformats.org/officeDocument/2006/relationships/customXml" Target="../ink/ink457.xml"/><Relationship Id="rId78" Type="http://schemas.openxmlformats.org/officeDocument/2006/relationships/image" Target="../media/image387.png"/><Relationship Id="rId81" Type="http://schemas.openxmlformats.org/officeDocument/2006/relationships/customXml" Target="../ink/ink461.xml"/><Relationship Id="rId86" Type="http://schemas.openxmlformats.org/officeDocument/2006/relationships/image" Target="../media/image391.png"/><Relationship Id="rId4" Type="http://schemas.openxmlformats.org/officeDocument/2006/relationships/image" Target="../media/image2540.png"/><Relationship Id="rId9" Type="http://schemas.openxmlformats.org/officeDocument/2006/relationships/customXml" Target="../ink/ink425.xml"/><Relationship Id="rId13" Type="http://schemas.openxmlformats.org/officeDocument/2006/relationships/customXml" Target="../ink/ink427.xml"/><Relationship Id="rId18" Type="http://schemas.openxmlformats.org/officeDocument/2006/relationships/image" Target="../media/image357.png"/><Relationship Id="rId39" Type="http://schemas.openxmlformats.org/officeDocument/2006/relationships/customXml" Target="../ink/ink440.xml"/><Relationship Id="rId34" Type="http://schemas.openxmlformats.org/officeDocument/2006/relationships/image" Target="../media/image365.png"/><Relationship Id="rId50" Type="http://schemas.openxmlformats.org/officeDocument/2006/relationships/image" Target="../media/image373.png"/><Relationship Id="rId55" Type="http://schemas.openxmlformats.org/officeDocument/2006/relationships/customXml" Target="../ink/ink448.xml"/><Relationship Id="rId76" Type="http://schemas.openxmlformats.org/officeDocument/2006/relationships/image" Target="../media/image386.png"/><Relationship Id="rId7" Type="http://schemas.openxmlformats.org/officeDocument/2006/relationships/image" Target="../media/image2570.png"/><Relationship Id="rId71" Type="http://schemas.openxmlformats.org/officeDocument/2006/relationships/customXml" Target="../ink/ink456.xml"/><Relationship Id="rId2" Type="http://schemas.openxmlformats.org/officeDocument/2006/relationships/image" Target="../media/image64.png"/><Relationship Id="rId29" Type="http://schemas.openxmlformats.org/officeDocument/2006/relationships/customXml" Target="../ink/ink435.xml"/><Relationship Id="rId24" Type="http://schemas.openxmlformats.org/officeDocument/2006/relationships/image" Target="../media/image360.png"/><Relationship Id="rId40" Type="http://schemas.openxmlformats.org/officeDocument/2006/relationships/image" Target="../media/image368.png"/><Relationship Id="rId45" Type="http://schemas.openxmlformats.org/officeDocument/2006/relationships/customXml" Target="../ink/ink443.xml"/><Relationship Id="rId66" Type="http://schemas.openxmlformats.org/officeDocument/2006/relationships/image" Target="../media/image381.png"/><Relationship Id="rId87" Type="http://schemas.openxmlformats.org/officeDocument/2006/relationships/customXml" Target="../ink/ink464.xml"/><Relationship Id="rId61" Type="http://schemas.openxmlformats.org/officeDocument/2006/relationships/customXml" Target="../ink/ink451.xml"/><Relationship Id="rId82" Type="http://schemas.openxmlformats.org/officeDocument/2006/relationships/image" Target="../media/image389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19.xml"/><Relationship Id="rId21" Type="http://schemas.openxmlformats.org/officeDocument/2006/relationships/customXml" Target="../ink/ink471.xml"/><Relationship Id="rId42" Type="http://schemas.openxmlformats.org/officeDocument/2006/relationships/image" Target="../media/image409.png"/><Relationship Id="rId63" Type="http://schemas.openxmlformats.org/officeDocument/2006/relationships/customXml" Target="../ink/ink492.xml"/><Relationship Id="rId84" Type="http://schemas.openxmlformats.org/officeDocument/2006/relationships/image" Target="../media/image430.png"/><Relationship Id="rId138" Type="http://schemas.openxmlformats.org/officeDocument/2006/relationships/image" Target="../media/image457.png"/><Relationship Id="rId16" Type="http://schemas.openxmlformats.org/officeDocument/2006/relationships/image" Target="../media/image396.png"/><Relationship Id="rId107" Type="http://schemas.openxmlformats.org/officeDocument/2006/relationships/customXml" Target="../ink/ink514.xml"/><Relationship Id="rId11" Type="http://schemas.openxmlformats.org/officeDocument/2006/relationships/customXml" Target="../ink/ink466.xml"/><Relationship Id="rId32" Type="http://schemas.openxmlformats.org/officeDocument/2006/relationships/image" Target="../media/image404.png"/><Relationship Id="rId37" Type="http://schemas.openxmlformats.org/officeDocument/2006/relationships/customXml" Target="../ink/ink479.xml"/><Relationship Id="rId53" Type="http://schemas.openxmlformats.org/officeDocument/2006/relationships/customXml" Target="../ink/ink487.xml"/><Relationship Id="rId58" Type="http://schemas.openxmlformats.org/officeDocument/2006/relationships/image" Target="../media/image417.png"/><Relationship Id="rId74" Type="http://schemas.openxmlformats.org/officeDocument/2006/relationships/image" Target="../media/image425.png"/><Relationship Id="rId79" Type="http://schemas.openxmlformats.org/officeDocument/2006/relationships/customXml" Target="../ink/ink500.xml"/><Relationship Id="rId102" Type="http://schemas.openxmlformats.org/officeDocument/2006/relationships/image" Target="../media/image439.png"/><Relationship Id="rId123" Type="http://schemas.openxmlformats.org/officeDocument/2006/relationships/customXml" Target="../ink/ink522.xml"/><Relationship Id="rId128" Type="http://schemas.openxmlformats.org/officeDocument/2006/relationships/image" Target="../media/image452.png"/><Relationship Id="rId5" Type="http://schemas.openxmlformats.org/officeDocument/2006/relationships/image" Target="../media/image2610.png"/><Relationship Id="rId90" Type="http://schemas.openxmlformats.org/officeDocument/2006/relationships/image" Target="../media/image433.png"/><Relationship Id="rId95" Type="http://schemas.openxmlformats.org/officeDocument/2006/relationships/customXml" Target="../ink/ink508.xml"/><Relationship Id="rId22" Type="http://schemas.openxmlformats.org/officeDocument/2006/relationships/image" Target="../media/image399.png"/><Relationship Id="rId27" Type="http://schemas.openxmlformats.org/officeDocument/2006/relationships/customXml" Target="../ink/ink474.xml"/><Relationship Id="rId43" Type="http://schemas.openxmlformats.org/officeDocument/2006/relationships/customXml" Target="../ink/ink482.xml"/><Relationship Id="rId48" Type="http://schemas.openxmlformats.org/officeDocument/2006/relationships/image" Target="../media/image412.png"/><Relationship Id="rId64" Type="http://schemas.openxmlformats.org/officeDocument/2006/relationships/image" Target="../media/image420.png"/><Relationship Id="rId69" Type="http://schemas.openxmlformats.org/officeDocument/2006/relationships/customXml" Target="../ink/ink495.xml"/><Relationship Id="rId113" Type="http://schemas.openxmlformats.org/officeDocument/2006/relationships/customXml" Target="../ink/ink517.xml"/><Relationship Id="rId118" Type="http://schemas.openxmlformats.org/officeDocument/2006/relationships/image" Target="../media/image447.png"/><Relationship Id="rId134" Type="http://schemas.openxmlformats.org/officeDocument/2006/relationships/image" Target="../media/image455.png"/><Relationship Id="rId139" Type="http://schemas.openxmlformats.org/officeDocument/2006/relationships/customXml" Target="../ink/ink530.xml"/><Relationship Id="rId80" Type="http://schemas.openxmlformats.org/officeDocument/2006/relationships/image" Target="../media/image428.png"/><Relationship Id="rId85" Type="http://schemas.openxmlformats.org/officeDocument/2006/relationships/customXml" Target="../ink/ink503.xml"/><Relationship Id="rId12" Type="http://schemas.openxmlformats.org/officeDocument/2006/relationships/image" Target="../media/image394.png"/><Relationship Id="rId17" Type="http://schemas.openxmlformats.org/officeDocument/2006/relationships/customXml" Target="../ink/ink469.xml"/><Relationship Id="rId33" Type="http://schemas.openxmlformats.org/officeDocument/2006/relationships/customXml" Target="../ink/ink477.xml"/><Relationship Id="rId38" Type="http://schemas.openxmlformats.org/officeDocument/2006/relationships/image" Target="../media/image407.png"/><Relationship Id="rId59" Type="http://schemas.openxmlformats.org/officeDocument/2006/relationships/customXml" Target="../ink/ink490.xml"/><Relationship Id="rId103" Type="http://schemas.openxmlformats.org/officeDocument/2006/relationships/customXml" Target="../ink/ink512.xml"/><Relationship Id="rId108" Type="http://schemas.openxmlformats.org/officeDocument/2006/relationships/image" Target="../media/image442.png"/><Relationship Id="rId124" Type="http://schemas.openxmlformats.org/officeDocument/2006/relationships/image" Target="../media/image450.png"/><Relationship Id="rId129" Type="http://schemas.openxmlformats.org/officeDocument/2006/relationships/customXml" Target="../ink/ink525.xml"/><Relationship Id="rId54" Type="http://schemas.openxmlformats.org/officeDocument/2006/relationships/image" Target="../media/image415.png"/><Relationship Id="rId70" Type="http://schemas.openxmlformats.org/officeDocument/2006/relationships/image" Target="../media/image423.png"/><Relationship Id="rId75" Type="http://schemas.openxmlformats.org/officeDocument/2006/relationships/customXml" Target="../ink/ink498.xml"/><Relationship Id="rId91" Type="http://schemas.openxmlformats.org/officeDocument/2006/relationships/customXml" Target="../ink/ink506.xml"/><Relationship Id="rId96" Type="http://schemas.openxmlformats.org/officeDocument/2006/relationships/image" Target="../media/image436.png"/><Relationship Id="rId140" Type="http://schemas.openxmlformats.org/officeDocument/2006/relationships/image" Target="../media/image4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0.png"/><Relationship Id="rId23" Type="http://schemas.openxmlformats.org/officeDocument/2006/relationships/customXml" Target="../ink/ink472.xml"/><Relationship Id="rId28" Type="http://schemas.openxmlformats.org/officeDocument/2006/relationships/image" Target="../media/image402.png"/><Relationship Id="rId49" Type="http://schemas.openxmlformats.org/officeDocument/2006/relationships/customXml" Target="../ink/ink485.xml"/><Relationship Id="rId114" Type="http://schemas.openxmlformats.org/officeDocument/2006/relationships/image" Target="../media/image445.png"/><Relationship Id="rId119" Type="http://schemas.openxmlformats.org/officeDocument/2006/relationships/customXml" Target="../ink/ink520.xml"/><Relationship Id="rId44" Type="http://schemas.openxmlformats.org/officeDocument/2006/relationships/image" Target="../media/image410.png"/><Relationship Id="rId60" Type="http://schemas.openxmlformats.org/officeDocument/2006/relationships/image" Target="../media/image418.png"/><Relationship Id="rId65" Type="http://schemas.openxmlformats.org/officeDocument/2006/relationships/customXml" Target="../ink/ink493.xml"/><Relationship Id="rId81" Type="http://schemas.openxmlformats.org/officeDocument/2006/relationships/customXml" Target="../ink/ink501.xml"/><Relationship Id="rId86" Type="http://schemas.openxmlformats.org/officeDocument/2006/relationships/image" Target="../media/image431.png"/><Relationship Id="rId130" Type="http://schemas.openxmlformats.org/officeDocument/2006/relationships/image" Target="../media/image453.png"/><Relationship Id="rId135" Type="http://schemas.openxmlformats.org/officeDocument/2006/relationships/customXml" Target="../ink/ink528.xml"/><Relationship Id="rId13" Type="http://schemas.openxmlformats.org/officeDocument/2006/relationships/customXml" Target="../ink/ink467.xml"/><Relationship Id="rId18" Type="http://schemas.openxmlformats.org/officeDocument/2006/relationships/image" Target="../media/image397.png"/><Relationship Id="rId39" Type="http://schemas.openxmlformats.org/officeDocument/2006/relationships/customXml" Target="../ink/ink480.xml"/><Relationship Id="rId109" Type="http://schemas.openxmlformats.org/officeDocument/2006/relationships/customXml" Target="../ink/ink515.xml"/><Relationship Id="rId34" Type="http://schemas.openxmlformats.org/officeDocument/2006/relationships/image" Target="../media/image405.png"/><Relationship Id="rId50" Type="http://schemas.openxmlformats.org/officeDocument/2006/relationships/image" Target="../media/image413.png"/><Relationship Id="rId55" Type="http://schemas.openxmlformats.org/officeDocument/2006/relationships/customXml" Target="../ink/ink488.xml"/><Relationship Id="rId76" Type="http://schemas.openxmlformats.org/officeDocument/2006/relationships/image" Target="../media/image426.png"/><Relationship Id="rId97" Type="http://schemas.openxmlformats.org/officeDocument/2006/relationships/customXml" Target="../ink/ink509.xml"/><Relationship Id="rId104" Type="http://schemas.openxmlformats.org/officeDocument/2006/relationships/image" Target="../media/image440.png"/><Relationship Id="rId120" Type="http://schemas.openxmlformats.org/officeDocument/2006/relationships/image" Target="../media/image448.png"/><Relationship Id="rId125" Type="http://schemas.openxmlformats.org/officeDocument/2006/relationships/customXml" Target="../ink/ink523.xml"/><Relationship Id="rId7" Type="http://schemas.openxmlformats.org/officeDocument/2006/relationships/image" Target="../media/image2630.png"/><Relationship Id="rId71" Type="http://schemas.openxmlformats.org/officeDocument/2006/relationships/customXml" Target="../ink/ink496.xml"/><Relationship Id="rId92" Type="http://schemas.openxmlformats.org/officeDocument/2006/relationships/image" Target="../media/image434.png"/><Relationship Id="rId2" Type="http://schemas.openxmlformats.org/officeDocument/2006/relationships/image" Target="../media/image64.png"/><Relationship Id="rId29" Type="http://schemas.openxmlformats.org/officeDocument/2006/relationships/customXml" Target="../ink/ink475.xml"/><Relationship Id="rId24" Type="http://schemas.openxmlformats.org/officeDocument/2006/relationships/image" Target="../media/image400.png"/><Relationship Id="rId40" Type="http://schemas.openxmlformats.org/officeDocument/2006/relationships/image" Target="../media/image408.png"/><Relationship Id="rId45" Type="http://schemas.openxmlformats.org/officeDocument/2006/relationships/customXml" Target="../ink/ink483.xml"/><Relationship Id="rId66" Type="http://schemas.openxmlformats.org/officeDocument/2006/relationships/image" Target="../media/image421.png"/><Relationship Id="rId87" Type="http://schemas.openxmlformats.org/officeDocument/2006/relationships/customXml" Target="../ink/ink504.xml"/><Relationship Id="rId110" Type="http://schemas.openxmlformats.org/officeDocument/2006/relationships/image" Target="../media/image443.png"/><Relationship Id="rId115" Type="http://schemas.openxmlformats.org/officeDocument/2006/relationships/customXml" Target="../ink/ink518.xml"/><Relationship Id="rId131" Type="http://schemas.openxmlformats.org/officeDocument/2006/relationships/customXml" Target="../ink/ink526.xml"/><Relationship Id="rId136" Type="http://schemas.openxmlformats.org/officeDocument/2006/relationships/image" Target="../media/image456.png"/><Relationship Id="rId61" Type="http://schemas.openxmlformats.org/officeDocument/2006/relationships/customXml" Target="../ink/ink491.xml"/><Relationship Id="rId82" Type="http://schemas.openxmlformats.org/officeDocument/2006/relationships/image" Target="../media/image429.png"/><Relationship Id="rId19" Type="http://schemas.openxmlformats.org/officeDocument/2006/relationships/customXml" Target="../ink/ink470.xml"/><Relationship Id="rId14" Type="http://schemas.openxmlformats.org/officeDocument/2006/relationships/image" Target="../media/image395.png"/><Relationship Id="rId30" Type="http://schemas.openxmlformats.org/officeDocument/2006/relationships/image" Target="../media/image403.png"/><Relationship Id="rId35" Type="http://schemas.openxmlformats.org/officeDocument/2006/relationships/customXml" Target="../ink/ink478.xml"/><Relationship Id="rId56" Type="http://schemas.openxmlformats.org/officeDocument/2006/relationships/image" Target="../media/image416.png"/><Relationship Id="rId77" Type="http://schemas.openxmlformats.org/officeDocument/2006/relationships/customXml" Target="../ink/ink499.xml"/><Relationship Id="rId100" Type="http://schemas.openxmlformats.org/officeDocument/2006/relationships/image" Target="../media/image438.png"/><Relationship Id="rId105" Type="http://schemas.openxmlformats.org/officeDocument/2006/relationships/customXml" Target="../ink/ink513.xml"/><Relationship Id="rId126" Type="http://schemas.openxmlformats.org/officeDocument/2006/relationships/image" Target="../media/image451.png"/><Relationship Id="rId8" Type="http://schemas.openxmlformats.org/officeDocument/2006/relationships/image" Target="../media/image2640.png"/><Relationship Id="rId51" Type="http://schemas.openxmlformats.org/officeDocument/2006/relationships/customXml" Target="../ink/ink486.xml"/><Relationship Id="rId72" Type="http://schemas.openxmlformats.org/officeDocument/2006/relationships/image" Target="../media/image424.png"/><Relationship Id="rId93" Type="http://schemas.openxmlformats.org/officeDocument/2006/relationships/customXml" Target="../ink/ink507.xml"/><Relationship Id="rId98" Type="http://schemas.openxmlformats.org/officeDocument/2006/relationships/image" Target="../media/image437.png"/><Relationship Id="rId121" Type="http://schemas.openxmlformats.org/officeDocument/2006/relationships/customXml" Target="../ink/ink521.xml"/><Relationship Id="rId3" Type="http://schemas.openxmlformats.org/officeDocument/2006/relationships/image" Target="../media/image2590.png"/><Relationship Id="rId25" Type="http://schemas.openxmlformats.org/officeDocument/2006/relationships/customXml" Target="../ink/ink473.xml"/><Relationship Id="rId46" Type="http://schemas.openxmlformats.org/officeDocument/2006/relationships/image" Target="../media/image411.png"/><Relationship Id="rId67" Type="http://schemas.openxmlformats.org/officeDocument/2006/relationships/customXml" Target="../ink/ink494.xml"/><Relationship Id="rId116" Type="http://schemas.openxmlformats.org/officeDocument/2006/relationships/image" Target="../media/image446.png"/><Relationship Id="rId137" Type="http://schemas.openxmlformats.org/officeDocument/2006/relationships/customXml" Target="../ink/ink529.xml"/><Relationship Id="rId20" Type="http://schemas.openxmlformats.org/officeDocument/2006/relationships/image" Target="../media/image398.png"/><Relationship Id="rId41" Type="http://schemas.openxmlformats.org/officeDocument/2006/relationships/customXml" Target="../ink/ink481.xml"/><Relationship Id="rId62" Type="http://schemas.openxmlformats.org/officeDocument/2006/relationships/image" Target="../media/image419.png"/><Relationship Id="rId83" Type="http://schemas.openxmlformats.org/officeDocument/2006/relationships/customXml" Target="../ink/ink502.xml"/><Relationship Id="rId88" Type="http://schemas.openxmlformats.org/officeDocument/2006/relationships/image" Target="../media/image432.png"/><Relationship Id="rId111" Type="http://schemas.openxmlformats.org/officeDocument/2006/relationships/customXml" Target="../ink/ink516.xml"/><Relationship Id="rId132" Type="http://schemas.openxmlformats.org/officeDocument/2006/relationships/image" Target="../media/image454.png"/><Relationship Id="rId15" Type="http://schemas.openxmlformats.org/officeDocument/2006/relationships/customXml" Target="../ink/ink468.xml"/><Relationship Id="rId36" Type="http://schemas.openxmlformats.org/officeDocument/2006/relationships/image" Target="../media/image406.png"/><Relationship Id="rId57" Type="http://schemas.openxmlformats.org/officeDocument/2006/relationships/customXml" Target="../ink/ink489.xml"/><Relationship Id="rId106" Type="http://schemas.openxmlformats.org/officeDocument/2006/relationships/image" Target="../media/image441.png"/><Relationship Id="rId127" Type="http://schemas.openxmlformats.org/officeDocument/2006/relationships/customXml" Target="../ink/ink524.xml"/><Relationship Id="rId10" Type="http://schemas.openxmlformats.org/officeDocument/2006/relationships/image" Target="../media/image393.png"/><Relationship Id="rId31" Type="http://schemas.openxmlformats.org/officeDocument/2006/relationships/customXml" Target="../ink/ink476.xml"/><Relationship Id="rId52" Type="http://schemas.openxmlformats.org/officeDocument/2006/relationships/image" Target="../media/image414.png"/><Relationship Id="rId73" Type="http://schemas.openxmlformats.org/officeDocument/2006/relationships/customXml" Target="../ink/ink497.xml"/><Relationship Id="rId78" Type="http://schemas.openxmlformats.org/officeDocument/2006/relationships/image" Target="../media/image427.png"/><Relationship Id="rId94" Type="http://schemas.openxmlformats.org/officeDocument/2006/relationships/image" Target="../media/image435.png"/><Relationship Id="rId99" Type="http://schemas.openxmlformats.org/officeDocument/2006/relationships/customXml" Target="../ink/ink510.xml"/><Relationship Id="rId101" Type="http://schemas.openxmlformats.org/officeDocument/2006/relationships/customXml" Target="../ink/ink511.xml"/><Relationship Id="rId122" Type="http://schemas.openxmlformats.org/officeDocument/2006/relationships/image" Target="../media/image449.png"/><Relationship Id="rId4" Type="http://schemas.openxmlformats.org/officeDocument/2006/relationships/image" Target="../media/image2600.png"/><Relationship Id="rId9" Type="http://schemas.openxmlformats.org/officeDocument/2006/relationships/customXml" Target="../ink/ink465.xml"/><Relationship Id="rId26" Type="http://schemas.openxmlformats.org/officeDocument/2006/relationships/image" Target="../media/image401.png"/><Relationship Id="rId47" Type="http://schemas.openxmlformats.org/officeDocument/2006/relationships/customXml" Target="../ink/ink484.xml"/><Relationship Id="rId68" Type="http://schemas.openxmlformats.org/officeDocument/2006/relationships/image" Target="../media/image422.png"/><Relationship Id="rId89" Type="http://schemas.openxmlformats.org/officeDocument/2006/relationships/customXml" Target="../ink/ink505.xml"/><Relationship Id="rId112" Type="http://schemas.openxmlformats.org/officeDocument/2006/relationships/image" Target="../media/image444.png"/><Relationship Id="rId133" Type="http://schemas.openxmlformats.org/officeDocument/2006/relationships/customXml" Target="../ink/ink5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8.xml"/><Relationship Id="rId21" Type="http://schemas.openxmlformats.org/officeDocument/2006/relationships/customXml" Target="../ink/ink540.xml"/><Relationship Id="rId42" Type="http://schemas.openxmlformats.org/officeDocument/2006/relationships/image" Target="../media/image2830.png"/><Relationship Id="rId63" Type="http://schemas.openxmlformats.org/officeDocument/2006/relationships/customXml" Target="../ink/ink561.xml"/><Relationship Id="rId84" Type="http://schemas.openxmlformats.org/officeDocument/2006/relationships/image" Target="../media/image3040.png"/><Relationship Id="rId138" Type="http://schemas.openxmlformats.org/officeDocument/2006/relationships/image" Target="../media/image3311.png"/><Relationship Id="rId16" Type="http://schemas.openxmlformats.org/officeDocument/2006/relationships/image" Target="../media/image2700.png"/><Relationship Id="rId107" Type="http://schemas.openxmlformats.org/officeDocument/2006/relationships/customXml" Target="../ink/ink583.xml"/><Relationship Id="rId11" Type="http://schemas.openxmlformats.org/officeDocument/2006/relationships/customXml" Target="../ink/ink535.xml"/><Relationship Id="rId32" Type="http://schemas.openxmlformats.org/officeDocument/2006/relationships/image" Target="../media/image2780.png"/><Relationship Id="rId37" Type="http://schemas.openxmlformats.org/officeDocument/2006/relationships/customXml" Target="../ink/ink548.xml"/><Relationship Id="rId53" Type="http://schemas.openxmlformats.org/officeDocument/2006/relationships/customXml" Target="../ink/ink556.xml"/><Relationship Id="rId58" Type="http://schemas.openxmlformats.org/officeDocument/2006/relationships/image" Target="../media/image2911.png"/><Relationship Id="rId74" Type="http://schemas.openxmlformats.org/officeDocument/2006/relationships/image" Target="../media/image2990.png"/><Relationship Id="rId79" Type="http://schemas.openxmlformats.org/officeDocument/2006/relationships/customXml" Target="../ink/ink569.xml"/><Relationship Id="rId102" Type="http://schemas.openxmlformats.org/officeDocument/2006/relationships/image" Target="../media/image3130.png"/><Relationship Id="rId123" Type="http://schemas.openxmlformats.org/officeDocument/2006/relationships/customXml" Target="../ink/ink591.xml"/><Relationship Id="rId128" Type="http://schemas.openxmlformats.org/officeDocument/2006/relationships/image" Target="../media/image3260.png"/><Relationship Id="rId5" Type="http://schemas.openxmlformats.org/officeDocument/2006/relationships/image" Target="../media/image2710.png"/><Relationship Id="rId90" Type="http://schemas.openxmlformats.org/officeDocument/2006/relationships/image" Target="../media/image3070.png"/><Relationship Id="rId95" Type="http://schemas.openxmlformats.org/officeDocument/2006/relationships/customXml" Target="../ink/ink577.xml"/><Relationship Id="rId22" Type="http://schemas.openxmlformats.org/officeDocument/2006/relationships/image" Target="../media/image2730.png"/><Relationship Id="rId27" Type="http://schemas.openxmlformats.org/officeDocument/2006/relationships/customXml" Target="../ink/ink543.xml"/><Relationship Id="rId43" Type="http://schemas.openxmlformats.org/officeDocument/2006/relationships/customXml" Target="../ink/ink551.xml"/><Relationship Id="rId48" Type="http://schemas.openxmlformats.org/officeDocument/2006/relationships/image" Target="../media/image2860.png"/><Relationship Id="rId64" Type="http://schemas.openxmlformats.org/officeDocument/2006/relationships/image" Target="../media/image2940.png"/><Relationship Id="rId69" Type="http://schemas.openxmlformats.org/officeDocument/2006/relationships/customXml" Target="../ink/ink564.xml"/><Relationship Id="rId113" Type="http://schemas.openxmlformats.org/officeDocument/2006/relationships/customXml" Target="../ink/ink586.xml"/><Relationship Id="rId118" Type="http://schemas.openxmlformats.org/officeDocument/2006/relationships/image" Target="../media/image3211.png"/><Relationship Id="rId134" Type="http://schemas.openxmlformats.org/officeDocument/2006/relationships/image" Target="../media/image3290.png"/><Relationship Id="rId139" Type="http://schemas.openxmlformats.org/officeDocument/2006/relationships/customXml" Target="../ink/ink599.xml"/><Relationship Id="rId80" Type="http://schemas.openxmlformats.org/officeDocument/2006/relationships/image" Target="../media/image3020.png"/><Relationship Id="rId85" Type="http://schemas.openxmlformats.org/officeDocument/2006/relationships/customXml" Target="../ink/ink572.xml"/><Relationship Id="rId12" Type="http://schemas.openxmlformats.org/officeDocument/2006/relationships/image" Target="../media/image2680.png"/><Relationship Id="rId17" Type="http://schemas.openxmlformats.org/officeDocument/2006/relationships/customXml" Target="../ink/ink538.xml"/><Relationship Id="rId33" Type="http://schemas.openxmlformats.org/officeDocument/2006/relationships/customXml" Target="../ink/ink546.xml"/><Relationship Id="rId38" Type="http://schemas.openxmlformats.org/officeDocument/2006/relationships/image" Target="../media/image2811.png"/><Relationship Id="rId59" Type="http://schemas.openxmlformats.org/officeDocument/2006/relationships/customXml" Target="../ink/ink559.xml"/><Relationship Id="rId103" Type="http://schemas.openxmlformats.org/officeDocument/2006/relationships/customXml" Target="../ink/ink581.xml"/><Relationship Id="rId108" Type="http://schemas.openxmlformats.org/officeDocument/2006/relationships/image" Target="../media/image3160.png"/><Relationship Id="rId124" Type="http://schemas.openxmlformats.org/officeDocument/2006/relationships/image" Target="../media/image3240.png"/><Relationship Id="rId129" Type="http://schemas.openxmlformats.org/officeDocument/2006/relationships/customXml" Target="../ink/ink594.xml"/><Relationship Id="rId54" Type="http://schemas.openxmlformats.org/officeDocument/2006/relationships/image" Target="../media/image2890.png"/><Relationship Id="rId70" Type="http://schemas.openxmlformats.org/officeDocument/2006/relationships/image" Target="../media/image2970.png"/><Relationship Id="rId75" Type="http://schemas.openxmlformats.org/officeDocument/2006/relationships/customXml" Target="../ink/ink567.xml"/><Relationship Id="rId91" Type="http://schemas.openxmlformats.org/officeDocument/2006/relationships/customXml" Target="../ink/ink575.xml"/><Relationship Id="rId96" Type="http://schemas.openxmlformats.org/officeDocument/2006/relationships/image" Target="../media/image3100.png"/><Relationship Id="rId140" Type="http://schemas.openxmlformats.org/officeDocument/2006/relationships/image" Target="../media/image33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32.xml"/><Relationship Id="rId23" Type="http://schemas.openxmlformats.org/officeDocument/2006/relationships/customXml" Target="../ink/ink541.xml"/><Relationship Id="rId28" Type="http://schemas.openxmlformats.org/officeDocument/2006/relationships/image" Target="../media/image2760.png"/><Relationship Id="rId49" Type="http://schemas.openxmlformats.org/officeDocument/2006/relationships/customXml" Target="../ink/ink554.xml"/><Relationship Id="rId114" Type="http://schemas.openxmlformats.org/officeDocument/2006/relationships/image" Target="../media/image3190.png"/><Relationship Id="rId119" Type="http://schemas.openxmlformats.org/officeDocument/2006/relationships/customXml" Target="../ink/ink589.xml"/><Relationship Id="rId44" Type="http://schemas.openxmlformats.org/officeDocument/2006/relationships/image" Target="../media/image2840.png"/><Relationship Id="rId60" Type="http://schemas.openxmlformats.org/officeDocument/2006/relationships/image" Target="../media/image2920.png"/><Relationship Id="rId65" Type="http://schemas.openxmlformats.org/officeDocument/2006/relationships/customXml" Target="../ink/ink562.xml"/><Relationship Id="rId81" Type="http://schemas.openxmlformats.org/officeDocument/2006/relationships/customXml" Target="../ink/ink570.xml"/><Relationship Id="rId86" Type="http://schemas.openxmlformats.org/officeDocument/2006/relationships/image" Target="../media/image3050.png"/><Relationship Id="rId130" Type="http://schemas.openxmlformats.org/officeDocument/2006/relationships/image" Target="../media/image3270.png"/><Relationship Id="rId135" Type="http://schemas.openxmlformats.org/officeDocument/2006/relationships/customXml" Target="../ink/ink597.xml"/><Relationship Id="rId13" Type="http://schemas.openxmlformats.org/officeDocument/2006/relationships/customXml" Target="../ink/ink536.xml"/><Relationship Id="rId18" Type="http://schemas.openxmlformats.org/officeDocument/2006/relationships/image" Target="../media/image2711.png"/><Relationship Id="rId39" Type="http://schemas.openxmlformats.org/officeDocument/2006/relationships/customXml" Target="../ink/ink549.xml"/><Relationship Id="rId109" Type="http://schemas.openxmlformats.org/officeDocument/2006/relationships/customXml" Target="../ink/ink584.xml"/><Relationship Id="rId34" Type="http://schemas.openxmlformats.org/officeDocument/2006/relationships/image" Target="../media/image2790.png"/><Relationship Id="rId50" Type="http://schemas.openxmlformats.org/officeDocument/2006/relationships/image" Target="../media/image2870.png"/><Relationship Id="rId55" Type="http://schemas.openxmlformats.org/officeDocument/2006/relationships/customXml" Target="../ink/ink557.xml"/><Relationship Id="rId76" Type="http://schemas.openxmlformats.org/officeDocument/2006/relationships/image" Target="../media/image3000.png"/><Relationship Id="rId97" Type="http://schemas.openxmlformats.org/officeDocument/2006/relationships/customXml" Target="../ink/ink578.xml"/><Relationship Id="rId104" Type="http://schemas.openxmlformats.org/officeDocument/2006/relationships/image" Target="../media/image3140.png"/><Relationship Id="rId120" Type="http://schemas.openxmlformats.org/officeDocument/2006/relationships/image" Target="../media/image3220.png"/><Relationship Id="rId125" Type="http://schemas.openxmlformats.org/officeDocument/2006/relationships/customXml" Target="../ink/ink592.xml"/><Relationship Id="rId7" Type="http://schemas.openxmlformats.org/officeDocument/2006/relationships/customXml" Target="../ink/ink533.xml"/><Relationship Id="rId71" Type="http://schemas.openxmlformats.org/officeDocument/2006/relationships/customXml" Target="../ink/ink565.xml"/><Relationship Id="rId92" Type="http://schemas.openxmlformats.org/officeDocument/2006/relationships/image" Target="../media/image3080.png"/><Relationship Id="rId2" Type="http://schemas.openxmlformats.org/officeDocument/2006/relationships/image" Target="../media/image19.png"/><Relationship Id="rId29" Type="http://schemas.openxmlformats.org/officeDocument/2006/relationships/customXml" Target="../ink/ink544.xml"/><Relationship Id="rId24" Type="http://schemas.openxmlformats.org/officeDocument/2006/relationships/image" Target="../media/image2740.png"/><Relationship Id="rId40" Type="http://schemas.openxmlformats.org/officeDocument/2006/relationships/image" Target="../media/image2820.png"/><Relationship Id="rId45" Type="http://schemas.openxmlformats.org/officeDocument/2006/relationships/customXml" Target="../ink/ink552.xml"/><Relationship Id="rId66" Type="http://schemas.openxmlformats.org/officeDocument/2006/relationships/image" Target="../media/image2950.png"/><Relationship Id="rId87" Type="http://schemas.openxmlformats.org/officeDocument/2006/relationships/customXml" Target="../ink/ink573.xml"/><Relationship Id="rId110" Type="http://schemas.openxmlformats.org/officeDocument/2006/relationships/image" Target="../media/image3170.png"/><Relationship Id="rId115" Type="http://schemas.openxmlformats.org/officeDocument/2006/relationships/customXml" Target="../ink/ink587.xml"/><Relationship Id="rId131" Type="http://schemas.openxmlformats.org/officeDocument/2006/relationships/customXml" Target="../ink/ink595.xml"/><Relationship Id="rId136" Type="http://schemas.openxmlformats.org/officeDocument/2006/relationships/image" Target="../media/image3300.png"/><Relationship Id="rId61" Type="http://schemas.openxmlformats.org/officeDocument/2006/relationships/customXml" Target="../ink/ink560.xml"/><Relationship Id="rId82" Type="http://schemas.openxmlformats.org/officeDocument/2006/relationships/image" Target="../media/image3030.png"/><Relationship Id="rId19" Type="http://schemas.openxmlformats.org/officeDocument/2006/relationships/customXml" Target="../ink/ink539.xml"/><Relationship Id="rId14" Type="http://schemas.openxmlformats.org/officeDocument/2006/relationships/image" Target="../media/image2690.png"/><Relationship Id="rId30" Type="http://schemas.openxmlformats.org/officeDocument/2006/relationships/image" Target="../media/image2770.png"/><Relationship Id="rId35" Type="http://schemas.openxmlformats.org/officeDocument/2006/relationships/customXml" Target="../ink/ink547.xml"/><Relationship Id="rId56" Type="http://schemas.openxmlformats.org/officeDocument/2006/relationships/image" Target="../media/image2900.png"/><Relationship Id="rId77" Type="http://schemas.openxmlformats.org/officeDocument/2006/relationships/customXml" Target="../ink/ink568.xml"/><Relationship Id="rId100" Type="http://schemas.openxmlformats.org/officeDocument/2006/relationships/image" Target="../media/image3120.png"/><Relationship Id="rId105" Type="http://schemas.openxmlformats.org/officeDocument/2006/relationships/customXml" Target="../ink/ink582.xml"/><Relationship Id="rId126" Type="http://schemas.openxmlformats.org/officeDocument/2006/relationships/image" Target="../media/image3250.png"/><Relationship Id="rId8" Type="http://schemas.openxmlformats.org/officeDocument/2006/relationships/image" Target="../media/image2660.png"/><Relationship Id="rId51" Type="http://schemas.openxmlformats.org/officeDocument/2006/relationships/customXml" Target="../ink/ink555.xml"/><Relationship Id="rId72" Type="http://schemas.openxmlformats.org/officeDocument/2006/relationships/image" Target="../media/image2980.png"/><Relationship Id="rId93" Type="http://schemas.openxmlformats.org/officeDocument/2006/relationships/customXml" Target="../ink/ink576.xml"/><Relationship Id="rId98" Type="http://schemas.openxmlformats.org/officeDocument/2006/relationships/image" Target="../media/image3111.png"/><Relationship Id="rId121" Type="http://schemas.openxmlformats.org/officeDocument/2006/relationships/customXml" Target="../ink/ink590.xml"/><Relationship Id="rId3" Type="http://schemas.openxmlformats.org/officeDocument/2006/relationships/image" Target="../media/image459.png"/><Relationship Id="rId25" Type="http://schemas.openxmlformats.org/officeDocument/2006/relationships/customXml" Target="../ink/ink542.xml"/><Relationship Id="rId46" Type="http://schemas.openxmlformats.org/officeDocument/2006/relationships/image" Target="../media/image2850.png"/><Relationship Id="rId67" Type="http://schemas.openxmlformats.org/officeDocument/2006/relationships/customXml" Target="../ink/ink563.xml"/><Relationship Id="rId116" Type="http://schemas.openxmlformats.org/officeDocument/2006/relationships/image" Target="../media/image3200.png"/><Relationship Id="rId137" Type="http://schemas.openxmlformats.org/officeDocument/2006/relationships/customXml" Target="../ink/ink598.xml"/><Relationship Id="rId20" Type="http://schemas.openxmlformats.org/officeDocument/2006/relationships/image" Target="../media/image2720.png"/><Relationship Id="rId41" Type="http://schemas.openxmlformats.org/officeDocument/2006/relationships/customXml" Target="../ink/ink550.xml"/><Relationship Id="rId62" Type="http://schemas.openxmlformats.org/officeDocument/2006/relationships/image" Target="../media/image2930.png"/><Relationship Id="rId83" Type="http://schemas.openxmlformats.org/officeDocument/2006/relationships/customXml" Target="../ink/ink571.xml"/><Relationship Id="rId88" Type="http://schemas.openxmlformats.org/officeDocument/2006/relationships/image" Target="../media/image3060.png"/><Relationship Id="rId111" Type="http://schemas.openxmlformats.org/officeDocument/2006/relationships/customXml" Target="../ink/ink585.xml"/><Relationship Id="rId132" Type="http://schemas.openxmlformats.org/officeDocument/2006/relationships/image" Target="../media/image3280.png"/><Relationship Id="rId15" Type="http://schemas.openxmlformats.org/officeDocument/2006/relationships/customXml" Target="../ink/ink537.xml"/><Relationship Id="rId36" Type="http://schemas.openxmlformats.org/officeDocument/2006/relationships/image" Target="../media/image2800.png"/><Relationship Id="rId57" Type="http://schemas.openxmlformats.org/officeDocument/2006/relationships/customXml" Target="../ink/ink558.xml"/><Relationship Id="rId106" Type="http://schemas.openxmlformats.org/officeDocument/2006/relationships/image" Target="../media/image3150.png"/><Relationship Id="rId127" Type="http://schemas.openxmlformats.org/officeDocument/2006/relationships/customXml" Target="../ink/ink593.xml"/><Relationship Id="rId10" Type="http://schemas.openxmlformats.org/officeDocument/2006/relationships/image" Target="../media/image2670.png"/><Relationship Id="rId31" Type="http://schemas.openxmlformats.org/officeDocument/2006/relationships/customXml" Target="../ink/ink545.xml"/><Relationship Id="rId52" Type="http://schemas.openxmlformats.org/officeDocument/2006/relationships/image" Target="../media/image2880.png"/><Relationship Id="rId73" Type="http://schemas.openxmlformats.org/officeDocument/2006/relationships/customXml" Target="../ink/ink566.xml"/><Relationship Id="rId78" Type="http://schemas.openxmlformats.org/officeDocument/2006/relationships/image" Target="../media/image3011.png"/><Relationship Id="rId94" Type="http://schemas.openxmlformats.org/officeDocument/2006/relationships/image" Target="../media/image3090.png"/><Relationship Id="rId99" Type="http://schemas.openxmlformats.org/officeDocument/2006/relationships/customXml" Target="../ink/ink579.xml"/><Relationship Id="rId101" Type="http://schemas.openxmlformats.org/officeDocument/2006/relationships/customXml" Target="../ink/ink580.xml"/><Relationship Id="rId122" Type="http://schemas.openxmlformats.org/officeDocument/2006/relationships/image" Target="../media/image3230.png"/><Relationship Id="rId4" Type="http://schemas.openxmlformats.org/officeDocument/2006/relationships/customXml" Target="../ink/ink531.xml"/><Relationship Id="rId9" Type="http://schemas.openxmlformats.org/officeDocument/2006/relationships/customXml" Target="../ink/ink534.xml"/><Relationship Id="rId26" Type="http://schemas.openxmlformats.org/officeDocument/2006/relationships/image" Target="../media/image2750.png"/><Relationship Id="rId47" Type="http://schemas.openxmlformats.org/officeDocument/2006/relationships/customXml" Target="../ink/ink553.xml"/><Relationship Id="rId68" Type="http://schemas.openxmlformats.org/officeDocument/2006/relationships/image" Target="../media/image2960.png"/><Relationship Id="rId89" Type="http://schemas.openxmlformats.org/officeDocument/2006/relationships/customXml" Target="../ink/ink574.xml"/><Relationship Id="rId112" Type="http://schemas.openxmlformats.org/officeDocument/2006/relationships/image" Target="../media/image3180.png"/><Relationship Id="rId133" Type="http://schemas.openxmlformats.org/officeDocument/2006/relationships/customXml" Target="../ink/ink59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21" Type="http://schemas.openxmlformats.org/officeDocument/2006/relationships/customXml" Target="../ink/ink12.xml"/><Relationship Id="rId42" Type="http://schemas.openxmlformats.org/officeDocument/2006/relationships/image" Target="../media/image38.png"/><Relationship Id="rId47" Type="http://schemas.openxmlformats.org/officeDocument/2006/relationships/customXml" Target="../ink/ink25.xml"/><Relationship Id="rId63" Type="http://schemas.openxmlformats.org/officeDocument/2006/relationships/customXml" Target="../ink/ink33.xml"/><Relationship Id="rId68" Type="http://schemas.openxmlformats.org/officeDocument/2006/relationships/image" Target="../media/image51.png"/><Relationship Id="rId84" Type="http://schemas.openxmlformats.org/officeDocument/2006/relationships/image" Target="../media/image59.png"/><Relationship Id="rId89" Type="http://schemas.openxmlformats.org/officeDocument/2006/relationships/customXml" Target="../ink/ink46.xml"/><Relationship Id="rId16" Type="http://schemas.openxmlformats.org/officeDocument/2006/relationships/image" Target="../media/image25.png"/><Relationship Id="rId11" Type="http://schemas.openxmlformats.org/officeDocument/2006/relationships/customXml" Target="../ink/ink7.xml"/><Relationship Id="rId32" Type="http://schemas.openxmlformats.org/officeDocument/2006/relationships/image" Target="../media/image33.png"/><Relationship Id="rId37" Type="http://schemas.openxmlformats.org/officeDocument/2006/relationships/customXml" Target="../ink/ink20.xml"/><Relationship Id="rId53" Type="http://schemas.openxmlformats.org/officeDocument/2006/relationships/customXml" Target="../ink/ink28.xml"/><Relationship Id="rId58" Type="http://schemas.openxmlformats.org/officeDocument/2006/relationships/image" Target="../media/image46.png"/><Relationship Id="rId74" Type="http://schemas.openxmlformats.org/officeDocument/2006/relationships/image" Target="../media/image54.png"/><Relationship Id="rId79" Type="http://schemas.openxmlformats.org/officeDocument/2006/relationships/customXml" Target="../ink/ink41.xml"/><Relationship Id="rId5" Type="http://schemas.openxmlformats.org/officeDocument/2006/relationships/customXml" Target="../ink/ink4.xml"/><Relationship Id="rId90" Type="http://schemas.openxmlformats.org/officeDocument/2006/relationships/image" Target="../media/image62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customXml" Target="../ink/ink15.xml"/><Relationship Id="rId30" Type="http://schemas.openxmlformats.org/officeDocument/2006/relationships/image" Target="../media/image32.png"/><Relationship Id="rId35" Type="http://schemas.openxmlformats.org/officeDocument/2006/relationships/customXml" Target="../ink/ink19.xml"/><Relationship Id="rId43" Type="http://schemas.openxmlformats.org/officeDocument/2006/relationships/customXml" Target="../ink/ink23.xml"/><Relationship Id="rId48" Type="http://schemas.openxmlformats.org/officeDocument/2006/relationships/image" Target="../media/image41.png"/><Relationship Id="rId56" Type="http://schemas.openxmlformats.org/officeDocument/2006/relationships/image" Target="../media/image45.png"/><Relationship Id="rId64" Type="http://schemas.openxmlformats.org/officeDocument/2006/relationships/image" Target="../media/image49.png"/><Relationship Id="rId69" Type="http://schemas.openxmlformats.org/officeDocument/2006/relationships/customXml" Target="../ink/ink36.xml"/><Relationship Id="rId77" Type="http://schemas.openxmlformats.org/officeDocument/2006/relationships/customXml" Target="../ink/ink40.xml"/><Relationship Id="rId8" Type="http://schemas.openxmlformats.org/officeDocument/2006/relationships/image" Target="../media/image21.png"/><Relationship Id="rId51" Type="http://schemas.openxmlformats.org/officeDocument/2006/relationships/customXml" Target="../ink/ink27.xml"/><Relationship Id="rId72" Type="http://schemas.openxmlformats.org/officeDocument/2006/relationships/image" Target="../media/image53.png"/><Relationship Id="rId80" Type="http://schemas.openxmlformats.org/officeDocument/2006/relationships/image" Target="../media/image57.png"/><Relationship Id="rId85" Type="http://schemas.openxmlformats.org/officeDocument/2006/relationships/customXml" Target="../ink/ink44.xml"/><Relationship Id="rId3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33" Type="http://schemas.openxmlformats.org/officeDocument/2006/relationships/customXml" Target="../ink/ink18.xml"/><Relationship Id="rId38" Type="http://schemas.openxmlformats.org/officeDocument/2006/relationships/image" Target="../media/image36.png"/><Relationship Id="rId46" Type="http://schemas.openxmlformats.org/officeDocument/2006/relationships/image" Target="../media/image40.png"/><Relationship Id="rId59" Type="http://schemas.openxmlformats.org/officeDocument/2006/relationships/customXml" Target="../ink/ink31.xml"/><Relationship Id="rId67" Type="http://schemas.openxmlformats.org/officeDocument/2006/relationships/customXml" Target="../ink/ink35.xml"/><Relationship Id="rId20" Type="http://schemas.openxmlformats.org/officeDocument/2006/relationships/image" Target="../media/image27.png"/><Relationship Id="rId41" Type="http://schemas.openxmlformats.org/officeDocument/2006/relationships/customXml" Target="../ink/ink22.xml"/><Relationship Id="rId54" Type="http://schemas.openxmlformats.org/officeDocument/2006/relationships/image" Target="../media/image44.png"/><Relationship Id="rId62" Type="http://schemas.openxmlformats.org/officeDocument/2006/relationships/image" Target="../media/image48.png"/><Relationship Id="rId70" Type="http://schemas.openxmlformats.org/officeDocument/2006/relationships/image" Target="../media/image52.png"/><Relationship Id="rId75" Type="http://schemas.openxmlformats.org/officeDocument/2006/relationships/customXml" Target="../ink/ink39.xml"/><Relationship Id="rId83" Type="http://schemas.openxmlformats.org/officeDocument/2006/relationships/customXml" Target="../ink/ink43.xml"/><Relationship Id="rId8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31.png"/><Relationship Id="rId36" Type="http://schemas.openxmlformats.org/officeDocument/2006/relationships/image" Target="../media/image35.png"/><Relationship Id="rId49" Type="http://schemas.openxmlformats.org/officeDocument/2006/relationships/customXml" Target="../ink/ink26.xml"/><Relationship Id="rId57" Type="http://schemas.openxmlformats.org/officeDocument/2006/relationships/customXml" Target="../ink/ink30.xml"/><Relationship Id="rId10" Type="http://schemas.openxmlformats.org/officeDocument/2006/relationships/image" Target="../media/image22.png"/><Relationship Id="rId31" Type="http://schemas.openxmlformats.org/officeDocument/2006/relationships/customXml" Target="../ink/ink17.xml"/><Relationship Id="rId44" Type="http://schemas.openxmlformats.org/officeDocument/2006/relationships/image" Target="../media/image39.png"/><Relationship Id="rId52" Type="http://schemas.openxmlformats.org/officeDocument/2006/relationships/image" Target="../media/image43.png"/><Relationship Id="rId60" Type="http://schemas.openxmlformats.org/officeDocument/2006/relationships/image" Target="../media/image47.png"/><Relationship Id="rId65" Type="http://schemas.openxmlformats.org/officeDocument/2006/relationships/customXml" Target="../ink/ink34.xml"/><Relationship Id="rId73" Type="http://schemas.openxmlformats.org/officeDocument/2006/relationships/customXml" Target="../ink/ink38.xml"/><Relationship Id="rId78" Type="http://schemas.openxmlformats.org/officeDocument/2006/relationships/image" Target="../media/image56.png"/><Relationship Id="rId81" Type="http://schemas.openxmlformats.org/officeDocument/2006/relationships/customXml" Target="../ink/ink42.xml"/><Relationship Id="rId86" Type="http://schemas.openxmlformats.org/officeDocument/2006/relationships/image" Target="../media/image60.png"/><Relationship Id="rId4" Type="http://schemas.openxmlformats.org/officeDocument/2006/relationships/image" Target="../media/image91.png"/><Relationship Id="rId9" Type="http://schemas.openxmlformats.org/officeDocument/2006/relationships/customXml" Target="../ink/ink6.xml"/><Relationship Id="rId13" Type="http://schemas.openxmlformats.org/officeDocument/2006/relationships/customXml" Target="../ink/ink8.xml"/><Relationship Id="rId18" Type="http://schemas.openxmlformats.org/officeDocument/2006/relationships/image" Target="../media/image26.png"/><Relationship Id="rId39" Type="http://schemas.openxmlformats.org/officeDocument/2006/relationships/customXml" Target="../ink/ink21.xml"/><Relationship Id="rId34" Type="http://schemas.openxmlformats.org/officeDocument/2006/relationships/image" Target="../media/image34.png"/><Relationship Id="rId50" Type="http://schemas.openxmlformats.org/officeDocument/2006/relationships/image" Target="../media/image42.png"/><Relationship Id="rId55" Type="http://schemas.openxmlformats.org/officeDocument/2006/relationships/customXml" Target="../ink/ink29.xml"/><Relationship Id="rId76" Type="http://schemas.openxmlformats.org/officeDocument/2006/relationships/image" Target="../media/image55.png"/><Relationship Id="rId7" Type="http://schemas.openxmlformats.org/officeDocument/2006/relationships/customXml" Target="../ink/ink5.xml"/><Relationship Id="rId71" Type="http://schemas.openxmlformats.org/officeDocument/2006/relationships/customXml" Target="../ink/ink37.xml"/><Relationship Id="rId2" Type="http://schemas.openxmlformats.org/officeDocument/2006/relationships/hyperlink" Target="https://forms.office.com/Pages/ResponsePage.aspx?id=lBwpK7Bet0SJ6kuvFuzEqScctDvBWWZKuIw2p58KyXxUQU1MRU9XM1RQNEQwOFlGWFlCQ0VaWVBHSC4u" TargetMode="External"/><Relationship Id="rId29" Type="http://schemas.openxmlformats.org/officeDocument/2006/relationships/customXml" Target="../ink/ink16.xml"/><Relationship Id="rId24" Type="http://schemas.openxmlformats.org/officeDocument/2006/relationships/image" Target="../media/image29.png"/><Relationship Id="rId40" Type="http://schemas.openxmlformats.org/officeDocument/2006/relationships/image" Target="../media/image37.png"/><Relationship Id="rId45" Type="http://schemas.openxmlformats.org/officeDocument/2006/relationships/customXml" Target="../ink/ink24.xml"/><Relationship Id="rId66" Type="http://schemas.openxmlformats.org/officeDocument/2006/relationships/image" Target="../media/image50.png"/><Relationship Id="rId87" Type="http://schemas.openxmlformats.org/officeDocument/2006/relationships/customXml" Target="../ink/ink45.xml"/><Relationship Id="rId61" Type="http://schemas.openxmlformats.org/officeDocument/2006/relationships/customXml" Target="../ink/ink32.xml"/><Relationship Id="rId82" Type="http://schemas.openxmlformats.org/officeDocument/2006/relationships/image" Target="../media/image58.png"/><Relationship Id="rId19" Type="http://schemas.openxmlformats.org/officeDocument/2006/relationships/customXml" Target="../ink/ink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13" Type="http://schemas.openxmlformats.org/officeDocument/2006/relationships/image" Target="../media/image70.png"/><Relationship Id="rId18" Type="http://schemas.openxmlformats.org/officeDocument/2006/relationships/customXml" Target="../ink/ink54.xml"/><Relationship Id="rId26" Type="http://schemas.openxmlformats.org/officeDocument/2006/relationships/customXml" Target="../ink/ink58.xml"/><Relationship Id="rId3" Type="http://schemas.openxmlformats.org/officeDocument/2006/relationships/image" Target="../media/image65.png"/><Relationship Id="rId21" Type="http://schemas.openxmlformats.org/officeDocument/2006/relationships/image" Target="../media/image74.png"/><Relationship Id="rId7" Type="http://schemas.openxmlformats.org/officeDocument/2006/relationships/image" Target="../media/image67.png"/><Relationship Id="rId12" Type="http://schemas.openxmlformats.org/officeDocument/2006/relationships/customXml" Target="../ink/ink51.xml"/><Relationship Id="rId17" Type="http://schemas.openxmlformats.org/officeDocument/2006/relationships/image" Target="../media/image72.png"/><Relationship Id="rId25" Type="http://schemas.openxmlformats.org/officeDocument/2006/relationships/image" Target="../media/image76.png"/><Relationship Id="rId2" Type="http://schemas.openxmlformats.org/officeDocument/2006/relationships/image" Target="../media/image64.png"/><Relationship Id="rId16" Type="http://schemas.openxmlformats.org/officeDocument/2006/relationships/customXml" Target="../ink/ink53.xml"/><Relationship Id="rId20" Type="http://schemas.openxmlformats.org/officeDocument/2006/relationships/customXml" Target="../ink/ink55.xml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.xml"/><Relationship Id="rId11" Type="http://schemas.openxmlformats.org/officeDocument/2006/relationships/image" Target="../media/image69.png"/><Relationship Id="rId24" Type="http://schemas.openxmlformats.org/officeDocument/2006/relationships/customXml" Target="../ink/ink57.xml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28" Type="http://schemas.openxmlformats.org/officeDocument/2006/relationships/customXml" Target="../ink/ink59.xml"/><Relationship Id="rId10" Type="http://schemas.openxmlformats.org/officeDocument/2006/relationships/customXml" Target="../ink/ink50.xml"/><Relationship Id="rId19" Type="http://schemas.openxmlformats.org/officeDocument/2006/relationships/image" Target="../media/image73.png"/><Relationship Id="rId4" Type="http://schemas.openxmlformats.org/officeDocument/2006/relationships/customXml" Target="../ink/ink47.xml"/><Relationship Id="rId9" Type="http://schemas.openxmlformats.org/officeDocument/2006/relationships/image" Target="../media/image68.png"/><Relationship Id="rId14" Type="http://schemas.openxmlformats.org/officeDocument/2006/relationships/customXml" Target="../ink/ink52.xml"/><Relationship Id="rId22" Type="http://schemas.openxmlformats.org/officeDocument/2006/relationships/customXml" Target="../ink/ink56.xml"/><Relationship Id="rId27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customXml" Target="../ink/ink64.xml"/><Relationship Id="rId3" Type="http://schemas.openxmlformats.org/officeDocument/2006/relationships/image" Target="../media/image2210.png"/><Relationship Id="rId7" Type="http://schemas.openxmlformats.org/officeDocument/2006/relationships/customXml" Target="../ink/ink61.xml"/><Relationship Id="rId12" Type="http://schemas.openxmlformats.org/officeDocument/2006/relationships/image" Target="../media/image8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customXml" Target="../ink/ink63.xml"/><Relationship Id="rId5" Type="http://schemas.openxmlformats.org/officeDocument/2006/relationships/customXml" Target="../ink/ink60.xml"/><Relationship Id="rId10" Type="http://schemas.openxmlformats.org/officeDocument/2006/relationships/image" Target="../media/image81.png"/><Relationship Id="rId4" Type="http://schemas.openxmlformats.org/officeDocument/2006/relationships/image" Target="../media/image2310.png"/><Relationship Id="rId9" Type="http://schemas.openxmlformats.org/officeDocument/2006/relationships/customXml" Target="../ink/ink62.xml"/><Relationship Id="rId1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bird standing on a beach&#10;&#10;Description automatically generated">
            <a:extLst>
              <a:ext uri="{FF2B5EF4-FFF2-40B4-BE49-F238E27FC236}">
                <a16:creationId xmlns:a16="http://schemas.microsoft.com/office/drawing/2014/main" id="{79579AE7-F3A7-418C-802A-CF538CFA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4736494"/>
            <a:ext cx="12203501" cy="2115163"/>
          </a:xfrm>
          <a:prstGeom prst="rect">
            <a:avLst/>
          </a:prstGeom>
        </p:spPr>
      </p:pic>
      <p:pic>
        <p:nvPicPr>
          <p:cNvPr id="8" name="Picture 8" descr="A close up of a keyboard&#10;&#10;Description automatically generated">
            <a:extLst>
              <a:ext uri="{FF2B5EF4-FFF2-40B4-BE49-F238E27FC236}">
                <a16:creationId xmlns:a16="http://schemas.microsoft.com/office/drawing/2014/main" id="{EBBD0567-1717-4706-9322-03153A6E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9"/>
            <a:ext cx="12160367" cy="4730167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7B42429-07B5-493B-81EA-645AC0D05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5" t="14737" r="20419" b="-1053"/>
          <a:stretch/>
        </p:blipFill>
        <p:spPr>
          <a:xfrm>
            <a:off x="483079" y="2057400"/>
            <a:ext cx="2801873" cy="4064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ED9A6F-3462-4772-AE40-E246396641E8}"/>
              </a:ext>
            </a:extLst>
          </p:cNvPr>
          <p:cNvSpPr/>
          <p:nvPr/>
        </p:nvSpPr>
        <p:spPr>
          <a:xfrm>
            <a:off x="3122762" y="700177"/>
            <a:ext cx="5707809" cy="2846715"/>
          </a:xfrm>
          <a:prstGeom prst="rect">
            <a:avLst/>
          </a:prstGeom>
          <a:solidFill>
            <a:schemeClr val="tx1">
              <a:lumMod val="6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</a:rPr>
              <a:t>​</a:t>
            </a:r>
            <a:endParaRPr lang="en-US" dirty="0"/>
          </a:p>
        </p:txBody>
      </p:sp>
      <p:pic>
        <p:nvPicPr>
          <p:cNvPr id="14" name="Picture 14" descr="A picture containing bowl, plate, cup, food&#10;&#10;Description automatically generated">
            <a:extLst>
              <a:ext uri="{FF2B5EF4-FFF2-40B4-BE49-F238E27FC236}">
                <a16:creationId xmlns:a16="http://schemas.microsoft.com/office/drawing/2014/main" id="{6EAD7B4E-CF42-465B-AFE8-B224AFFC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7" t="3279" r="984" b="-1422"/>
          <a:stretch/>
        </p:blipFill>
        <p:spPr>
          <a:xfrm>
            <a:off x="2910643" y="4770954"/>
            <a:ext cx="6197359" cy="2125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D94AB2-B6F6-4739-96FB-8EBC22EE8ECB}"/>
              </a:ext>
            </a:extLst>
          </p:cNvPr>
          <p:cNvSpPr txBox="1"/>
          <p:nvPr/>
        </p:nvSpPr>
        <p:spPr>
          <a:xfrm>
            <a:off x="5270740" y="635458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F27C15-63EA-4F81-831D-84F92DFCAD27}"/>
              </a:ext>
            </a:extLst>
          </p:cNvPr>
          <p:cNvSpPr txBox="1"/>
          <p:nvPr/>
        </p:nvSpPr>
        <p:spPr>
          <a:xfrm>
            <a:off x="4724400" y="436721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29" name="Picture 29">
            <a:extLst>
              <a:ext uri="{FF2B5EF4-FFF2-40B4-BE49-F238E27FC236}">
                <a16:creationId xmlns:a16="http://schemas.microsoft.com/office/drawing/2014/main" id="{B8A87B96-117F-475B-9698-3DEE51504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871" y="1978694"/>
            <a:ext cx="2743199" cy="3446952"/>
          </a:xfrm>
          <a:prstGeom prst="rect">
            <a:avLst/>
          </a:prstGeom>
        </p:spPr>
      </p:pic>
      <p:pic>
        <p:nvPicPr>
          <p:cNvPr id="23" name="Picture 23" descr="A table that has some furniture in it&#10;&#10;Description automatically generated">
            <a:extLst>
              <a:ext uri="{FF2B5EF4-FFF2-40B4-BE49-F238E27FC236}">
                <a16:creationId xmlns:a16="http://schemas.microsoft.com/office/drawing/2014/main" id="{F85CBA25-68D1-4641-AB09-8B0F2232C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20000">
            <a:off x="7556739" y="4201254"/>
            <a:ext cx="2743199" cy="1877301"/>
          </a:xfrm>
          <a:prstGeom prst="rect">
            <a:avLst/>
          </a:prstGeom>
        </p:spPr>
      </p:pic>
      <p:pic>
        <p:nvPicPr>
          <p:cNvPr id="26" name="Picture 2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C9262316-85F7-470E-988D-3A6E6AE84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33758" y="3551773"/>
            <a:ext cx="1506747" cy="890265"/>
          </a:xfrm>
          <a:prstGeom prst="rect">
            <a:avLst/>
          </a:prstGeom>
        </p:spPr>
      </p:pic>
      <p:pic>
        <p:nvPicPr>
          <p:cNvPr id="30" name="Picture 30" descr="A clock is shown at the time&#10;&#10;Description automatically generated">
            <a:extLst>
              <a:ext uri="{FF2B5EF4-FFF2-40B4-BE49-F238E27FC236}">
                <a16:creationId xmlns:a16="http://schemas.microsoft.com/office/drawing/2014/main" id="{ED6CC4EC-9CCF-40E3-A292-BFA9728AB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892287" y="1576016"/>
            <a:ext cx="715992" cy="9742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424835F-5AB4-4849-A0E2-1DB0E0DEBE61}"/>
              </a:ext>
            </a:extLst>
          </p:cNvPr>
          <p:cNvSpPr txBox="1"/>
          <p:nvPr/>
        </p:nvSpPr>
        <p:spPr>
          <a:xfrm>
            <a:off x="4724400" y="52673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6BF07D-9D51-4082-A084-0B48DAB2B72D}"/>
              </a:ext>
            </a:extLst>
          </p:cNvPr>
          <p:cNvSpPr txBox="1"/>
          <p:nvPr/>
        </p:nvSpPr>
        <p:spPr>
          <a:xfrm>
            <a:off x="4214191" y="740973"/>
            <a:ext cx="3252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  Welcome to Algebra 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05499A8-4AA8-4DE7-92DA-A87AB109820D}"/>
              </a:ext>
            </a:extLst>
          </p:cNvPr>
          <p:cNvSpPr/>
          <p:nvPr/>
        </p:nvSpPr>
        <p:spPr>
          <a:xfrm>
            <a:off x="5356802" y="1608088"/>
            <a:ext cx="920150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Delta Math</a:t>
            </a:r>
            <a:endParaRPr lang="en-US" dirty="0">
              <a:solidFill>
                <a:srgbClr val="92D050"/>
              </a:solidFill>
              <a:cs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7DB9AF1-8308-4041-B151-11C162461989}"/>
              </a:ext>
            </a:extLst>
          </p:cNvPr>
          <p:cNvSpPr/>
          <p:nvPr/>
        </p:nvSpPr>
        <p:spPr>
          <a:xfrm>
            <a:off x="3597013" y="1630134"/>
            <a:ext cx="140897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  <a:cs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Mrs. Carter's Website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3" name="Picture 3" descr="A picture containing frog&#10;&#10;Description automatically generated">
            <a:extLst>
              <a:ext uri="{FF2B5EF4-FFF2-40B4-BE49-F238E27FC236}">
                <a16:creationId xmlns:a16="http://schemas.microsoft.com/office/drawing/2014/main" id="{81D682ED-8359-4566-AA1D-E6432E9FEE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7763" y="1215383"/>
            <a:ext cx="1682935" cy="19975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84624E-AAAB-433A-B9CC-D8B9E97D71D2}"/>
                  </a:ext>
                </a:extLst>
              </p14:cNvPr>
              <p14:cNvContentPartPr/>
              <p14:nvPr/>
            </p14:nvContentPartPr>
            <p14:xfrm>
              <a:off x="6791035" y="1980779"/>
              <a:ext cx="29880" cy="26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84624E-AAAB-433A-B9CC-D8B9E97D71D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82035" y="1971779"/>
                <a:ext cx="475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D93712-751C-4C2E-90F0-C553C01745FF}"/>
                  </a:ext>
                </a:extLst>
              </p14:cNvPr>
              <p14:cNvContentPartPr/>
              <p14:nvPr/>
            </p14:nvContentPartPr>
            <p14:xfrm>
              <a:off x="6947275" y="2176979"/>
              <a:ext cx="12240" cy="22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D93712-751C-4C2E-90F0-C553C01745F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38275" y="2167979"/>
                <a:ext cx="2988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14:cNvPr>
              <p14:cNvContentPartPr/>
              <p14:nvPr/>
            </p14:nvContentPartPr>
            <p14:xfrm>
              <a:off x="6790315" y="244193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81315" y="24329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2D3B12-4316-4DBB-A996-BAEE01F82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62" y="1263649"/>
            <a:ext cx="6637338" cy="53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1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2D3B12-4316-4DBB-A996-BAEE01F82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62" y="1263649"/>
            <a:ext cx="6637338" cy="53269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F2647BB-2B27-4EE2-97A2-A2E88B9C5F7B}"/>
                  </a:ext>
                </a:extLst>
              </p14:cNvPr>
              <p14:cNvContentPartPr/>
              <p14:nvPr/>
            </p14:nvContentPartPr>
            <p14:xfrm>
              <a:off x="4273769" y="1809339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F2647BB-2B27-4EE2-97A2-A2E88B9C5F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64769" y="18003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B121D7F-5498-4071-824A-2E437D4CD6B9}"/>
                  </a:ext>
                </a:extLst>
              </p14:cNvPr>
              <p14:cNvContentPartPr/>
              <p14:nvPr/>
            </p14:nvContentPartPr>
            <p14:xfrm>
              <a:off x="3866249" y="1794579"/>
              <a:ext cx="25200" cy="894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B121D7F-5498-4071-824A-2E437D4CD6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57249" y="1785579"/>
                <a:ext cx="42840" cy="91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4834AA6-C403-437B-876A-2610CFD86C89}"/>
              </a:ext>
            </a:extLst>
          </p:cNvPr>
          <p:cNvGrpSpPr/>
          <p:nvPr/>
        </p:nvGrpSpPr>
        <p:grpSpPr>
          <a:xfrm>
            <a:off x="3867329" y="1796379"/>
            <a:ext cx="554040" cy="922680"/>
            <a:chOff x="3867329" y="1796379"/>
            <a:chExt cx="554040" cy="92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E778F85-FBA5-4230-A0A5-EF814312A735}"/>
                    </a:ext>
                  </a:extLst>
                </p14:cNvPr>
                <p14:cNvContentPartPr/>
                <p14:nvPr/>
              </p14:nvContentPartPr>
              <p14:xfrm>
                <a:off x="3867329" y="1796379"/>
                <a:ext cx="554040" cy="922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E778F85-FBA5-4230-A0A5-EF814312A73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58329" y="1787379"/>
                  <a:ext cx="571680" cy="9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290B7D8-0DD9-4E9A-B9E9-D592582A82F3}"/>
                    </a:ext>
                  </a:extLst>
                </p14:cNvPr>
                <p14:cNvContentPartPr/>
                <p14:nvPr/>
              </p14:nvContentPartPr>
              <p14:xfrm>
                <a:off x="4146689" y="1807899"/>
                <a:ext cx="25920" cy="894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290B7D8-0DD9-4E9A-B9E9-D592582A82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37689" y="1798899"/>
                  <a:ext cx="43560" cy="9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01C4A83-89B7-48BE-AB71-22DA0AC83564}"/>
                    </a:ext>
                  </a:extLst>
                </p14:cNvPr>
                <p14:cNvContentPartPr/>
                <p14:nvPr/>
              </p14:nvContentPartPr>
              <p14:xfrm>
                <a:off x="3899369" y="1966659"/>
                <a:ext cx="506520" cy="42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01C4A83-89B7-48BE-AB71-22DA0AC8356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90363" y="1957659"/>
                  <a:ext cx="524173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6E058A1-64C5-4E9A-A401-08F9D0652FCF}"/>
                    </a:ext>
                  </a:extLst>
                </p14:cNvPr>
                <p14:cNvContentPartPr/>
                <p14:nvPr/>
              </p14:nvContentPartPr>
              <p14:xfrm>
                <a:off x="3892889" y="2138019"/>
                <a:ext cx="493920" cy="47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6E058A1-64C5-4E9A-A401-08F9D0652FC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83889" y="2129019"/>
                  <a:ext cx="5115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EE52515-0A03-4333-98CE-C810E47B8DA1}"/>
                    </a:ext>
                  </a:extLst>
                </p14:cNvPr>
                <p14:cNvContentPartPr/>
                <p14:nvPr/>
              </p14:nvContentPartPr>
              <p14:xfrm>
                <a:off x="3883169" y="2336739"/>
                <a:ext cx="508680" cy="19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EE52515-0A03-4333-98CE-C810E47B8DA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74175" y="2327739"/>
                  <a:ext cx="526308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E7079E7-2256-4637-A5F5-EA846493279B}"/>
                    </a:ext>
                  </a:extLst>
                </p14:cNvPr>
                <p14:cNvContentPartPr/>
                <p14:nvPr/>
              </p14:nvContentPartPr>
              <p14:xfrm>
                <a:off x="3886409" y="2507739"/>
                <a:ext cx="516960" cy="17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E7079E7-2256-4637-A5F5-EA846493279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77409" y="2498739"/>
                  <a:ext cx="534600" cy="3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BB7955-15AA-4DC0-B955-9B28DA3A21DB}"/>
              </a:ext>
            </a:extLst>
          </p:cNvPr>
          <p:cNvGrpSpPr/>
          <p:nvPr/>
        </p:nvGrpSpPr>
        <p:grpSpPr>
          <a:xfrm>
            <a:off x="2650529" y="3354459"/>
            <a:ext cx="1234800" cy="332640"/>
            <a:chOff x="2650529" y="3354459"/>
            <a:chExt cx="12348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AB28452-B6AB-4C7E-A96D-6F8FE54EC710}"/>
                    </a:ext>
                  </a:extLst>
                </p14:cNvPr>
                <p14:cNvContentPartPr/>
                <p14:nvPr/>
              </p14:nvContentPartPr>
              <p14:xfrm>
                <a:off x="2650529" y="3446259"/>
                <a:ext cx="197280" cy="130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AB28452-B6AB-4C7E-A96D-6F8FE54EC71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41529" y="3437259"/>
                  <a:ext cx="214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A18BA70-C9FF-47ED-B1F8-C28E0D74825D}"/>
                    </a:ext>
                  </a:extLst>
                </p14:cNvPr>
                <p14:cNvContentPartPr/>
                <p14:nvPr/>
              </p14:nvContentPartPr>
              <p14:xfrm>
                <a:off x="2880929" y="3436179"/>
                <a:ext cx="162000" cy="102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A18BA70-C9FF-47ED-B1F8-C28E0D74825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71929" y="3427179"/>
                  <a:ext cx="1796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00C70F2-DA22-4C0B-95AE-4253AF63CCBF}"/>
                    </a:ext>
                  </a:extLst>
                </p14:cNvPr>
                <p14:cNvContentPartPr/>
                <p14:nvPr/>
              </p14:nvContentPartPr>
              <p14:xfrm>
                <a:off x="3054809" y="3362019"/>
                <a:ext cx="43920" cy="172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00C70F2-DA22-4C0B-95AE-4253AF63CCB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45809" y="3353019"/>
                  <a:ext cx="615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B42351F-DA52-4A7D-BD77-47AC04E7CD56}"/>
                    </a:ext>
                  </a:extLst>
                </p14:cNvPr>
                <p14:cNvContentPartPr/>
                <p14:nvPr/>
              </p14:nvContentPartPr>
              <p14:xfrm>
                <a:off x="3166769" y="3366339"/>
                <a:ext cx="2880" cy="1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B42351F-DA52-4A7D-BD77-47AC04E7CD5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57769" y="3357339"/>
                  <a:ext cx="2052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EA1436B-4419-42A0-BF8A-F8C44F639AA7}"/>
                    </a:ext>
                  </a:extLst>
                </p14:cNvPr>
                <p14:cNvContentPartPr/>
                <p14:nvPr/>
              </p14:nvContentPartPr>
              <p14:xfrm>
                <a:off x="3171089" y="3366339"/>
                <a:ext cx="23760" cy="167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EA1436B-4419-42A0-BF8A-F8C44F639AA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61951" y="3357320"/>
                  <a:ext cx="41671" cy="1847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2706B79-2F37-4447-945A-81EABA354812}"/>
                    </a:ext>
                  </a:extLst>
                </p14:cNvPr>
                <p14:cNvContentPartPr/>
                <p14:nvPr/>
              </p14:nvContentPartPr>
              <p14:xfrm>
                <a:off x="3101969" y="3426819"/>
                <a:ext cx="138960" cy="14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2706B79-2F37-4447-945A-81EABA35481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92969" y="3417819"/>
                  <a:ext cx="1566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A481700-303D-4CB3-8FCD-845140A33138}"/>
                    </a:ext>
                  </a:extLst>
                </p14:cNvPr>
                <p14:cNvContentPartPr/>
                <p14:nvPr/>
              </p14:nvContentPartPr>
              <p14:xfrm>
                <a:off x="3386369" y="3385779"/>
                <a:ext cx="79200" cy="136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A481700-303D-4CB3-8FCD-845140A3313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77328" y="3376779"/>
                  <a:ext cx="96921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42FF054-E5D8-4709-9A6A-220D9023A9E0}"/>
                    </a:ext>
                  </a:extLst>
                </p14:cNvPr>
                <p14:cNvContentPartPr/>
                <p14:nvPr/>
              </p14:nvContentPartPr>
              <p14:xfrm>
                <a:off x="3528929" y="3441219"/>
                <a:ext cx="107280" cy="245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42FF054-E5D8-4709-9A6A-220D9023A9E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19929" y="3432219"/>
                  <a:ext cx="1249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3D963B5-25CF-4990-B021-280ABF52BF8F}"/>
                    </a:ext>
                  </a:extLst>
                </p14:cNvPr>
                <p14:cNvContentPartPr/>
                <p14:nvPr/>
              </p14:nvContentPartPr>
              <p14:xfrm>
                <a:off x="3773369" y="3376779"/>
                <a:ext cx="100440" cy="85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3D963B5-25CF-4990-B021-280ABF52BF8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64369" y="3367779"/>
                  <a:ext cx="1180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36FCE40-1DEE-4D7E-B4F7-F62F7FFAEA0A}"/>
                    </a:ext>
                  </a:extLst>
                </p14:cNvPr>
                <p14:cNvContentPartPr/>
                <p14:nvPr/>
              </p14:nvContentPartPr>
              <p14:xfrm>
                <a:off x="3870929" y="3354459"/>
                <a:ext cx="14400" cy="209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36FCE40-1DEE-4D7E-B4F7-F62F7FFAEA0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61698" y="3345474"/>
                  <a:ext cx="32492" cy="22749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4BDD70-AC07-475A-B63D-457C167D1C18}"/>
              </a:ext>
            </a:extLst>
          </p:cNvPr>
          <p:cNvGrpSpPr/>
          <p:nvPr/>
        </p:nvGrpSpPr>
        <p:grpSpPr>
          <a:xfrm>
            <a:off x="1500689" y="3817779"/>
            <a:ext cx="1839600" cy="256680"/>
            <a:chOff x="1500689" y="3817779"/>
            <a:chExt cx="1839600" cy="25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8B06C46-23A5-42A3-A0B0-F760BE9F4184}"/>
                    </a:ext>
                  </a:extLst>
                </p14:cNvPr>
                <p14:cNvContentPartPr/>
                <p14:nvPr/>
              </p14:nvContentPartPr>
              <p14:xfrm>
                <a:off x="1500689" y="3864219"/>
                <a:ext cx="136800" cy="146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8B06C46-23A5-42A3-A0B0-F760BE9F418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491713" y="3855197"/>
                  <a:ext cx="154394" cy="1642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1AE653A-6269-4B99-80F8-368D1A4AB375}"/>
                    </a:ext>
                  </a:extLst>
                </p14:cNvPr>
                <p14:cNvContentPartPr/>
                <p14:nvPr/>
              </p14:nvContentPartPr>
              <p14:xfrm>
                <a:off x="1669889" y="3856659"/>
                <a:ext cx="102240" cy="135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1AE653A-6269-4B99-80F8-368D1A4AB37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60921" y="3847635"/>
                  <a:ext cx="119818" cy="1526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49B83EF-A9A8-4933-ABD7-96ABCAFB1DEB}"/>
                    </a:ext>
                  </a:extLst>
                </p14:cNvPr>
                <p14:cNvContentPartPr/>
                <p14:nvPr/>
              </p14:nvContentPartPr>
              <p14:xfrm>
                <a:off x="1818929" y="3860979"/>
                <a:ext cx="109440" cy="118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49B83EF-A9A8-4933-ABD7-96ABCAFB1DE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809929" y="3851979"/>
                  <a:ext cx="1270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9680773-A8FF-4C20-BC68-4B17F56BE204}"/>
                    </a:ext>
                  </a:extLst>
                </p14:cNvPr>
                <p14:cNvContentPartPr/>
                <p14:nvPr/>
              </p14:nvContentPartPr>
              <p14:xfrm>
                <a:off x="1998569" y="3961779"/>
                <a:ext cx="24840" cy="92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9680773-A8FF-4C20-BC68-4B17F56BE20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89569" y="3952779"/>
                  <a:ext cx="424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6E2F3BB-1706-44A5-87C4-E93C6E280559}"/>
                    </a:ext>
                  </a:extLst>
                </p14:cNvPr>
                <p14:cNvContentPartPr/>
                <p14:nvPr/>
              </p14:nvContentPartPr>
              <p14:xfrm>
                <a:off x="2131769" y="3837939"/>
                <a:ext cx="24120" cy="141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6E2F3BB-1706-44A5-87C4-E93C6E28055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22769" y="3828939"/>
                  <a:ext cx="417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521F121-3F99-481E-A126-7853ECD6F8D7}"/>
                    </a:ext>
                  </a:extLst>
                </p14:cNvPr>
                <p14:cNvContentPartPr/>
                <p14:nvPr/>
              </p14:nvContentPartPr>
              <p14:xfrm>
                <a:off x="2212769" y="3855939"/>
                <a:ext cx="90720" cy="116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521F121-3F99-481E-A126-7853ECD6F8D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203805" y="3846939"/>
                  <a:ext cx="10829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28B9878-DB0F-4C30-8543-8A31BEEF8548}"/>
                    </a:ext>
                  </a:extLst>
                </p14:cNvPr>
                <p14:cNvContentPartPr/>
                <p14:nvPr/>
              </p14:nvContentPartPr>
              <p14:xfrm>
                <a:off x="2376929" y="3849099"/>
                <a:ext cx="129240" cy="150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28B9878-DB0F-4C30-8543-8A31BEEF854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367954" y="3840099"/>
                  <a:ext cx="146831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75588F3-0F2F-4792-93E4-5BB7969643F9}"/>
                    </a:ext>
                  </a:extLst>
                </p14:cNvPr>
                <p14:cNvContentPartPr/>
                <p14:nvPr/>
              </p14:nvContentPartPr>
              <p14:xfrm>
                <a:off x="2547209" y="3836499"/>
                <a:ext cx="86040" cy="69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75588F3-0F2F-4792-93E4-5BB7969643F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538246" y="3827452"/>
                  <a:ext cx="103607" cy="872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A975B6B-1643-4E2F-8DE2-4F2BFA0FF8B9}"/>
                    </a:ext>
                  </a:extLst>
                </p14:cNvPr>
                <p14:cNvContentPartPr/>
                <p14:nvPr/>
              </p14:nvContentPartPr>
              <p14:xfrm>
                <a:off x="2617769" y="3831459"/>
                <a:ext cx="13320" cy="167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A975B6B-1643-4E2F-8DE2-4F2BFA0FF8B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08769" y="3822459"/>
                  <a:ext cx="309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CCBE05C-5558-4BFA-B6FF-AFB36A5B45A7}"/>
                    </a:ext>
                  </a:extLst>
                </p14:cNvPr>
                <p14:cNvContentPartPr/>
                <p14:nvPr/>
              </p14:nvContentPartPr>
              <p14:xfrm>
                <a:off x="2702729" y="3980139"/>
                <a:ext cx="26280" cy="94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CCBE05C-5558-4BFA-B6FF-AFB36A5B45A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693604" y="3971139"/>
                  <a:ext cx="44165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D21DFE5-8361-447C-95B4-B167AF69442B}"/>
                    </a:ext>
                  </a:extLst>
                </p14:cNvPr>
                <p14:cNvContentPartPr/>
                <p14:nvPr/>
              </p14:nvContentPartPr>
              <p14:xfrm>
                <a:off x="2815409" y="3817779"/>
                <a:ext cx="89280" cy="90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D21DFE5-8361-447C-95B4-B167AF69442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06373" y="3808779"/>
                  <a:ext cx="106991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FFF7D18-EEAE-4BA5-B5BE-FCE6ED785ED2}"/>
                    </a:ext>
                  </a:extLst>
                </p14:cNvPr>
                <p14:cNvContentPartPr/>
                <p14:nvPr/>
              </p14:nvContentPartPr>
              <p14:xfrm>
                <a:off x="2900369" y="3826419"/>
                <a:ext cx="22680" cy="185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FFF7D18-EEAE-4BA5-B5BE-FCE6ED785ED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891369" y="3817402"/>
                  <a:ext cx="40320" cy="2034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FF319DD-AC87-4447-9F5E-01B3C28B99F3}"/>
                    </a:ext>
                  </a:extLst>
                </p14:cNvPr>
                <p14:cNvContentPartPr/>
                <p14:nvPr/>
              </p14:nvContentPartPr>
              <p14:xfrm>
                <a:off x="2983529" y="3861699"/>
                <a:ext cx="79560" cy="125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FF319DD-AC87-4447-9F5E-01B3C28B99F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974529" y="3852673"/>
                  <a:ext cx="97200" cy="1433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D9994FD-EC37-4F51-9886-882F84AA0D42}"/>
                    </a:ext>
                  </a:extLst>
                </p14:cNvPr>
                <p14:cNvContentPartPr/>
                <p14:nvPr/>
              </p14:nvContentPartPr>
              <p14:xfrm>
                <a:off x="3096569" y="3836499"/>
                <a:ext cx="80640" cy="180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D9994FD-EC37-4F51-9886-882F84AA0D4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087569" y="3827499"/>
                  <a:ext cx="982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DA6F0A1-29B7-4D86-A407-9C27273BC367}"/>
                    </a:ext>
                  </a:extLst>
                </p14:cNvPr>
                <p14:cNvContentPartPr/>
                <p14:nvPr/>
              </p14:nvContentPartPr>
              <p14:xfrm>
                <a:off x="3206009" y="3828939"/>
                <a:ext cx="134280" cy="170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DA6F0A1-29B7-4D86-A407-9C27273BC36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197009" y="3819939"/>
                  <a:ext cx="151920" cy="18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FC37E9-428B-4336-9DC0-072265599AF7}"/>
              </a:ext>
            </a:extLst>
          </p:cNvPr>
          <p:cNvGrpSpPr/>
          <p:nvPr/>
        </p:nvGrpSpPr>
        <p:grpSpPr>
          <a:xfrm>
            <a:off x="5766329" y="3397299"/>
            <a:ext cx="1270440" cy="388800"/>
            <a:chOff x="5766329" y="3397299"/>
            <a:chExt cx="1270440" cy="38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2D00AF1-B822-4B57-A437-B057E2F633A9}"/>
                    </a:ext>
                  </a:extLst>
                </p14:cNvPr>
                <p14:cNvContentPartPr/>
                <p14:nvPr/>
              </p14:nvContentPartPr>
              <p14:xfrm>
                <a:off x="5766329" y="3469659"/>
                <a:ext cx="167040" cy="101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2D00AF1-B822-4B57-A437-B057E2F633A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57329" y="3460691"/>
                  <a:ext cx="184680" cy="1190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3FBA4B0-BA79-4FBA-8177-27FECCA1EEA3}"/>
                    </a:ext>
                  </a:extLst>
                </p14:cNvPr>
                <p14:cNvContentPartPr/>
                <p14:nvPr/>
              </p14:nvContentPartPr>
              <p14:xfrm>
                <a:off x="5987369" y="3419259"/>
                <a:ext cx="235800" cy="168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3FBA4B0-BA79-4FBA-8177-27FECCA1EEA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78369" y="3410240"/>
                  <a:ext cx="253440" cy="186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784B207-65E9-42D4-8224-5049EB99463B}"/>
                    </a:ext>
                  </a:extLst>
                </p14:cNvPr>
                <p14:cNvContentPartPr/>
                <p14:nvPr/>
              </p14:nvContentPartPr>
              <p14:xfrm>
                <a:off x="6298049" y="3399099"/>
                <a:ext cx="25200" cy="174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784B207-65E9-42D4-8224-5049EB99463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289049" y="3390080"/>
                  <a:ext cx="42840" cy="192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0E5700F-ED51-4962-B188-D2CEE6FDB246}"/>
                    </a:ext>
                  </a:extLst>
                </p14:cNvPr>
                <p14:cNvContentPartPr/>
                <p14:nvPr/>
              </p14:nvContentPartPr>
              <p14:xfrm>
                <a:off x="6265649" y="3473259"/>
                <a:ext cx="94320" cy="18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0E5700F-ED51-4962-B188-D2CEE6FDB24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56649" y="3464259"/>
                  <a:ext cx="1119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98C2043-6810-41BD-AF7E-07895061A20C}"/>
                    </a:ext>
                  </a:extLst>
                </p14:cNvPr>
                <p14:cNvContentPartPr/>
                <p14:nvPr/>
              </p14:nvContentPartPr>
              <p14:xfrm>
                <a:off x="6528809" y="3397299"/>
                <a:ext cx="88920" cy="187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98C2043-6810-41BD-AF7E-07895061A20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519809" y="3388299"/>
                  <a:ext cx="1065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BD4980C-EF4C-4494-9CCF-AFFBB112B77E}"/>
                    </a:ext>
                  </a:extLst>
                </p14:cNvPr>
                <p14:cNvContentPartPr/>
                <p14:nvPr/>
              </p14:nvContentPartPr>
              <p14:xfrm>
                <a:off x="6658049" y="3473259"/>
                <a:ext cx="102240" cy="312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BD4980C-EF4C-4494-9CCF-AFFBB112B77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49049" y="3464259"/>
                  <a:ext cx="1198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C5A8C2A-39D7-4846-8CC8-A26F3899966E}"/>
                    </a:ext>
                  </a:extLst>
                </p14:cNvPr>
                <p14:cNvContentPartPr/>
                <p14:nvPr/>
              </p14:nvContentPartPr>
              <p14:xfrm>
                <a:off x="6918689" y="3450939"/>
                <a:ext cx="118080" cy="172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C5A8C2A-39D7-4846-8CC8-A26F3899966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909689" y="3441920"/>
                  <a:ext cx="135720" cy="18975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3024DEF-D2A4-48E7-B053-2F9E38ACEB31}"/>
              </a:ext>
            </a:extLst>
          </p:cNvPr>
          <p:cNvGrpSpPr/>
          <p:nvPr/>
        </p:nvGrpSpPr>
        <p:grpSpPr>
          <a:xfrm>
            <a:off x="4689569" y="3872499"/>
            <a:ext cx="1293120" cy="281520"/>
            <a:chOff x="4689569" y="3872499"/>
            <a:chExt cx="1293120" cy="28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9D54C92-C0C1-4FA0-9EA6-95704F0221E1}"/>
                    </a:ext>
                  </a:extLst>
                </p14:cNvPr>
                <p14:cNvContentPartPr/>
                <p14:nvPr/>
              </p14:nvContentPartPr>
              <p14:xfrm>
                <a:off x="4689569" y="3877539"/>
                <a:ext cx="96480" cy="910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9D54C92-C0C1-4FA0-9EA6-95704F0221E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680535" y="3868539"/>
                  <a:ext cx="114186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6231888-423D-4223-ADCF-707B3855B44B}"/>
                    </a:ext>
                  </a:extLst>
                </p14:cNvPr>
                <p14:cNvContentPartPr/>
                <p14:nvPr/>
              </p14:nvContentPartPr>
              <p14:xfrm>
                <a:off x="4784249" y="3876099"/>
                <a:ext cx="26280" cy="203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6231888-423D-4223-ADCF-707B3855B44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775249" y="3867099"/>
                  <a:ext cx="439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302B065-4645-4519-BEED-7FA62A3FB152}"/>
                    </a:ext>
                  </a:extLst>
                </p14:cNvPr>
                <p14:cNvContentPartPr/>
                <p14:nvPr/>
              </p14:nvContentPartPr>
              <p14:xfrm>
                <a:off x="4873169" y="3882219"/>
                <a:ext cx="113040" cy="209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302B065-4645-4519-BEED-7FA62A3FB15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64169" y="3873234"/>
                  <a:ext cx="130680" cy="227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FAEF8BA-6836-4E20-AE1D-D7CD02D1A9BB}"/>
                    </a:ext>
                  </a:extLst>
                </p14:cNvPr>
                <p14:cNvContentPartPr/>
                <p14:nvPr/>
              </p14:nvContentPartPr>
              <p14:xfrm>
                <a:off x="5037329" y="4055019"/>
                <a:ext cx="9360" cy="64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FAEF8BA-6836-4E20-AE1D-D7CD02D1A9B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028329" y="4046069"/>
                  <a:ext cx="27000" cy="819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F10F0B6-742E-4CF8-AB42-74664ABFD654}"/>
                    </a:ext>
                  </a:extLst>
                </p14:cNvPr>
                <p14:cNvContentPartPr/>
                <p14:nvPr/>
              </p14:nvContentPartPr>
              <p14:xfrm>
                <a:off x="5115809" y="3872499"/>
                <a:ext cx="88200" cy="190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F10F0B6-742E-4CF8-AB42-74664ABFD65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106846" y="3863516"/>
                  <a:ext cx="105768" cy="2076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B77A059-2C86-4C4E-B82E-BF80FE078FF2}"/>
                    </a:ext>
                  </a:extLst>
                </p14:cNvPr>
                <p14:cNvContentPartPr/>
                <p14:nvPr/>
              </p14:nvContentPartPr>
              <p14:xfrm>
                <a:off x="5243969" y="3902019"/>
                <a:ext cx="131040" cy="166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B77A059-2C86-4C4E-B82E-BF80FE078FF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234969" y="3893019"/>
                  <a:ext cx="1486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A3B5A72-CBA1-42AC-A415-6B8C61552688}"/>
                    </a:ext>
                  </a:extLst>
                </p14:cNvPr>
                <p14:cNvContentPartPr/>
                <p14:nvPr/>
              </p14:nvContentPartPr>
              <p14:xfrm>
                <a:off x="5406329" y="4043499"/>
                <a:ext cx="16560" cy="110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A3B5A72-CBA1-42AC-A415-6B8C6155268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97329" y="4034499"/>
                  <a:ext cx="342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8351F36-2E1D-4772-80E2-6CC57447315C}"/>
                    </a:ext>
                  </a:extLst>
                </p14:cNvPr>
                <p14:cNvContentPartPr/>
                <p14:nvPr/>
              </p14:nvContentPartPr>
              <p14:xfrm>
                <a:off x="5516489" y="3897339"/>
                <a:ext cx="24120" cy="142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8351F36-2E1D-4772-80E2-6CC57447315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507489" y="3888316"/>
                  <a:ext cx="41760" cy="1598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89F43C9-C05B-43ED-9466-8E85D65231E3}"/>
                    </a:ext>
                  </a:extLst>
                </p14:cNvPr>
                <p14:cNvContentPartPr/>
                <p14:nvPr/>
              </p14:nvContentPartPr>
              <p14:xfrm>
                <a:off x="5583089" y="3876819"/>
                <a:ext cx="91080" cy="181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89F43C9-C05B-43ED-9466-8E85D65231E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574089" y="3867819"/>
                  <a:ext cx="1087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B4FDAAC-662D-4F3C-88DF-6ECEA8D21A84}"/>
                    </a:ext>
                  </a:extLst>
                </p14:cNvPr>
                <p14:cNvContentPartPr/>
                <p14:nvPr/>
              </p14:nvContentPartPr>
              <p14:xfrm>
                <a:off x="5729609" y="3896259"/>
                <a:ext cx="253080" cy="189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B4FDAAC-662D-4F3C-88DF-6ECEA8D21A8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720609" y="3887259"/>
                  <a:ext cx="270720" cy="20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C2A8E89-0C2B-4586-B417-DE82B8F7CEE0}"/>
                  </a:ext>
                </a:extLst>
              </p14:cNvPr>
              <p14:cNvContentPartPr/>
              <p14:nvPr/>
            </p14:nvContentPartPr>
            <p14:xfrm>
              <a:off x="6779009" y="4967259"/>
              <a:ext cx="66600" cy="633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C2A8E89-0C2B-4586-B417-DE82B8F7CEE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70009" y="4958259"/>
                <a:ext cx="84240" cy="8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34EC379F-BA7E-4751-A4DF-8B033938D7A3}"/>
              </a:ext>
            </a:extLst>
          </p:cNvPr>
          <p:cNvGrpSpPr/>
          <p:nvPr/>
        </p:nvGrpSpPr>
        <p:grpSpPr>
          <a:xfrm>
            <a:off x="6653729" y="5186859"/>
            <a:ext cx="65160" cy="66600"/>
            <a:chOff x="6653729" y="5186859"/>
            <a:chExt cx="65160" cy="6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667F80F-7328-465A-96D7-7E9EC547793E}"/>
                    </a:ext>
                  </a:extLst>
                </p14:cNvPr>
                <p14:cNvContentPartPr/>
                <p14:nvPr/>
              </p14:nvContentPartPr>
              <p14:xfrm>
                <a:off x="6653729" y="5186859"/>
                <a:ext cx="47520" cy="64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667F80F-7328-465A-96D7-7E9EC547793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44660" y="5177909"/>
                  <a:ext cx="65295" cy="819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C4208BD-0D8F-46D2-B007-8D473D05BBE3}"/>
                    </a:ext>
                  </a:extLst>
                </p14:cNvPr>
                <p14:cNvContentPartPr/>
                <p14:nvPr/>
              </p14:nvContentPartPr>
              <p14:xfrm>
                <a:off x="6660209" y="5200899"/>
                <a:ext cx="58680" cy="52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C4208BD-0D8F-46D2-B007-8D473D05BBE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51209" y="5191899"/>
                  <a:ext cx="76320" cy="7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AB4E9A-9D74-41E6-ADC6-EBCC12E1449E}"/>
              </a:ext>
            </a:extLst>
          </p:cNvPr>
          <p:cNvGrpSpPr/>
          <p:nvPr/>
        </p:nvGrpSpPr>
        <p:grpSpPr>
          <a:xfrm>
            <a:off x="5257289" y="5207379"/>
            <a:ext cx="532080" cy="246240"/>
            <a:chOff x="5257289" y="5207379"/>
            <a:chExt cx="532080" cy="24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4D1B6B5-D51F-452E-A77B-9E18413A41D3}"/>
                    </a:ext>
                  </a:extLst>
                </p14:cNvPr>
                <p14:cNvContentPartPr/>
                <p14:nvPr/>
              </p14:nvContentPartPr>
              <p14:xfrm>
                <a:off x="5257289" y="5207379"/>
                <a:ext cx="130320" cy="1936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4D1B6B5-D51F-452E-A77B-9E18413A41D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248289" y="5198379"/>
                  <a:ext cx="1479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7C25A52-D43C-4812-9E8A-CE28175DBE50}"/>
                    </a:ext>
                  </a:extLst>
                </p14:cNvPr>
                <p14:cNvContentPartPr/>
                <p14:nvPr/>
              </p14:nvContentPartPr>
              <p14:xfrm>
                <a:off x="5440529" y="5277219"/>
                <a:ext cx="68040" cy="99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7C25A52-D43C-4812-9E8A-CE28175DBE5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431529" y="5268186"/>
                  <a:ext cx="85680" cy="1167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46A6B6E-C067-48E6-A50F-7340301C433D}"/>
                    </a:ext>
                  </a:extLst>
                </p14:cNvPr>
                <p14:cNvContentPartPr/>
                <p14:nvPr/>
              </p14:nvContentPartPr>
              <p14:xfrm>
                <a:off x="5529089" y="5297019"/>
                <a:ext cx="169920" cy="1566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46A6B6E-C067-48E6-A50F-7340301C433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520108" y="5288019"/>
                  <a:ext cx="187523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93B3D22-C821-493B-86BB-0A471531FB0E}"/>
                    </a:ext>
                  </a:extLst>
                </p14:cNvPr>
                <p14:cNvContentPartPr/>
                <p14:nvPr/>
              </p14:nvContentPartPr>
              <p14:xfrm>
                <a:off x="5732489" y="5307099"/>
                <a:ext cx="56880" cy="885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93B3D22-C821-493B-86BB-0A471531FB0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723489" y="5298099"/>
                  <a:ext cx="74520" cy="10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97466F3-FBB7-4563-8670-7234466FCDD2}"/>
              </a:ext>
            </a:extLst>
          </p:cNvPr>
          <p:cNvGrpSpPr/>
          <p:nvPr/>
        </p:nvGrpSpPr>
        <p:grpSpPr>
          <a:xfrm>
            <a:off x="4144169" y="5637939"/>
            <a:ext cx="1010160" cy="239760"/>
            <a:chOff x="4144169" y="5637939"/>
            <a:chExt cx="101016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DDAAF4C-16D1-475F-9CF8-5605BDFCC938}"/>
                    </a:ext>
                  </a:extLst>
                </p14:cNvPr>
                <p14:cNvContentPartPr/>
                <p14:nvPr/>
              </p14:nvContentPartPr>
              <p14:xfrm>
                <a:off x="4144169" y="5637939"/>
                <a:ext cx="115920" cy="188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DDAAF4C-16D1-475F-9CF8-5605BDFCC93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135169" y="5628939"/>
                  <a:ext cx="1335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B943588-3667-42F1-AF98-0A34E2837B60}"/>
                    </a:ext>
                  </a:extLst>
                </p14:cNvPr>
                <p14:cNvContentPartPr/>
                <p14:nvPr/>
              </p14:nvContentPartPr>
              <p14:xfrm>
                <a:off x="4292129" y="5638659"/>
                <a:ext cx="150480" cy="167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B943588-3667-42F1-AF98-0A34E2837B6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283129" y="5629659"/>
                  <a:ext cx="1681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8468DDF-5D79-42F0-B337-E5E53315B332}"/>
                    </a:ext>
                  </a:extLst>
                </p14:cNvPr>
                <p14:cNvContentPartPr/>
                <p14:nvPr/>
              </p14:nvContentPartPr>
              <p14:xfrm>
                <a:off x="4580849" y="5667099"/>
                <a:ext cx="115200" cy="122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8468DDF-5D79-42F0-B337-E5E53315B33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571849" y="5658099"/>
                  <a:ext cx="1328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32BF368-BA9F-47FE-85F1-03351F85B346}"/>
                    </a:ext>
                  </a:extLst>
                </p14:cNvPr>
                <p14:cNvContentPartPr/>
                <p14:nvPr/>
              </p14:nvContentPartPr>
              <p14:xfrm>
                <a:off x="4710809" y="5664939"/>
                <a:ext cx="289800" cy="212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32BF368-BA9F-47FE-85F1-03351F85B34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701809" y="5655939"/>
                  <a:ext cx="3074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5F30741-AE5C-40A1-9F3B-AEE2498A373F}"/>
                    </a:ext>
                  </a:extLst>
                </p14:cNvPr>
                <p14:cNvContentPartPr/>
                <p14:nvPr/>
              </p14:nvContentPartPr>
              <p14:xfrm>
                <a:off x="5049209" y="5662419"/>
                <a:ext cx="105120" cy="161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5F30741-AE5C-40A1-9F3B-AEE2498A373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040209" y="5653419"/>
                  <a:ext cx="122760" cy="17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11C43B6-19F7-4C7D-8DAE-FDB12604BE9D}"/>
              </a:ext>
            </a:extLst>
          </p:cNvPr>
          <p:cNvGrpSpPr/>
          <p:nvPr/>
        </p:nvGrpSpPr>
        <p:grpSpPr>
          <a:xfrm>
            <a:off x="5840849" y="6358659"/>
            <a:ext cx="360720" cy="146160"/>
            <a:chOff x="5840849" y="6358659"/>
            <a:chExt cx="36072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F3D3725-7312-4E26-897C-E15E5EDA2D89}"/>
                    </a:ext>
                  </a:extLst>
                </p14:cNvPr>
                <p14:cNvContentPartPr/>
                <p14:nvPr/>
              </p14:nvContentPartPr>
              <p14:xfrm>
                <a:off x="5840849" y="6358659"/>
                <a:ext cx="176400" cy="1368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F3D3725-7312-4E26-897C-E15E5EDA2D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831849" y="6349659"/>
                  <a:ext cx="1940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323DBFD-CDDA-4CF3-9072-656BEFFE9741}"/>
                    </a:ext>
                  </a:extLst>
                </p14:cNvPr>
                <p14:cNvContentPartPr/>
                <p14:nvPr/>
              </p14:nvContentPartPr>
              <p14:xfrm>
                <a:off x="6039569" y="6411579"/>
                <a:ext cx="162000" cy="93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323DBFD-CDDA-4CF3-9072-656BEFFE974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030589" y="6402579"/>
                  <a:ext cx="179601" cy="110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98983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7990"/>
          </a:xfrm>
        </p:spPr>
        <p:txBody>
          <a:bodyPr/>
          <a:lstStyle/>
          <a:p>
            <a:r>
              <a:rPr lang="en-US" dirty="0"/>
              <a:t> 1-2 Standards               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857B7-717E-4058-9011-A4B062405E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475071" y="1856647"/>
            <a:ext cx="4396341" cy="4200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A2.FBF.A.1 Write an expression that describes a relationship between two quantities. </a:t>
            </a:r>
          </a:p>
          <a:p>
            <a:endParaRPr lang="en-US" dirty="0"/>
          </a:p>
          <a:p>
            <a:r>
              <a:rPr lang="en-US" dirty="0">
                <a:ea typeface="+mj-lt"/>
                <a:cs typeface="+mj-lt"/>
              </a:rPr>
              <a:t>A2.FBF.A.1 Write a function that describes a relationship between two quantities. </a:t>
            </a:r>
          </a:p>
          <a:p>
            <a:endParaRPr lang="en-US" dirty="0">
              <a:ea typeface="+mj-lt"/>
              <a:cs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6250130" y="1856646"/>
            <a:ext cx="4954617" cy="4200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I can use subsets of real numbers and given a number, I can identify the proper subset and graph numbers without procedural errors.</a:t>
            </a:r>
          </a:p>
          <a:p>
            <a:endParaRPr lang="en-US" dirty="0"/>
          </a:p>
          <a:p>
            <a:r>
              <a:rPr lang="en-US" dirty="0"/>
              <a:t>I can recognize and apply properties of real numbers accurately.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0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1-2 Properties of Real Numbers 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C46DA31-776B-49A7-A454-D316D27921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1509702"/>
                  </p:ext>
                </p:extLst>
              </p:nvPr>
            </p:nvGraphicFramePr>
            <p:xfrm>
              <a:off x="2064252" y="2103850"/>
              <a:ext cx="6568440" cy="413854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54480">
                      <a:extLst>
                        <a:ext uri="{9D8B030D-6E8A-4147-A177-3AD203B41FA5}">
                          <a16:colId xmlns:a16="http://schemas.microsoft.com/office/drawing/2014/main" val="1584817103"/>
                        </a:ext>
                      </a:extLst>
                    </a:gridCol>
                    <a:gridCol w="2830195">
                      <a:extLst>
                        <a:ext uri="{9D8B030D-6E8A-4147-A177-3AD203B41FA5}">
                          <a16:colId xmlns:a16="http://schemas.microsoft.com/office/drawing/2014/main" val="2854941217"/>
                        </a:ext>
                      </a:extLst>
                    </a:gridCol>
                    <a:gridCol w="2183765">
                      <a:extLst>
                        <a:ext uri="{9D8B030D-6E8A-4147-A177-3AD203B41FA5}">
                          <a16:colId xmlns:a16="http://schemas.microsoft.com/office/drawing/2014/main" val="2875594460"/>
                        </a:ext>
                      </a:extLst>
                    </a:gridCol>
                  </a:tblGrid>
                  <a:tr h="29273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Name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Description</a:t>
                          </a:r>
                          <a:endParaRPr lang="en-US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Examples</a:t>
                          </a:r>
                          <a:endParaRPr lang="en-US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43131259"/>
                      </a:ext>
                    </a:extLst>
                  </a:tr>
                  <a:tr h="26987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Natural Numbers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{1, 2, 3, …}  counting numbers</a:t>
                          </a: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4, 7, 15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40802903"/>
                      </a:ext>
                    </a:extLst>
                  </a:tr>
                  <a:tr h="26987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Whole Numbers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{0, 1, 2, 3, …} counting numbers from 0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0, 4, 7, 15 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4379405"/>
                      </a:ext>
                    </a:extLst>
                  </a:tr>
                  <a:tr h="26987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Integers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{…--2, -1, 0, 1, 2, …} includes negative numbers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-15, -7 , 0, 4, 7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3342332"/>
                      </a:ext>
                    </a:extLst>
                  </a:tr>
                  <a:tr h="29273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Rational Numbers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Expressed as an integer divided by a non-zero integer. Includes decimals that terminate or repeat.</a:t>
                          </a: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-17,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sz="1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1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25</m:t>
                                  </m:r>
                                </m:e>
                              </m:rad>
                            </m:oMath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42300215"/>
                      </a:ext>
                    </a:extLst>
                  </a:tr>
                  <a:tr h="29273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Irrational Numbers</a:t>
                          </a:r>
                          <a:endParaRPr lang="en-US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Decimals that do not terminate or repeat.  Includes numbers that cannot be expressed as fractions.</a:t>
                          </a: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4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4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oMath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465529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C46DA31-776B-49A7-A454-D316D27921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1509702"/>
                  </p:ext>
                </p:extLst>
              </p:nvPr>
            </p:nvGraphicFramePr>
            <p:xfrm>
              <a:off x="2064252" y="2103850"/>
              <a:ext cx="6568440" cy="413854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54480">
                      <a:extLst>
                        <a:ext uri="{9D8B030D-6E8A-4147-A177-3AD203B41FA5}">
                          <a16:colId xmlns:a16="http://schemas.microsoft.com/office/drawing/2014/main" val="1584817103"/>
                        </a:ext>
                      </a:extLst>
                    </a:gridCol>
                    <a:gridCol w="2830195">
                      <a:extLst>
                        <a:ext uri="{9D8B030D-6E8A-4147-A177-3AD203B41FA5}">
                          <a16:colId xmlns:a16="http://schemas.microsoft.com/office/drawing/2014/main" val="2854941217"/>
                        </a:ext>
                      </a:extLst>
                    </a:gridCol>
                    <a:gridCol w="2183765">
                      <a:extLst>
                        <a:ext uri="{9D8B030D-6E8A-4147-A177-3AD203B41FA5}">
                          <a16:colId xmlns:a16="http://schemas.microsoft.com/office/drawing/2014/main" val="2875594460"/>
                        </a:ext>
                      </a:extLst>
                    </a:gridCol>
                  </a:tblGrid>
                  <a:tr h="29273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Name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Description</a:t>
                          </a:r>
                          <a:endParaRPr lang="en-US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Examples</a:t>
                          </a:r>
                          <a:endParaRPr lang="en-US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43131259"/>
                      </a:ext>
                    </a:extLst>
                  </a:tr>
                  <a:tr h="47472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Natural Numbers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{1, 2, 3, …}  counting numbers</a:t>
                          </a: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4, 7, 15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40802903"/>
                      </a:ext>
                    </a:extLst>
                  </a:tr>
                  <a:tr h="47472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Whole Numbers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{0, 1, 2, 3, …} counting numbers from 0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0, 4, 7, 15 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4379405"/>
                      </a:ext>
                    </a:extLst>
                  </a:tr>
                  <a:tr h="474726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Integers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{…--2, -1, 0, 1, 2, …} includes negative numbers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-15, -7 , 0, 4, 7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83342332"/>
                      </a:ext>
                    </a:extLst>
                  </a:tr>
                  <a:tr h="1210818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Rational Numbers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Expressed as an integer divided by a non-zero integer. Includes decimals that terminate or repeat.</a:t>
                          </a: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0836" t="-145729" r="-1114" b="-1010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2300215"/>
                      </a:ext>
                    </a:extLst>
                  </a:tr>
                  <a:tr h="1210818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Irrational Numbers</a:t>
                          </a:r>
                          <a:endParaRPr lang="en-US" sz="1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Decimals that do not terminate or repeat.  Includes numbers that cannot be expressed as fractions.</a:t>
                          </a: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0836" t="-245729" r="-1114" b="-10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655291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5425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1-2 Properties of Real Numbers 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9DE7A-FC90-49CD-9D1D-CEEAC8326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24" b="14934"/>
          <a:stretch/>
        </p:blipFill>
        <p:spPr>
          <a:xfrm>
            <a:off x="2624322" y="1815694"/>
            <a:ext cx="6011678" cy="38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57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1-2 Properties of Real Numbers 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FC22EF-3954-4761-9062-727D55A87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852888"/>
              </p:ext>
            </p:extLst>
          </p:nvPr>
        </p:nvGraphicFramePr>
        <p:xfrm>
          <a:off x="2274279" y="2168842"/>
          <a:ext cx="6148386" cy="3381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3553">
                  <a:extLst>
                    <a:ext uri="{9D8B030D-6E8A-4147-A177-3AD203B41FA5}">
                      <a16:colId xmlns:a16="http://schemas.microsoft.com/office/drawing/2014/main" val="2638547099"/>
                    </a:ext>
                  </a:extLst>
                </a:gridCol>
                <a:gridCol w="2213742">
                  <a:extLst>
                    <a:ext uri="{9D8B030D-6E8A-4147-A177-3AD203B41FA5}">
                      <a16:colId xmlns:a16="http://schemas.microsoft.com/office/drawing/2014/main" val="3623432730"/>
                    </a:ext>
                  </a:extLst>
                </a:gridCol>
                <a:gridCol w="2351091">
                  <a:extLst>
                    <a:ext uri="{9D8B030D-6E8A-4147-A177-3AD203B41FA5}">
                      <a16:colId xmlns:a16="http://schemas.microsoft.com/office/drawing/2014/main" val="10013147"/>
                    </a:ext>
                  </a:extLst>
                </a:gridCol>
              </a:tblGrid>
              <a:tr h="3877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Property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Addition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Multiplication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99358520"/>
                  </a:ext>
                </a:extLst>
              </a:tr>
              <a:tr h="5916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Closure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 + b is a real number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ab is a real number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5115781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Commutative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 + b = b + 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ab = ba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69410560"/>
                  </a:ext>
                </a:extLst>
              </a:tr>
              <a:tr h="5916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Associative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(a + b) + c = a + (b + c)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(ab)c = a(bc)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40918553"/>
                  </a:ext>
                </a:extLst>
              </a:tr>
              <a:tr h="5916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Identity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 is the additive identity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is the multiplicative identity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56985710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 + 0 = a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a•1 = 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52003791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Inverse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 + -a = 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 • (1/a) =1, a ≠ 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8530791"/>
                  </a:ext>
                </a:extLst>
              </a:tr>
              <a:tr h="3046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Distributive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a( b + c) = ab + ac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8334872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163BE9-3C71-4D29-B16C-71DC9AA8C9F2}"/>
                  </a:ext>
                </a:extLst>
              </p14:cNvPr>
              <p14:cNvContentPartPr/>
              <p14:nvPr/>
            </p14:nvContentPartPr>
            <p14:xfrm>
              <a:off x="5929769" y="3602322"/>
              <a:ext cx="11160" cy="37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163BE9-3C71-4D29-B16C-71DC9AA8C9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1129" y="3593322"/>
                <a:ext cx="28800" cy="5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7533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Lesson 1-2 Notes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E928F0-4EA4-452F-AF70-AF2F0B81BA89}"/>
                  </a:ext>
                </a:extLst>
              </p:cNvPr>
              <p:cNvSpPr txBox="1"/>
              <p:nvPr/>
            </p:nvSpPr>
            <p:spPr>
              <a:xfrm>
                <a:off x="641230" y="1969524"/>
                <a:ext cx="51838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1.  (I do) Graph the numbers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−4,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, 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E928F0-4EA4-452F-AF70-AF2F0B81B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30" y="1969524"/>
                <a:ext cx="5183855" cy="492443"/>
              </a:xfrm>
              <a:prstGeom prst="rect">
                <a:avLst/>
              </a:prstGeom>
              <a:blipFill>
                <a:blip r:embed="rId3"/>
                <a:stretch>
                  <a:fillRect l="-940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BDFF55-3BE4-4027-A58F-8CC9B51AC6BD}"/>
              </a:ext>
            </a:extLst>
          </p:cNvPr>
          <p:cNvCxnSpPr/>
          <p:nvPr/>
        </p:nvCxnSpPr>
        <p:spPr>
          <a:xfrm>
            <a:off x="7103369" y="3429000"/>
            <a:ext cx="40767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EBD732-FF68-4DBF-868B-BC6C62EB3DD4}"/>
              </a:ext>
            </a:extLst>
          </p:cNvPr>
          <p:cNvSpPr txBox="1"/>
          <p:nvPr/>
        </p:nvSpPr>
        <p:spPr>
          <a:xfrm>
            <a:off x="977899" y="2661334"/>
            <a:ext cx="427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1: Assign decimal values.</a:t>
            </a:r>
          </a:p>
          <a:p>
            <a:r>
              <a:rPr lang="en-US" dirty="0"/>
              <a:t>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F5ACC2-A65E-4257-A020-03ADCD2605C8}"/>
                  </a:ext>
                </a:extLst>
              </p:cNvPr>
              <p:cNvSpPr txBox="1"/>
              <p:nvPr/>
            </p:nvSpPr>
            <p:spPr>
              <a:xfrm>
                <a:off x="1282700" y="3307665"/>
                <a:ext cx="982961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F5ACC2-A65E-4257-A020-03ADCD260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00" y="3307665"/>
                <a:ext cx="982961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8E8D14-2E20-4329-AE59-4382F7F3D789}"/>
                  </a:ext>
                </a:extLst>
              </p:cNvPr>
              <p:cNvSpPr txBox="1"/>
              <p:nvPr/>
            </p:nvSpPr>
            <p:spPr>
              <a:xfrm>
                <a:off x="2570462" y="3429000"/>
                <a:ext cx="1320041" cy="684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</a:rPr>
                        <m:t>=2.24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8E8D14-2E20-4329-AE59-4382F7F3D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462" y="3429000"/>
                <a:ext cx="1320041" cy="684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0D4A0B-846B-4A10-851A-AA510A044F3B}"/>
                  </a:ext>
                </a:extLst>
              </p:cNvPr>
              <p:cNvSpPr txBox="1"/>
              <p:nvPr/>
            </p:nvSpPr>
            <p:spPr>
              <a:xfrm>
                <a:off x="4329163" y="3343278"/>
                <a:ext cx="1495922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=−2.4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0D4A0B-846B-4A10-851A-AA510A044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163" y="3343278"/>
                <a:ext cx="1495922" cy="6127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65F9420-B542-4716-A297-B69C13B866E4}"/>
              </a:ext>
            </a:extLst>
          </p:cNvPr>
          <p:cNvSpPr txBox="1"/>
          <p:nvPr/>
        </p:nvSpPr>
        <p:spPr>
          <a:xfrm>
            <a:off x="6688134" y="2615167"/>
            <a:ext cx="449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Step: 2 Order numbers on number line.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57C4B6-5FCF-4581-82CB-BC011F7AA388}"/>
              </a:ext>
            </a:extLst>
          </p:cNvPr>
          <p:cNvCxnSpPr>
            <a:cxnSpLocks/>
          </p:cNvCxnSpPr>
          <p:nvPr/>
        </p:nvCxnSpPr>
        <p:spPr>
          <a:xfrm>
            <a:off x="8760719" y="3333064"/>
            <a:ext cx="0" cy="210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C25C38-38F6-4137-91D0-90400CCD3BB6}"/>
                  </a:ext>
                </a:extLst>
              </p:cNvPr>
              <p:cNvSpPr txBox="1"/>
              <p:nvPr/>
            </p:nvSpPr>
            <p:spPr>
              <a:xfrm>
                <a:off x="7103369" y="3771273"/>
                <a:ext cx="3399713" cy="485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-4      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0      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C25C38-38F6-4137-91D0-90400CCD3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369" y="3771273"/>
                <a:ext cx="3399713" cy="485774"/>
              </a:xfrm>
              <a:prstGeom prst="rect">
                <a:avLst/>
              </a:prstGeom>
              <a:blipFill>
                <a:blip r:embed="rId7"/>
                <a:stretch>
                  <a:fillRect l="-1434"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74536B-27B0-4762-AAF0-B71B6A162859}"/>
              </a:ext>
            </a:extLst>
          </p:cNvPr>
          <p:cNvCxnSpPr/>
          <p:nvPr/>
        </p:nvCxnSpPr>
        <p:spPr>
          <a:xfrm>
            <a:off x="7338319" y="3323882"/>
            <a:ext cx="0" cy="210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5B54F0-E7D9-43EC-A6C0-B08A94A15BA4}"/>
              </a:ext>
            </a:extLst>
          </p:cNvPr>
          <p:cNvCxnSpPr/>
          <p:nvPr/>
        </p:nvCxnSpPr>
        <p:spPr>
          <a:xfrm>
            <a:off x="7998719" y="3333064"/>
            <a:ext cx="0" cy="210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1EDDB5D-7376-44CE-9753-34F1D09D266B}"/>
              </a:ext>
            </a:extLst>
          </p:cNvPr>
          <p:cNvCxnSpPr>
            <a:cxnSpLocks/>
          </p:cNvCxnSpPr>
          <p:nvPr/>
        </p:nvCxnSpPr>
        <p:spPr>
          <a:xfrm>
            <a:off x="9274625" y="3333063"/>
            <a:ext cx="0" cy="210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87A568-E792-48C5-AAB6-7327F9A4F0C4}"/>
              </a:ext>
            </a:extLst>
          </p:cNvPr>
          <p:cNvCxnSpPr>
            <a:cxnSpLocks/>
          </p:cNvCxnSpPr>
          <p:nvPr/>
        </p:nvCxnSpPr>
        <p:spPr>
          <a:xfrm>
            <a:off x="9763755" y="3333063"/>
            <a:ext cx="0" cy="210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6DB331-4397-4BD3-B76E-6EE2841C1AAA}"/>
              </a:ext>
            </a:extLst>
          </p:cNvPr>
          <p:cNvCxnSpPr>
            <a:cxnSpLocks/>
          </p:cNvCxnSpPr>
          <p:nvPr/>
        </p:nvCxnSpPr>
        <p:spPr>
          <a:xfrm>
            <a:off x="10231556" y="3351104"/>
            <a:ext cx="0" cy="210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2162EA-6914-4DA3-8793-CF7D1E78A1FA}"/>
                  </a:ext>
                </a:extLst>
              </p14:cNvPr>
              <p14:cNvContentPartPr/>
              <p14:nvPr/>
            </p14:nvContentPartPr>
            <p14:xfrm>
              <a:off x="5550329" y="1607235"/>
              <a:ext cx="247680" cy="374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2162EA-6914-4DA3-8793-CF7D1E78A1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32689" y="1589235"/>
                <a:ext cx="283320" cy="41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041A0AF1-0727-4B4C-A33A-891C4303F65E}"/>
              </a:ext>
            </a:extLst>
          </p:cNvPr>
          <p:cNvGrpSpPr/>
          <p:nvPr/>
        </p:nvGrpSpPr>
        <p:grpSpPr>
          <a:xfrm>
            <a:off x="5996009" y="1430115"/>
            <a:ext cx="585360" cy="313200"/>
            <a:chOff x="5996009" y="1430115"/>
            <a:chExt cx="58536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A88747C-A7EB-46F9-A1C3-252778E466A2}"/>
                    </a:ext>
                  </a:extLst>
                </p14:cNvPr>
                <p14:cNvContentPartPr/>
                <p14:nvPr/>
              </p14:nvContentPartPr>
              <p14:xfrm>
                <a:off x="5996009" y="1500315"/>
                <a:ext cx="124920" cy="243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A88747C-A7EB-46F9-A1C3-252778E466A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8369" y="1482675"/>
                  <a:ext cx="1605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8C80A85-5FC5-4F71-AE9F-86D1D6393A95}"/>
                    </a:ext>
                  </a:extLst>
                </p14:cNvPr>
                <p14:cNvContentPartPr/>
                <p14:nvPr/>
              </p14:nvContentPartPr>
              <p14:xfrm>
                <a:off x="6203009" y="1697235"/>
                <a:ext cx="4320" cy="11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8C80A85-5FC5-4F71-AE9F-86D1D6393A9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85009" y="1679235"/>
                  <a:ext cx="39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78FEB0A-8EA9-4FD1-93E8-AAD468275DF6}"/>
                    </a:ext>
                  </a:extLst>
                </p14:cNvPr>
                <p14:cNvContentPartPr/>
                <p14:nvPr/>
              </p14:nvContentPartPr>
              <p14:xfrm>
                <a:off x="6308849" y="1488075"/>
                <a:ext cx="35640" cy="191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78FEB0A-8EA9-4FD1-93E8-AAD468275DF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91209" y="1470435"/>
                  <a:ext cx="712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AD950B7-7F92-4177-8D46-096242BD233F}"/>
                    </a:ext>
                  </a:extLst>
                </p14:cNvPr>
                <p14:cNvContentPartPr/>
                <p14:nvPr/>
              </p14:nvContentPartPr>
              <p14:xfrm>
                <a:off x="6453209" y="1430115"/>
                <a:ext cx="128160" cy="307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AD950B7-7F92-4177-8D46-096242BD233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35209" y="1412475"/>
                  <a:ext cx="163800" cy="343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7806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Lesson 1-2 Notes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0AC27-991D-47D0-A94F-F411FFE3EBB6}"/>
              </a:ext>
            </a:extLst>
          </p:cNvPr>
          <p:cNvSpPr txBox="1"/>
          <p:nvPr/>
        </p:nvSpPr>
        <p:spPr>
          <a:xfrm>
            <a:off x="641230" y="1969524"/>
            <a:ext cx="7452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(We do) Which set of numbers bests describes a person’s age?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846D0-AFE8-487A-BDD1-1F212D4B9B74}"/>
              </a:ext>
            </a:extLst>
          </p:cNvPr>
          <p:cNvSpPr txBox="1"/>
          <p:nvPr/>
        </p:nvSpPr>
        <p:spPr>
          <a:xfrm>
            <a:off x="3152633" y="2770496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Natural Numbers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67458-3F2E-46DF-B073-562421D2545D}"/>
              </a:ext>
            </a:extLst>
          </p:cNvPr>
          <p:cNvSpPr txBox="1"/>
          <p:nvPr/>
        </p:nvSpPr>
        <p:spPr>
          <a:xfrm>
            <a:off x="641230" y="3718173"/>
            <a:ext cx="1033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(We do) Which set of numbers best describes the amount of money in a bank account?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97CE2-30DA-4712-9692-9E8C87C6A3AE}"/>
              </a:ext>
            </a:extLst>
          </p:cNvPr>
          <p:cNvSpPr txBox="1"/>
          <p:nvPr/>
        </p:nvSpPr>
        <p:spPr>
          <a:xfrm>
            <a:off x="3187303" y="4672164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Rational Numbers</a:t>
            </a:r>
          </a:p>
        </p:txBody>
      </p:sp>
    </p:spTree>
    <p:extLst>
      <p:ext uri="{BB962C8B-B14F-4D97-AF65-F5344CB8AC3E}">
        <p14:creationId xmlns:p14="http://schemas.microsoft.com/office/powerpoint/2010/main" val="12455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Lesson 1-2 Notes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629C64-90DE-434A-AA47-9D93A60569D5}"/>
                  </a:ext>
                </a:extLst>
              </p:cNvPr>
              <p:cNvSpPr txBox="1"/>
              <p:nvPr/>
            </p:nvSpPr>
            <p:spPr>
              <a:xfrm>
                <a:off x="1011931" y="2292824"/>
                <a:ext cx="10288415" cy="1060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 startAt="4"/>
                </a:pPr>
                <a:r>
                  <a:rPr lang="en-US" dirty="0"/>
                  <a:t>(They do) Name the property</a:t>
                </a:r>
              </a:p>
              <a:p>
                <a:r>
                  <a:rPr lang="en-US" dirty="0"/>
                  <a:t>     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	                             </a:t>
                </a:r>
                <a:r>
                  <a:rPr lang="en-US" b="1" dirty="0"/>
                  <a:t>b</a:t>
                </a:r>
                <a:r>
                  <a:rPr lang="en-US" dirty="0"/>
                  <a:t>. (3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4)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∙</m:t>
                    </m:r>
                  </m:oMath>
                </a14:m>
                <a:r>
                  <a:rPr lang="en-US" dirty="0"/>
                  <a:t> 5 = (4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3)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/>
                  <a:t> 5	             </a:t>
                </a:r>
                <a:r>
                  <a:rPr lang="en-US" b="1" dirty="0"/>
                  <a:t>c</a:t>
                </a:r>
                <a:r>
                  <a:rPr lang="en-US" dirty="0"/>
                  <a:t>.  </a:t>
                </a:r>
                <a:r>
                  <a:rPr lang="en-US" i="1" dirty="0"/>
                  <a:t>x</a:t>
                </a:r>
                <a:r>
                  <a:rPr lang="en-US" dirty="0"/>
                  <a:t> + (</a:t>
                </a:r>
                <a:r>
                  <a:rPr lang="en-US" i="1" dirty="0"/>
                  <a:t>y</a:t>
                </a:r>
                <a:r>
                  <a:rPr lang="en-US" dirty="0"/>
                  <a:t> + </a:t>
                </a:r>
                <a:r>
                  <a:rPr lang="en-US" i="1" dirty="0"/>
                  <a:t>z</a:t>
                </a:r>
                <a:r>
                  <a:rPr lang="en-US" dirty="0"/>
                  <a:t>) = (</a:t>
                </a:r>
                <a:r>
                  <a:rPr lang="en-US" i="1" dirty="0"/>
                  <a:t>x</a:t>
                </a:r>
                <a:r>
                  <a:rPr lang="en-US" dirty="0"/>
                  <a:t> + </a:t>
                </a:r>
                <a:r>
                  <a:rPr lang="en-US" i="1" dirty="0"/>
                  <a:t>y</a:t>
                </a:r>
                <a:r>
                  <a:rPr lang="en-US" dirty="0"/>
                  <a:t>) + </a:t>
                </a:r>
                <a:r>
                  <a:rPr lang="en-US" i="1" dirty="0"/>
                  <a:t>z	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629C64-90DE-434A-AA47-9D93A6056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931" y="2292824"/>
                <a:ext cx="10288415" cy="1060868"/>
              </a:xfrm>
              <a:prstGeom prst="rect">
                <a:avLst/>
              </a:prstGeom>
              <a:blipFill>
                <a:blip r:embed="rId3"/>
                <a:stretch>
                  <a:fillRect l="-474" t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8670AE7-9B2A-4FB6-8565-195AEE5F08E1}"/>
              </a:ext>
            </a:extLst>
          </p:cNvPr>
          <p:cNvSpPr txBox="1"/>
          <p:nvPr/>
        </p:nvSpPr>
        <p:spPr>
          <a:xfrm>
            <a:off x="1091391" y="3507656"/>
            <a:ext cx="2293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Inverse Property of Multiplication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67426-34A6-4F72-A84C-583104747CB6}"/>
              </a:ext>
            </a:extLst>
          </p:cNvPr>
          <p:cNvSpPr txBox="1"/>
          <p:nvPr/>
        </p:nvSpPr>
        <p:spPr>
          <a:xfrm>
            <a:off x="4499428" y="3507656"/>
            <a:ext cx="293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Commutative Property of Multiplication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6BB30-C5CE-45E5-BA23-2CC05F9AFC71}"/>
              </a:ext>
            </a:extLst>
          </p:cNvPr>
          <p:cNvSpPr txBox="1"/>
          <p:nvPr/>
        </p:nvSpPr>
        <p:spPr>
          <a:xfrm>
            <a:off x="8170155" y="3521220"/>
            <a:ext cx="267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Associative Property of Addition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D3ADF3-0471-43C9-9705-ED63BAAC9280}"/>
              </a:ext>
            </a:extLst>
          </p:cNvPr>
          <p:cNvGrpSpPr/>
          <p:nvPr/>
        </p:nvGrpSpPr>
        <p:grpSpPr>
          <a:xfrm>
            <a:off x="6213089" y="1831875"/>
            <a:ext cx="2386800" cy="696600"/>
            <a:chOff x="6213089" y="1831875"/>
            <a:chExt cx="2386800" cy="69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086AD04-5D29-4ED7-A9B2-D32153172E60}"/>
                    </a:ext>
                  </a:extLst>
                </p14:cNvPr>
                <p14:cNvContentPartPr/>
                <p14:nvPr/>
              </p14:nvContentPartPr>
              <p14:xfrm>
                <a:off x="6254849" y="1831875"/>
                <a:ext cx="2345040" cy="669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086AD04-5D29-4ED7-A9B2-D32153172E6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36849" y="1813875"/>
                  <a:ext cx="2380680" cy="70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8CD492F-760F-434A-9366-BF9EB6F73890}"/>
                    </a:ext>
                  </a:extLst>
                </p14:cNvPr>
                <p14:cNvContentPartPr/>
                <p14:nvPr/>
              </p14:nvContentPartPr>
              <p14:xfrm>
                <a:off x="6213089" y="2348115"/>
                <a:ext cx="230040" cy="180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8CD492F-760F-434A-9366-BF9EB6F7389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449" y="2330115"/>
                  <a:ext cx="26568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75EE9B-287B-45AF-A4F4-E1F6B3BE4878}"/>
              </a:ext>
            </a:extLst>
          </p:cNvPr>
          <p:cNvGrpSpPr/>
          <p:nvPr/>
        </p:nvGrpSpPr>
        <p:grpSpPr>
          <a:xfrm>
            <a:off x="6251249" y="1062555"/>
            <a:ext cx="1162440" cy="531720"/>
            <a:chOff x="6251249" y="1062555"/>
            <a:chExt cx="1162440" cy="53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5B41E46-0C56-4BCC-9051-4268AC7FA3B2}"/>
                    </a:ext>
                  </a:extLst>
                </p14:cNvPr>
                <p14:cNvContentPartPr/>
                <p14:nvPr/>
              </p14:nvContentPartPr>
              <p14:xfrm>
                <a:off x="6345929" y="1358475"/>
                <a:ext cx="60480" cy="235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5B41E46-0C56-4BCC-9051-4268AC7FA3B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28289" y="1340835"/>
                  <a:ext cx="961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E715290-6F23-4F40-9D02-EB231A4D864F}"/>
                    </a:ext>
                  </a:extLst>
                </p14:cNvPr>
                <p14:cNvContentPartPr/>
                <p14:nvPr/>
              </p14:nvContentPartPr>
              <p14:xfrm>
                <a:off x="6251249" y="1345515"/>
                <a:ext cx="334080" cy="236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E715290-6F23-4F40-9D02-EB231A4D864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33249" y="1327875"/>
                  <a:ext cx="3697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E0A112E-A2A5-4D08-92E2-24B6D5C193E3}"/>
                    </a:ext>
                  </a:extLst>
                </p14:cNvPr>
                <p14:cNvContentPartPr/>
                <p14:nvPr/>
              </p14:nvContentPartPr>
              <p14:xfrm>
                <a:off x="6722849" y="1333995"/>
                <a:ext cx="136080" cy="184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E0A112E-A2A5-4D08-92E2-24B6D5C193E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05209" y="1316355"/>
                  <a:ext cx="1717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FF21361-532D-4FE0-A6B0-B3E6F0AB1E98}"/>
                    </a:ext>
                  </a:extLst>
                </p14:cNvPr>
                <p14:cNvContentPartPr/>
                <p14:nvPr/>
              </p14:nvContentPartPr>
              <p14:xfrm>
                <a:off x="6942809" y="1322475"/>
                <a:ext cx="182880" cy="161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FF21361-532D-4FE0-A6B0-B3E6F0AB1E9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24809" y="1304835"/>
                  <a:ext cx="2185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358E03B-41CF-455C-9EC9-5F4F34E9FBFA}"/>
                    </a:ext>
                  </a:extLst>
                </p14:cNvPr>
                <p14:cNvContentPartPr/>
                <p14:nvPr/>
              </p14:nvContentPartPr>
              <p14:xfrm>
                <a:off x="7278329" y="1112595"/>
                <a:ext cx="60120" cy="290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358E03B-41CF-455C-9EC9-5F4F34E9FBF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60329" y="1094595"/>
                  <a:ext cx="9576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81D9B65-A39A-4924-A1F3-EF919F6A4B64}"/>
                    </a:ext>
                  </a:extLst>
                </p14:cNvPr>
                <p14:cNvContentPartPr/>
                <p14:nvPr/>
              </p14:nvContentPartPr>
              <p14:xfrm>
                <a:off x="6959009" y="1062555"/>
                <a:ext cx="454680" cy="225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81D9B65-A39A-4924-A1F3-EF919F6A4B6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41369" y="1044915"/>
                  <a:ext cx="490320" cy="26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3E191D-901D-4C11-ABCA-53CEDD47DBF1}"/>
              </a:ext>
            </a:extLst>
          </p:cNvPr>
          <p:cNvGrpSpPr/>
          <p:nvPr/>
        </p:nvGrpSpPr>
        <p:grpSpPr>
          <a:xfrm>
            <a:off x="7765409" y="1192875"/>
            <a:ext cx="772560" cy="288720"/>
            <a:chOff x="7765409" y="1192875"/>
            <a:chExt cx="772560" cy="28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FD21D22-0BF1-452A-A201-D4C22D8434D4}"/>
                    </a:ext>
                  </a:extLst>
                </p14:cNvPr>
                <p14:cNvContentPartPr/>
                <p14:nvPr/>
              </p14:nvContentPartPr>
              <p14:xfrm>
                <a:off x="7765409" y="1286475"/>
                <a:ext cx="331560" cy="195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FD21D22-0BF1-452A-A201-D4C22D8434D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747769" y="1268835"/>
                  <a:ext cx="3672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3BF6CC5-98E2-4817-94DC-176C96D517C4}"/>
                    </a:ext>
                  </a:extLst>
                </p14:cNvPr>
                <p14:cNvContentPartPr/>
                <p14:nvPr/>
              </p14:nvContentPartPr>
              <p14:xfrm>
                <a:off x="8154929" y="1259835"/>
                <a:ext cx="34200" cy="133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3BF6CC5-98E2-4817-94DC-176C96D517C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137289" y="1241835"/>
                  <a:ext cx="698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78875E2-BE59-41E3-BD02-837ECEA95E50}"/>
                    </a:ext>
                  </a:extLst>
                </p14:cNvPr>
                <p14:cNvContentPartPr/>
                <p14:nvPr/>
              </p14:nvContentPartPr>
              <p14:xfrm>
                <a:off x="8324129" y="1267395"/>
                <a:ext cx="213840" cy="99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78875E2-BE59-41E3-BD02-837ECEA95E5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06489" y="1249395"/>
                  <a:ext cx="2494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A4627D2-7362-48B3-99C4-235576DE76D7}"/>
                    </a:ext>
                  </a:extLst>
                </p14:cNvPr>
                <p14:cNvContentPartPr/>
                <p14:nvPr/>
              </p14:nvContentPartPr>
              <p14:xfrm>
                <a:off x="8361569" y="1192875"/>
                <a:ext cx="119880" cy="240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A4627D2-7362-48B3-99C4-235576DE76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343569" y="1175235"/>
                  <a:ext cx="155520" cy="27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B9EDA67-D677-4637-9A1B-E15FA2BBC017}"/>
                  </a:ext>
                </a:extLst>
              </p14:cNvPr>
              <p14:cNvContentPartPr/>
              <p14:nvPr/>
            </p14:nvContentPartPr>
            <p14:xfrm>
              <a:off x="8085089" y="959955"/>
              <a:ext cx="26640" cy="71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B9EDA67-D677-4637-9A1B-E15FA2BBC01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67449" y="942315"/>
                <a:ext cx="62280" cy="10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1065682-1B12-46AD-B4AF-CDFC9F58245B}"/>
              </a:ext>
            </a:extLst>
          </p:cNvPr>
          <p:cNvGrpSpPr/>
          <p:nvPr/>
        </p:nvGrpSpPr>
        <p:grpSpPr>
          <a:xfrm>
            <a:off x="8885369" y="1197555"/>
            <a:ext cx="447120" cy="368280"/>
            <a:chOff x="8885369" y="1197555"/>
            <a:chExt cx="447120" cy="3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A3203E4-B096-434A-9C3E-1F896AE5E97D}"/>
                    </a:ext>
                  </a:extLst>
                </p14:cNvPr>
                <p14:cNvContentPartPr/>
                <p14:nvPr/>
              </p14:nvContentPartPr>
              <p14:xfrm>
                <a:off x="8885369" y="1229595"/>
                <a:ext cx="269280" cy="163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A3203E4-B096-434A-9C3E-1F896AE5E97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867369" y="1211595"/>
                  <a:ext cx="3049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35D87A1-270A-44A8-9A7D-7F2A470BD497}"/>
                    </a:ext>
                  </a:extLst>
                </p14:cNvPr>
                <p14:cNvContentPartPr/>
                <p14:nvPr/>
              </p14:nvContentPartPr>
              <p14:xfrm>
                <a:off x="9197489" y="1197555"/>
                <a:ext cx="135000" cy="368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35D87A1-270A-44A8-9A7D-7F2A470BD49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179489" y="1179555"/>
                  <a:ext cx="170640" cy="40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EDF8C40-1BBD-4600-9DB9-CB2945F0E5E4}"/>
              </a:ext>
            </a:extLst>
          </p:cNvPr>
          <p:cNvGrpSpPr/>
          <p:nvPr/>
        </p:nvGrpSpPr>
        <p:grpSpPr>
          <a:xfrm>
            <a:off x="4766249" y="4539075"/>
            <a:ext cx="1748160" cy="720720"/>
            <a:chOff x="4766249" y="4539075"/>
            <a:chExt cx="1748160" cy="72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11F1369-B79C-44EA-9E31-042FF1C99C2E}"/>
                    </a:ext>
                  </a:extLst>
                </p14:cNvPr>
                <p14:cNvContentPartPr/>
                <p14:nvPr/>
              </p14:nvContentPartPr>
              <p14:xfrm>
                <a:off x="4766249" y="4624395"/>
                <a:ext cx="301320" cy="229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11F1369-B79C-44EA-9E31-042FF1C99C2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48249" y="4606755"/>
                  <a:ext cx="3369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810D4E0-67D1-4F93-9B4C-6EA1BDBC2052}"/>
                    </a:ext>
                  </a:extLst>
                </p14:cNvPr>
                <p14:cNvContentPartPr/>
                <p14:nvPr/>
              </p14:nvContentPartPr>
              <p14:xfrm>
                <a:off x="5114009" y="4607115"/>
                <a:ext cx="103680" cy="149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810D4E0-67D1-4F93-9B4C-6EA1BDBC205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096369" y="4589115"/>
                  <a:ext cx="1393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99F3846-57DB-48F4-ABA3-2058C547B8CF}"/>
                    </a:ext>
                  </a:extLst>
                </p14:cNvPr>
                <p14:cNvContentPartPr/>
                <p14:nvPr/>
              </p14:nvContentPartPr>
              <p14:xfrm>
                <a:off x="5282849" y="4554915"/>
                <a:ext cx="385920" cy="200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99F3846-57DB-48F4-ABA3-2058C547B8C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65209" y="4536915"/>
                  <a:ext cx="4215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46B500A-D499-4F88-9E38-EA50D860DF6D}"/>
                    </a:ext>
                  </a:extLst>
                </p14:cNvPr>
                <p14:cNvContentPartPr/>
                <p14:nvPr/>
              </p14:nvContentPartPr>
              <p14:xfrm>
                <a:off x="5747969" y="4539075"/>
                <a:ext cx="135720" cy="213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46B500A-D499-4F88-9E38-EA50D860DF6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730329" y="4521435"/>
                  <a:ext cx="1713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18BCD96-A7A4-49B4-BBD2-867AAB4B3E7F}"/>
                    </a:ext>
                  </a:extLst>
                </p14:cNvPr>
                <p14:cNvContentPartPr/>
                <p14:nvPr/>
              </p14:nvContentPartPr>
              <p14:xfrm>
                <a:off x="4894049" y="5070795"/>
                <a:ext cx="233280" cy="189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18BCD96-A7A4-49B4-BBD2-867AAB4B3E7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76049" y="5053155"/>
                  <a:ext cx="268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D9ACFE3-C801-478D-A2B8-5FC63BDE75FD}"/>
                    </a:ext>
                  </a:extLst>
                </p14:cNvPr>
                <p14:cNvContentPartPr/>
                <p14:nvPr/>
              </p14:nvContentPartPr>
              <p14:xfrm>
                <a:off x="5193929" y="5005995"/>
                <a:ext cx="614160" cy="202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D9ACFE3-C801-478D-A2B8-5FC63BDE75F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176289" y="4987995"/>
                  <a:ext cx="6498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C8C6419-CE95-4CDD-BE68-AD36EB8FFC1A}"/>
                    </a:ext>
                  </a:extLst>
                </p14:cNvPr>
                <p14:cNvContentPartPr/>
                <p14:nvPr/>
              </p14:nvContentPartPr>
              <p14:xfrm>
                <a:off x="5848409" y="4898355"/>
                <a:ext cx="523080" cy="253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C8C6419-CE95-4CDD-BE68-AD36EB8FFC1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830409" y="4880715"/>
                  <a:ext cx="5587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67B4EB3-58C1-45B3-B22F-C2DEA566B549}"/>
                    </a:ext>
                  </a:extLst>
                </p14:cNvPr>
                <p14:cNvContentPartPr/>
                <p14:nvPr/>
              </p14:nvContentPartPr>
              <p14:xfrm>
                <a:off x="6397769" y="4882155"/>
                <a:ext cx="116640" cy="229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67B4EB3-58C1-45B3-B22F-C2DEA566B54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379769" y="4864155"/>
                  <a:ext cx="152280" cy="26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585225-7D01-4A27-B40E-02FAABE5D441}"/>
              </a:ext>
            </a:extLst>
          </p:cNvPr>
          <p:cNvGrpSpPr/>
          <p:nvPr/>
        </p:nvGrpSpPr>
        <p:grpSpPr>
          <a:xfrm>
            <a:off x="8387849" y="4432875"/>
            <a:ext cx="1238760" cy="238680"/>
            <a:chOff x="8387849" y="4432875"/>
            <a:chExt cx="1238760" cy="23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A5134E9-24E2-4832-9246-E7D25E530F34}"/>
                    </a:ext>
                  </a:extLst>
                </p14:cNvPr>
                <p14:cNvContentPartPr/>
                <p14:nvPr/>
              </p14:nvContentPartPr>
              <p14:xfrm>
                <a:off x="8387849" y="4504875"/>
                <a:ext cx="320760" cy="155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A5134E9-24E2-4832-9246-E7D25E530F3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370209" y="4486875"/>
                  <a:ext cx="3564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4F94142-0397-4FF2-BC74-3D704443D02A}"/>
                    </a:ext>
                  </a:extLst>
                </p14:cNvPr>
                <p14:cNvContentPartPr/>
                <p14:nvPr/>
              </p14:nvContentPartPr>
              <p14:xfrm>
                <a:off x="8778089" y="4495515"/>
                <a:ext cx="122040" cy="168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4F94142-0397-4FF2-BC74-3D704443D02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760089" y="4477875"/>
                  <a:ext cx="1576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E11C2A9-0B39-4F8A-B146-B32C85A9FDC6}"/>
                    </a:ext>
                  </a:extLst>
                </p14:cNvPr>
                <p14:cNvContentPartPr/>
                <p14:nvPr/>
              </p14:nvContentPartPr>
              <p14:xfrm>
                <a:off x="8957009" y="4464555"/>
                <a:ext cx="463680" cy="207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11C2A9-0B39-4F8A-B146-B32C85A9FDC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939009" y="4446915"/>
                  <a:ext cx="4993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7E0989C-466D-45D6-9E49-BB10B8CC81CD}"/>
                    </a:ext>
                  </a:extLst>
                </p14:cNvPr>
                <p14:cNvContentPartPr/>
                <p14:nvPr/>
              </p14:nvContentPartPr>
              <p14:xfrm>
                <a:off x="9471089" y="4432875"/>
                <a:ext cx="155520" cy="201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7E0989C-466D-45D6-9E49-BB10B8CC81C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453449" y="4414875"/>
                  <a:ext cx="19116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C993D3-9E75-44D5-9789-DA2D0D9FE17C}"/>
              </a:ext>
            </a:extLst>
          </p:cNvPr>
          <p:cNvGrpSpPr/>
          <p:nvPr/>
        </p:nvGrpSpPr>
        <p:grpSpPr>
          <a:xfrm>
            <a:off x="9917849" y="4355835"/>
            <a:ext cx="2101680" cy="465120"/>
            <a:chOff x="9917849" y="4355835"/>
            <a:chExt cx="2101680" cy="46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837BE65-2EE2-48FC-B0CC-D51B85CB4CCB}"/>
                    </a:ext>
                  </a:extLst>
                </p14:cNvPr>
                <p14:cNvContentPartPr/>
                <p14:nvPr/>
              </p14:nvContentPartPr>
              <p14:xfrm>
                <a:off x="9917849" y="4496595"/>
                <a:ext cx="200160" cy="324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837BE65-2EE2-48FC-B0CC-D51B85CB4CC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900209" y="4478955"/>
                  <a:ext cx="2358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FBD557B-4112-419A-A0CB-5503CA7B8A5F}"/>
                    </a:ext>
                  </a:extLst>
                </p14:cNvPr>
                <p14:cNvContentPartPr/>
                <p14:nvPr/>
              </p14:nvContentPartPr>
              <p14:xfrm>
                <a:off x="10160129" y="4471035"/>
                <a:ext cx="380880" cy="168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FBD557B-4112-419A-A0CB-5503CA7B8A5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142129" y="4453395"/>
                  <a:ext cx="4165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F9EE562-20E2-41DD-B0B9-CE9E95B81BDB}"/>
                    </a:ext>
                  </a:extLst>
                </p14:cNvPr>
                <p14:cNvContentPartPr/>
                <p14:nvPr/>
              </p14:nvContentPartPr>
              <p14:xfrm>
                <a:off x="10551809" y="4471755"/>
                <a:ext cx="379800" cy="186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F9EE562-20E2-41DD-B0B9-CE9E95B81BD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534169" y="4453755"/>
                  <a:ext cx="41544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EAE11FE-D4F7-4928-922B-39FF95AEA28D}"/>
                    </a:ext>
                  </a:extLst>
                </p14:cNvPr>
                <p14:cNvContentPartPr/>
                <p14:nvPr/>
              </p14:nvContentPartPr>
              <p14:xfrm>
                <a:off x="11017649" y="4355835"/>
                <a:ext cx="59760" cy="294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EAE11FE-D4F7-4928-922B-39FF95AEA28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999649" y="4338195"/>
                  <a:ext cx="9540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6D46437-4504-48DA-ACF1-69341FD1B8ED}"/>
                    </a:ext>
                  </a:extLst>
                </p14:cNvPr>
                <p14:cNvContentPartPr/>
                <p14:nvPr/>
              </p14:nvContentPartPr>
              <p14:xfrm>
                <a:off x="10939529" y="4473195"/>
                <a:ext cx="235800" cy="52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6D46437-4504-48DA-ACF1-69341FD1B8E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921889" y="4455195"/>
                  <a:ext cx="2714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B1DE5C3-6715-4CCC-BB7D-D19AA305A166}"/>
                    </a:ext>
                  </a:extLst>
                </p14:cNvPr>
                <p14:cNvContentPartPr/>
                <p14:nvPr/>
              </p14:nvContentPartPr>
              <p14:xfrm>
                <a:off x="11192609" y="4364115"/>
                <a:ext cx="373680" cy="2725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B1DE5C3-6715-4CCC-BB7D-D19AA305A16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174969" y="4346115"/>
                  <a:ext cx="4093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D549259-0E51-4B2D-A40A-F55F234CF26A}"/>
                    </a:ext>
                  </a:extLst>
                </p14:cNvPr>
                <p14:cNvContentPartPr/>
                <p14:nvPr/>
              </p14:nvContentPartPr>
              <p14:xfrm>
                <a:off x="11574569" y="4422075"/>
                <a:ext cx="320040" cy="212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D549259-0E51-4B2D-A40A-F55F234CF26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556569" y="4404075"/>
                  <a:ext cx="3556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1CCECC0-0F78-425F-B29C-EA8060DC6805}"/>
                    </a:ext>
                  </a:extLst>
                </p14:cNvPr>
                <p14:cNvContentPartPr/>
                <p14:nvPr/>
              </p14:nvContentPartPr>
              <p14:xfrm>
                <a:off x="11871929" y="4408035"/>
                <a:ext cx="147600" cy="242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1CCECC0-0F78-425F-B29C-EA8060DC680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853929" y="4390395"/>
                  <a:ext cx="183240" cy="277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3564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1-2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E22BE-145A-4F43-B307-0D6EC7FB2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6" y="1619441"/>
            <a:ext cx="9070128" cy="41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56117506-5EA2-48E1-9422-2825F64C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4217"/>
          </a:xfrm>
        </p:spPr>
        <p:txBody>
          <a:bodyPr/>
          <a:lstStyle/>
          <a:p>
            <a:r>
              <a:rPr lang="en-US" dirty="0"/>
              <a:t>Weekly Overview       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E35A3E0-D326-4D09-B6D1-BE4C8E2D1CB6}"/>
              </a:ext>
            </a:extLst>
          </p:cNvPr>
          <p:cNvSpPr txBox="1">
            <a:spLocks/>
          </p:cNvSpPr>
          <p:nvPr/>
        </p:nvSpPr>
        <p:spPr>
          <a:xfrm>
            <a:off x="3613659" y="1972498"/>
            <a:ext cx="258835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Activities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Class Procedures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Navigate TEAMS &amp; OneNote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Notes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CC2DD56-6C10-457D-81BA-256BFB1444E0}"/>
              </a:ext>
            </a:extLst>
          </p:cNvPr>
          <p:cNvSpPr txBox="1">
            <a:spLocks/>
          </p:cNvSpPr>
          <p:nvPr/>
        </p:nvSpPr>
        <p:spPr>
          <a:xfrm>
            <a:off x="885888" y="1972498"/>
            <a:ext cx="2427155" cy="37789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Lessons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1-1 Patterns &amp; Expressions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1-2 Properties of Real Numbers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1-3 Algebraic Expressions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1EB6C91-6FDE-4F8D-B64D-9A1EFDFB8D1D}"/>
              </a:ext>
            </a:extLst>
          </p:cNvPr>
          <p:cNvSpPr txBox="1">
            <a:spLocks/>
          </p:cNvSpPr>
          <p:nvPr/>
        </p:nvSpPr>
        <p:spPr>
          <a:xfrm>
            <a:off x="6639088" y="1972497"/>
            <a:ext cx="290247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Assignments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&amp; Submit Syllabus &amp; Student Info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&amp; Submit 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&amp; Submit Delta Math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</a:t>
            </a:r>
            <a:r>
              <a:rPr lang="en-US"/>
              <a:t>Practice Problems</a:t>
            </a:r>
            <a:endParaRPr lang="en-US" dirty="0"/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pic>
        <p:nvPicPr>
          <p:cNvPr id="21" name="Picture 20" descr="C:\Users\cartertn2\AppData\Local\Microsoft\Windows\INetCache\Content.MSO\C30EDC4.tmp">
            <a:extLst>
              <a:ext uri="{FF2B5EF4-FFF2-40B4-BE49-F238E27FC236}">
                <a16:creationId xmlns:a16="http://schemas.microsoft.com/office/drawing/2014/main" id="{FCC800BC-D629-4B59-B43C-6DC9B9884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46" y="0"/>
            <a:ext cx="1241771" cy="1223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7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1-2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E22BE-145A-4F43-B307-0D6EC7FB2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6" y="1619441"/>
            <a:ext cx="9070128" cy="417399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C3FA1FD-A2FE-4046-9C16-5F2894BC3CEF}"/>
              </a:ext>
            </a:extLst>
          </p:cNvPr>
          <p:cNvGrpSpPr/>
          <p:nvPr/>
        </p:nvGrpSpPr>
        <p:grpSpPr>
          <a:xfrm>
            <a:off x="2927729" y="3768459"/>
            <a:ext cx="1729800" cy="242280"/>
            <a:chOff x="2927729" y="3768459"/>
            <a:chExt cx="172980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776D587-0C12-4092-81F7-E10EC03497B9}"/>
                    </a:ext>
                  </a:extLst>
                </p14:cNvPr>
                <p14:cNvContentPartPr/>
                <p14:nvPr/>
              </p14:nvContentPartPr>
              <p14:xfrm>
                <a:off x="2995409" y="3851259"/>
                <a:ext cx="21960" cy="130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776D587-0C12-4092-81F7-E10EC03497B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86259" y="3842259"/>
                  <a:ext cx="39894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9337664-882D-4C63-9261-308C2E3C56CE}"/>
                    </a:ext>
                  </a:extLst>
                </p14:cNvPr>
                <p14:cNvContentPartPr/>
                <p14:nvPr/>
              </p14:nvContentPartPr>
              <p14:xfrm>
                <a:off x="2927729" y="3833259"/>
                <a:ext cx="195840" cy="177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9337664-882D-4C63-9261-308C2E3C56C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18729" y="3824259"/>
                  <a:ext cx="2134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A289813-B4A3-44CA-86F6-C497561167BD}"/>
                    </a:ext>
                  </a:extLst>
                </p14:cNvPr>
                <p14:cNvContentPartPr/>
                <p14:nvPr/>
              </p14:nvContentPartPr>
              <p14:xfrm>
                <a:off x="3186929" y="3892659"/>
                <a:ext cx="29880" cy="111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A289813-B4A3-44CA-86F6-C497561167B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77929" y="3883688"/>
                  <a:ext cx="47520" cy="1291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3862E0A-A1B5-4842-A1B2-5BC9A154C336}"/>
                    </a:ext>
                  </a:extLst>
                </p14:cNvPr>
                <p14:cNvContentPartPr/>
                <p14:nvPr/>
              </p14:nvContentPartPr>
              <p14:xfrm>
                <a:off x="3274049" y="3882579"/>
                <a:ext cx="106920" cy="117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3862E0A-A1B5-4842-A1B2-5BC9A154C33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65049" y="3873579"/>
                  <a:ext cx="1245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61E0820-0C78-4053-A104-0FE3DE6D0EE1}"/>
                    </a:ext>
                  </a:extLst>
                </p14:cNvPr>
                <p14:cNvContentPartPr/>
                <p14:nvPr/>
              </p14:nvContentPartPr>
              <p14:xfrm>
                <a:off x="3417329" y="3845499"/>
                <a:ext cx="39240" cy="149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61E0820-0C78-4053-A104-0FE3DE6D0EE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08411" y="3836521"/>
                  <a:ext cx="56720" cy="1669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CC01CF2-F2C9-4DCA-9B45-F8348FAC91B9}"/>
                    </a:ext>
                  </a:extLst>
                </p14:cNvPr>
                <p14:cNvContentPartPr/>
                <p14:nvPr/>
              </p14:nvContentPartPr>
              <p14:xfrm>
                <a:off x="3393209" y="3891939"/>
                <a:ext cx="101880" cy="15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CC01CF2-F2C9-4DCA-9B45-F8348FAC91B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84177" y="3882939"/>
                  <a:ext cx="119583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C4B3102-E589-46F4-BD19-85B3EE80CA9A}"/>
                    </a:ext>
                  </a:extLst>
                </p14:cNvPr>
                <p14:cNvContentPartPr/>
                <p14:nvPr/>
              </p14:nvContentPartPr>
              <p14:xfrm>
                <a:off x="3533249" y="3878619"/>
                <a:ext cx="86760" cy="97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C4B3102-E589-46F4-BD19-85B3EE80CA9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24249" y="3869619"/>
                  <a:ext cx="1044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2447A17-FCC9-47F9-997B-5A190515E4F6}"/>
                    </a:ext>
                  </a:extLst>
                </p14:cNvPr>
                <p14:cNvContentPartPr/>
                <p14:nvPr/>
              </p14:nvContentPartPr>
              <p14:xfrm>
                <a:off x="3675809" y="3872499"/>
                <a:ext cx="21240" cy="95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2447A17-FCC9-47F9-997B-5A190515E4F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66809" y="3863499"/>
                  <a:ext cx="3888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E9E4D30-9E1F-4B54-BD3F-5F912E574048}"/>
                    </a:ext>
                  </a:extLst>
                </p14:cNvPr>
                <p14:cNvContentPartPr/>
                <p14:nvPr/>
              </p14:nvContentPartPr>
              <p14:xfrm>
                <a:off x="3747449" y="3776019"/>
                <a:ext cx="120240" cy="203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E9E4D30-9E1F-4B54-BD3F-5F912E57404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738449" y="3767019"/>
                  <a:ext cx="1378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61F2D98-9995-44F3-BB5F-EF59F6BC160A}"/>
                    </a:ext>
                  </a:extLst>
                </p14:cNvPr>
                <p14:cNvContentPartPr/>
                <p14:nvPr/>
              </p14:nvContentPartPr>
              <p14:xfrm>
                <a:off x="3918809" y="3858099"/>
                <a:ext cx="223560" cy="120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61F2D98-9995-44F3-BB5F-EF59F6BC160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09809" y="3849099"/>
                  <a:ext cx="2412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08C6BDD-EAFF-4EE8-8FCF-9D5012B8D7B9}"/>
                    </a:ext>
                  </a:extLst>
                </p14:cNvPr>
                <p14:cNvContentPartPr/>
                <p14:nvPr/>
              </p14:nvContentPartPr>
              <p14:xfrm>
                <a:off x="4145969" y="3768459"/>
                <a:ext cx="25560" cy="179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8C6BDD-EAFF-4EE8-8FCF-9D5012B8D7B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36969" y="3759441"/>
                  <a:ext cx="43200" cy="1969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09A774F-641B-491A-B2D8-3EDA0CCBDD36}"/>
                    </a:ext>
                  </a:extLst>
                </p14:cNvPr>
                <p14:cNvContentPartPr/>
                <p14:nvPr/>
              </p14:nvContentPartPr>
              <p14:xfrm>
                <a:off x="4068569" y="3854859"/>
                <a:ext cx="205560" cy="131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09A774F-641B-491A-B2D8-3EDA0CCBDD3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59569" y="3845884"/>
                  <a:ext cx="223200" cy="1486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F2CDFC4-3931-4899-9B11-7B208632849B}"/>
                    </a:ext>
                  </a:extLst>
                </p14:cNvPr>
                <p14:cNvContentPartPr/>
                <p14:nvPr/>
              </p14:nvContentPartPr>
              <p14:xfrm>
                <a:off x="4352969" y="3846939"/>
                <a:ext cx="304560" cy="158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F2CDFC4-3931-4899-9B11-7B208632849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43969" y="3837939"/>
                  <a:ext cx="3222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F276FF7-C9DB-4408-8DB7-ED055E526F8B}"/>
                    </a:ext>
                  </a:extLst>
                </p14:cNvPr>
                <p14:cNvContentPartPr/>
                <p14:nvPr/>
              </p14:nvContentPartPr>
              <p14:xfrm>
                <a:off x="4285289" y="3783579"/>
                <a:ext cx="2880" cy="11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F276FF7-C9DB-4408-8DB7-ED055E526F8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76289" y="3774579"/>
                  <a:ext cx="20520" cy="2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4B2AE89-263D-44E4-9872-86613503BA7F}"/>
              </a:ext>
            </a:extLst>
          </p:cNvPr>
          <p:cNvGrpSpPr/>
          <p:nvPr/>
        </p:nvGrpSpPr>
        <p:grpSpPr>
          <a:xfrm>
            <a:off x="2834849" y="4235739"/>
            <a:ext cx="1478880" cy="325080"/>
            <a:chOff x="2834849" y="4235739"/>
            <a:chExt cx="147888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328F57F-DFC4-4DEB-ABF3-E5CEE17FA32E}"/>
                    </a:ext>
                  </a:extLst>
                </p14:cNvPr>
                <p14:cNvContentPartPr/>
                <p14:nvPr/>
              </p14:nvContentPartPr>
              <p14:xfrm>
                <a:off x="2862209" y="4340139"/>
                <a:ext cx="146520" cy="203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328F57F-DFC4-4DEB-ABF3-E5CEE17FA32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853209" y="4331139"/>
                  <a:ext cx="164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CF83970-8BE8-433A-A2A3-BEC82739A652}"/>
                    </a:ext>
                  </a:extLst>
                </p14:cNvPr>
                <p14:cNvContentPartPr/>
                <p14:nvPr/>
              </p14:nvContentPartPr>
              <p14:xfrm>
                <a:off x="2834849" y="4456059"/>
                <a:ext cx="129240" cy="4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CF83970-8BE8-433A-A2A3-BEC82739A65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825849" y="4447059"/>
                  <a:ext cx="1468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BD5EE1A-A616-41E4-9F51-3E9A955845EE}"/>
                    </a:ext>
                  </a:extLst>
                </p14:cNvPr>
                <p14:cNvContentPartPr/>
                <p14:nvPr/>
              </p14:nvContentPartPr>
              <p14:xfrm>
                <a:off x="3007289" y="4405299"/>
                <a:ext cx="99360" cy="117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BD5EE1A-A616-41E4-9F51-3E9A955845E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98289" y="4396299"/>
                  <a:ext cx="1170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957810F-28B1-4264-BD6F-88BD2D4ACD54}"/>
                    </a:ext>
                  </a:extLst>
                </p14:cNvPr>
                <p14:cNvContentPartPr/>
                <p14:nvPr/>
              </p14:nvContentPartPr>
              <p14:xfrm>
                <a:off x="3124649" y="4400619"/>
                <a:ext cx="124560" cy="148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957810F-28B1-4264-BD6F-88BD2D4ACD5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115649" y="4391641"/>
                  <a:ext cx="142200" cy="1659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3F3BF75-8FDA-473E-9824-4F8ABCF4238D}"/>
                    </a:ext>
                  </a:extLst>
                </p14:cNvPr>
                <p14:cNvContentPartPr/>
                <p14:nvPr/>
              </p14:nvContentPartPr>
              <p14:xfrm>
                <a:off x="3267569" y="4413939"/>
                <a:ext cx="107280" cy="111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3F3BF75-8FDA-473E-9824-4F8ABCF4238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258569" y="4404939"/>
                  <a:ext cx="1249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41F551C-0256-4715-B883-56DC67821B35}"/>
                    </a:ext>
                  </a:extLst>
                </p14:cNvPr>
                <p14:cNvContentPartPr/>
                <p14:nvPr/>
              </p14:nvContentPartPr>
              <p14:xfrm>
                <a:off x="3395009" y="4377939"/>
                <a:ext cx="138960" cy="18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41F551C-0256-4715-B883-56DC67821B3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386009" y="4368939"/>
                  <a:ext cx="1566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4993D52-7F4A-4292-835D-B75AE6B9C839}"/>
                    </a:ext>
                  </a:extLst>
                </p14:cNvPr>
                <p14:cNvContentPartPr/>
                <p14:nvPr/>
              </p14:nvContentPartPr>
              <p14:xfrm>
                <a:off x="3539729" y="4407459"/>
                <a:ext cx="65160" cy="127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4993D52-7F4A-4292-835D-B75AE6B9C83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30729" y="4398459"/>
                  <a:ext cx="82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1BA8155-A6B8-4B24-AD99-2A39450D3FF5}"/>
                    </a:ext>
                  </a:extLst>
                </p14:cNvPr>
                <p14:cNvContentPartPr/>
                <p14:nvPr/>
              </p14:nvContentPartPr>
              <p14:xfrm>
                <a:off x="3600209" y="4321419"/>
                <a:ext cx="242280" cy="195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1BA8155-A6B8-4B24-AD99-2A39450D3FF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91209" y="4312419"/>
                  <a:ext cx="259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A811119-11A2-4E3F-BB7C-6CA078664B3A}"/>
                    </a:ext>
                  </a:extLst>
                </p14:cNvPr>
                <p14:cNvContentPartPr/>
                <p14:nvPr/>
              </p14:nvContentPartPr>
              <p14:xfrm>
                <a:off x="3732689" y="4401339"/>
                <a:ext cx="144360" cy="12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A811119-11A2-4E3F-BB7C-6CA078664B3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23711" y="4392066"/>
                  <a:ext cx="161956" cy="304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52B278F-8062-4612-AF43-C92069C923EF}"/>
                    </a:ext>
                  </a:extLst>
                </p14:cNvPr>
                <p14:cNvContentPartPr/>
                <p14:nvPr/>
              </p14:nvContentPartPr>
              <p14:xfrm>
                <a:off x="3920249" y="4398099"/>
                <a:ext cx="29880" cy="144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52B278F-8062-4612-AF43-C92069C923E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11249" y="4389099"/>
                  <a:ext cx="475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564F6E0-A18D-4385-AF62-3AB701BB7864}"/>
                    </a:ext>
                  </a:extLst>
                </p14:cNvPr>
                <p14:cNvContentPartPr/>
                <p14:nvPr/>
              </p14:nvContentPartPr>
              <p14:xfrm>
                <a:off x="4010969" y="4369659"/>
                <a:ext cx="106560" cy="143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564F6E0-A18D-4385-AF62-3AB701BB786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001999" y="4360659"/>
                  <a:ext cx="124141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312388-68D3-46BD-8C13-050225D4DC21}"/>
                    </a:ext>
                  </a:extLst>
                </p14:cNvPr>
                <p14:cNvContentPartPr/>
                <p14:nvPr/>
              </p14:nvContentPartPr>
              <p14:xfrm>
                <a:off x="4149209" y="4356699"/>
                <a:ext cx="164520" cy="160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312388-68D3-46BD-8C13-050225D4DC2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40209" y="4347699"/>
                  <a:ext cx="1821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3B20520-BD53-4D4F-9F0E-34BE3C9DA0FE}"/>
                    </a:ext>
                  </a:extLst>
                </p14:cNvPr>
                <p14:cNvContentPartPr/>
                <p14:nvPr/>
              </p14:nvContentPartPr>
              <p14:xfrm>
                <a:off x="4117169" y="4235739"/>
                <a:ext cx="144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3B20520-BD53-4D4F-9F0E-34BE3C9DA0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108169" y="4226739"/>
                  <a:ext cx="19080" cy="2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6AD0D3E-6E6F-4CB9-94DA-2169B51D450F}"/>
              </a:ext>
            </a:extLst>
          </p:cNvPr>
          <p:cNvGrpSpPr/>
          <p:nvPr/>
        </p:nvGrpSpPr>
        <p:grpSpPr>
          <a:xfrm>
            <a:off x="5163689" y="5048619"/>
            <a:ext cx="841680" cy="301320"/>
            <a:chOff x="5163689" y="5048619"/>
            <a:chExt cx="841680" cy="30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F5822EB-55B4-471C-B74C-58F60A15E60D}"/>
                    </a:ext>
                  </a:extLst>
                </p14:cNvPr>
                <p14:cNvContentPartPr/>
                <p14:nvPr/>
              </p14:nvContentPartPr>
              <p14:xfrm>
                <a:off x="5163689" y="5048619"/>
                <a:ext cx="159120" cy="204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F5822EB-55B4-471C-B74C-58F60A15E60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54689" y="5039619"/>
                  <a:ext cx="1767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866F40A-06A9-43FA-BBD9-2F5370EB1B1E}"/>
                    </a:ext>
                  </a:extLst>
                </p14:cNvPr>
                <p14:cNvContentPartPr/>
                <p14:nvPr/>
              </p14:nvContentPartPr>
              <p14:xfrm>
                <a:off x="5191049" y="5149059"/>
                <a:ext cx="94680" cy="7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866F40A-06A9-43FA-BBD9-2F5370EB1B1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182083" y="5140059"/>
                  <a:ext cx="112253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4C3B86E-3F3A-4049-8432-BFED7C61E719}"/>
                    </a:ext>
                  </a:extLst>
                </p14:cNvPr>
                <p14:cNvContentPartPr/>
                <p14:nvPr/>
              </p14:nvContentPartPr>
              <p14:xfrm>
                <a:off x="5416409" y="5120259"/>
                <a:ext cx="61560" cy="10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4C3B86E-3F3A-4049-8432-BFED7C61E71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07409" y="5111259"/>
                  <a:ext cx="792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E195DC8-CEB9-4587-A0F6-FFDB5C6C7B36}"/>
                    </a:ext>
                  </a:extLst>
                </p14:cNvPr>
                <p14:cNvContentPartPr/>
                <p14:nvPr/>
              </p14:nvContentPartPr>
              <p14:xfrm>
                <a:off x="5409569" y="5183619"/>
                <a:ext cx="87840" cy="8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E195DC8-CEB9-4587-A0F6-FFDB5C6C7B3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00569" y="5174619"/>
                  <a:ext cx="1054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78DB5F5-4FD8-4F50-AEE1-58D6FFDE84EB}"/>
                    </a:ext>
                  </a:extLst>
                </p14:cNvPr>
                <p14:cNvContentPartPr/>
                <p14:nvPr/>
              </p14:nvContentPartPr>
              <p14:xfrm>
                <a:off x="5598209" y="5120619"/>
                <a:ext cx="93600" cy="3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78DB5F5-4FD8-4F50-AEE1-58D6FFDE84E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89174" y="5111619"/>
                  <a:ext cx="111308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BBC9459-8A91-4503-AA30-2DFA315320F8}"/>
                    </a:ext>
                  </a:extLst>
                </p14:cNvPr>
                <p14:cNvContentPartPr/>
                <p14:nvPr/>
              </p14:nvContentPartPr>
              <p14:xfrm>
                <a:off x="5754449" y="5069859"/>
                <a:ext cx="169200" cy="172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BBC9459-8A91-4503-AA30-2DFA315320F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745449" y="5060859"/>
                  <a:ext cx="1868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0FFFAB1-F7CC-44CF-85EB-4A7624FE68A2}"/>
                    </a:ext>
                  </a:extLst>
                </p14:cNvPr>
                <p14:cNvContentPartPr/>
                <p14:nvPr/>
              </p14:nvContentPartPr>
              <p14:xfrm>
                <a:off x="5992409" y="5272899"/>
                <a:ext cx="12960" cy="77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0FFFAB1-F7CC-44CF-85EB-4A7624FE68A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983409" y="5263899"/>
                  <a:ext cx="3060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7F29895-AFBF-41AE-868F-E24ED437FD8A}"/>
              </a:ext>
            </a:extLst>
          </p:cNvPr>
          <p:cNvGrpSpPr/>
          <p:nvPr/>
        </p:nvGrpSpPr>
        <p:grpSpPr>
          <a:xfrm>
            <a:off x="6232889" y="5052939"/>
            <a:ext cx="965880" cy="254160"/>
            <a:chOff x="6232889" y="5052939"/>
            <a:chExt cx="965880" cy="25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C0B1691-C913-4E79-8313-003E29895C5A}"/>
                    </a:ext>
                  </a:extLst>
                </p14:cNvPr>
                <p14:cNvContentPartPr/>
                <p14:nvPr/>
              </p14:nvContentPartPr>
              <p14:xfrm>
                <a:off x="6286169" y="5083179"/>
                <a:ext cx="10800" cy="138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C0B1691-C913-4E79-8313-003E29895C5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277169" y="5074179"/>
                  <a:ext cx="284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8E9830A-DF59-46F4-A3A4-179AF8D57DD8}"/>
                    </a:ext>
                  </a:extLst>
                </p14:cNvPr>
                <p14:cNvContentPartPr/>
                <p14:nvPr/>
              </p14:nvContentPartPr>
              <p14:xfrm>
                <a:off x="6232889" y="5052939"/>
                <a:ext cx="216720" cy="218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8E9830A-DF59-46F4-A3A4-179AF8D57DD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223889" y="5043939"/>
                  <a:ext cx="2343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65312B9-DA85-4E4A-8BEA-C45D07D4DA50}"/>
                    </a:ext>
                  </a:extLst>
                </p14:cNvPr>
                <p14:cNvContentPartPr/>
                <p14:nvPr/>
              </p14:nvContentPartPr>
              <p14:xfrm>
                <a:off x="6530969" y="5127819"/>
                <a:ext cx="81000" cy="7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65312B9-DA85-4E4A-8BEA-C45D07D4DA5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521969" y="5118819"/>
                  <a:ext cx="986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BAB28BC-D35C-4F20-B8D0-7FF4E48D0940}"/>
                    </a:ext>
                  </a:extLst>
                </p14:cNvPr>
                <p14:cNvContentPartPr/>
                <p14:nvPr/>
              </p14:nvContentPartPr>
              <p14:xfrm>
                <a:off x="6542489" y="5179659"/>
                <a:ext cx="92160" cy="7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BAB28BC-D35C-4F20-B8D0-7FF4E48D094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533524" y="5170209"/>
                  <a:ext cx="109731" cy="260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3740155-61D0-4A33-94DD-671F6976AB45}"/>
                    </a:ext>
                  </a:extLst>
                </p14:cNvPr>
                <p14:cNvContentPartPr/>
                <p14:nvPr/>
              </p14:nvContentPartPr>
              <p14:xfrm>
                <a:off x="6751289" y="5073459"/>
                <a:ext cx="16200" cy="165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3740155-61D0-4A33-94DD-671F6976AB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742485" y="5064459"/>
                  <a:ext cx="33457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6AE8873-ADDE-40C5-A699-6AC50ADF704F}"/>
                    </a:ext>
                  </a:extLst>
                </p14:cNvPr>
                <p14:cNvContentPartPr/>
                <p14:nvPr/>
              </p14:nvContentPartPr>
              <p14:xfrm>
                <a:off x="6841289" y="5215659"/>
                <a:ext cx="16560" cy="6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6AE8873-ADDE-40C5-A699-6AC50ADF704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32289" y="5206659"/>
                  <a:ext cx="34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CE178B1-4427-4C25-91FF-BA6675E32F59}"/>
                    </a:ext>
                  </a:extLst>
                </p14:cNvPr>
                <p14:cNvContentPartPr/>
                <p14:nvPr/>
              </p14:nvContentPartPr>
              <p14:xfrm>
                <a:off x="6960089" y="5080299"/>
                <a:ext cx="130320" cy="155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CE178B1-4427-4C25-91FF-BA6675E32F5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951089" y="5071299"/>
                  <a:ext cx="1479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91527B1-2237-41C7-8EB0-5C22ED545380}"/>
                    </a:ext>
                  </a:extLst>
                </p14:cNvPr>
                <p14:cNvContentPartPr/>
                <p14:nvPr/>
              </p14:nvContentPartPr>
              <p14:xfrm>
                <a:off x="7187609" y="5212419"/>
                <a:ext cx="11160" cy="94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91527B1-2237-41C7-8EB0-5C22ED54538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178609" y="5203419"/>
                  <a:ext cx="28800" cy="1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FAF92FB-AFAB-40C2-A86C-F6E80C52F429}"/>
              </a:ext>
            </a:extLst>
          </p:cNvPr>
          <p:cNvGrpSpPr/>
          <p:nvPr/>
        </p:nvGrpSpPr>
        <p:grpSpPr>
          <a:xfrm>
            <a:off x="7367969" y="5020539"/>
            <a:ext cx="1172880" cy="255960"/>
            <a:chOff x="7367969" y="5020539"/>
            <a:chExt cx="1172880" cy="25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1CE8479-95F3-4CFB-AA23-7BC89A401138}"/>
                    </a:ext>
                  </a:extLst>
                </p14:cNvPr>
                <p14:cNvContentPartPr/>
                <p14:nvPr/>
              </p14:nvContentPartPr>
              <p14:xfrm>
                <a:off x="7367969" y="5097219"/>
                <a:ext cx="191880" cy="1792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1CE8479-95F3-4CFB-AA23-7BC89A40113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58969" y="5088219"/>
                  <a:ext cx="2095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C3BDA79-2DA5-4B4E-8B90-D9E0E152A7BE}"/>
                    </a:ext>
                  </a:extLst>
                </p14:cNvPr>
                <p14:cNvContentPartPr/>
                <p14:nvPr/>
              </p14:nvContentPartPr>
              <p14:xfrm>
                <a:off x="7609169" y="5129259"/>
                <a:ext cx="104760" cy="90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C3BDA79-2DA5-4B4E-8B90-D9E0E152A7B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600169" y="5120259"/>
                  <a:ext cx="1224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50F584C-8CA1-4533-B094-EEA7D57B0D19}"/>
                    </a:ext>
                  </a:extLst>
                </p14:cNvPr>
                <p14:cNvContentPartPr/>
                <p14:nvPr/>
              </p14:nvContentPartPr>
              <p14:xfrm>
                <a:off x="7618889" y="5201979"/>
                <a:ext cx="102960" cy="115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50F584C-8CA1-4533-B094-EEA7D57B0D1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609889" y="5192979"/>
                  <a:ext cx="1206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9A70339-70C3-4E97-89FF-9241F495A3E2}"/>
                    </a:ext>
                  </a:extLst>
                </p14:cNvPr>
                <p14:cNvContentPartPr/>
                <p14:nvPr/>
              </p14:nvContentPartPr>
              <p14:xfrm>
                <a:off x="7831649" y="5118099"/>
                <a:ext cx="84600" cy="64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9A70339-70C3-4E97-89FF-9241F495A3E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822649" y="5109099"/>
                  <a:ext cx="102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C5BBC3F-F4CD-4260-B82C-956DE8FCF18D}"/>
                    </a:ext>
                  </a:extLst>
                </p14:cNvPr>
                <p14:cNvContentPartPr/>
                <p14:nvPr/>
              </p14:nvContentPartPr>
              <p14:xfrm>
                <a:off x="7986449" y="5037459"/>
                <a:ext cx="106560" cy="10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C5BBC3F-F4CD-4260-B82C-956DE8FCF18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977449" y="5028429"/>
                  <a:ext cx="124200" cy="1253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E0B31BF-1C5B-4873-8375-C82A3931F08E}"/>
                    </a:ext>
                  </a:extLst>
                </p14:cNvPr>
                <p14:cNvContentPartPr/>
                <p14:nvPr/>
              </p14:nvContentPartPr>
              <p14:xfrm>
                <a:off x="8078969" y="5020539"/>
                <a:ext cx="14400" cy="228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E0B31BF-1C5B-4873-8375-C82A3931F08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069969" y="5011539"/>
                  <a:ext cx="320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2C5502-3AAA-4295-8E20-F57B7F48CCB3}"/>
                    </a:ext>
                  </a:extLst>
                </p14:cNvPr>
                <p14:cNvContentPartPr/>
                <p14:nvPr/>
              </p14:nvContentPartPr>
              <p14:xfrm>
                <a:off x="8189129" y="5196219"/>
                <a:ext cx="7920" cy="3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2C5502-3AAA-4295-8E20-F57B7F48CCB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180129" y="5187219"/>
                  <a:ext cx="255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561786A-3E7A-4595-B17B-46E3B5776A0A}"/>
                    </a:ext>
                  </a:extLst>
                </p14:cNvPr>
                <p14:cNvContentPartPr/>
                <p14:nvPr/>
              </p14:nvContentPartPr>
              <p14:xfrm>
                <a:off x="8262569" y="5054739"/>
                <a:ext cx="90360" cy="174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561786A-3E7A-4595-B17B-46E3B5776A0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253569" y="5045758"/>
                  <a:ext cx="108000" cy="1918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9EC41C0-8269-47EA-B186-05145D772EF8}"/>
                    </a:ext>
                  </a:extLst>
                </p14:cNvPr>
                <p14:cNvContentPartPr/>
                <p14:nvPr/>
              </p14:nvContentPartPr>
              <p14:xfrm>
                <a:off x="8402609" y="5089659"/>
                <a:ext cx="138240" cy="1580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9EC41C0-8269-47EA-B186-05145D772EF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393609" y="5080659"/>
                  <a:ext cx="155880" cy="17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2D6EAE3-9087-4DB8-B567-94E80615F7F7}"/>
              </a:ext>
            </a:extLst>
          </p:cNvPr>
          <p:cNvGrpSpPr/>
          <p:nvPr/>
        </p:nvGrpSpPr>
        <p:grpSpPr>
          <a:xfrm>
            <a:off x="8765129" y="5070939"/>
            <a:ext cx="949320" cy="180000"/>
            <a:chOff x="8765129" y="5070939"/>
            <a:chExt cx="949320" cy="18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6B7EB54-4DFA-4A6A-942E-DAA5280C2187}"/>
                    </a:ext>
                  </a:extLst>
                </p14:cNvPr>
                <p14:cNvContentPartPr/>
                <p14:nvPr/>
              </p14:nvContentPartPr>
              <p14:xfrm>
                <a:off x="8817329" y="5074539"/>
                <a:ext cx="12600" cy="141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6B7EB54-4DFA-4A6A-942E-DAA5280C218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808579" y="5065539"/>
                  <a:ext cx="2975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4D20FA0-2387-4B92-8A14-3CC2696CBDC7}"/>
                    </a:ext>
                  </a:extLst>
                </p14:cNvPr>
                <p14:cNvContentPartPr/>
                <p14:nvPr/>
              </p14:nvContentPartPr>
              <p14:xfrm>
                <a:off x="8765129" y="5070939"/>
                <a:ext cx="200160" cy="164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4D20FA0-2387-4B92-8A14-3CC2696CBDC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756145" y="5061939"/>
                  <a:ext cx="217768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48F4324-5CB7-4A1B-87CE-8DEB8D44ED7C}"/>
                    </a:ext>
                  </a:extLst>
                </p14:cNvPr>
                <p14:cNvContentPartPr/>
                <p14:nvPr/>
              </p14:nvContentPartPr>
              <p14:xfrm>
                <a:off x="9021809" y="5102259"/>
                <a:ext cx="79200" cy="7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48F4324-5CB7-4A1B-87CE-8DEB8D44ED7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012809" y="5093259"/>
                  <a:ext cx="968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96733B4-51DC-4F14-846A-F8CA41850D3D}"/>
                    </a:ext>
                  </a:extLst>
                </p14:cNvPr>
                <p14:cNvContentPartPr/>
                <p14:nvPr/>
              </p14:nvContentPartPr>
              <p14:xfrm>
                <a:off x="8999849" y="5164899"/>
                <a:ext cx="95400" cy="6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96733B4-51DC-4F14-846A-F8CA41850D3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990849" y="5155899"/>
                  <a:ext cx="1130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D926F95-F6C2-465F-AB3B-160EEFE2F517}"/>
                    </a:ext>
                  </a:extLst>
                </p14:cNvPr>
                <p14:cNvContentPartPr/>
                <p14:nvPr/>
              </p14:nvContentPartPr>
              <p14:xfrm>
                <a:off x="9162929" y="5073819"/>
                <a:ext cx="131760" cy="1771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D926F95-F6C2-465F-AB3B-160EEFE2F51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153929" y="5064819"/>
                  <a:ext cx="1494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6F44A50-E79D-4334-A98A-B9D5C47642FD}"/>
                    </a:ext>
                  </a:extLst>
                </p14:cNvPr>
                <p14:cNvContentPartPr/>
                <p14:nvPr/>
              </p14:nvContentPartPr>
              <p14:xfrm>
                <a:off x="9347969" y="5199819"/>
                <a:ext cx="18720" cy="5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6F44A50-E79D-4334-A98A-B9D5C47642F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338969" y="5190819"/>
                  <a:ext cx="363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96E7E67-73F9-4204-B2F6-AC5BB918ABA9}"/>
                    </a:ext>
                  </a:extLst>
                </p14:cNvPr>
                <p14:cNvContentPartPr/>
                <p14:nvPr/>
              </p14:nvContentPartPr>
              <p14:xfrm>
                <a:off x="9414929" y="5074899"/>
                <a:ext cx="156600" cy="163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96E7E67-73F9-4204-B2F6-AC5BB918ABA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405929" y="5065899"/>
                  <a:ext cx="1742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9748904-2C3B-4719-8677-AAC3EA5924A4}"/>
                    </a:ext>
                  </a:extLst>
                </p14:cNvPr>
                <p14:cNvContentPartPr/>
                <p14:nvPr/>
              </p14:nvContentPartPr>
              <p14:xfrm>
                <a:off x="9610769" y="5083899"/>
                <a:ext cx="103680" cy="1641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9748904-2C3B-4719-8677-AAC3EA5924A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601800" y="5074899"/>
                  <a:ext cx="121259" cy="18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1258AF1-0157-49FE-9E1F-9DDB804EDA43}"/>
              </a:ext>
            </a:extLst>
          </p:cNvPr>
          <p:cNvGrpSpPr/>
          <p:nvPr/>
        </p:nvGrpSpPr>
        <p:grpSpPr>
          <a:xfrm>
            <a:off x="5727449" y="3785739"/>
            <a:ext cx="1821960" cy="249480"/>
            <a:chOff x="5727449" y="3785739"/>
            <a:chExt cx="1821960" cy="24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D69FA65-9383-460C-AF82-A13C50C1316E}"/>
                    </a:ext>
                  </a:extLst>
                </p14:cNvPr>
                <p14:cNvContentPartPr/>
                <p14:nvPr/>
              </p14:nvContentPartPr>
              <p14:xfrm>
                <a:off x="5727449" y="3837939"/>
                <a:ext cx="197280" cy="197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D69FA65-9383-460C-AF82-A13C50C1316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718433" y="3828939"/>
                  <a:ext cx="214952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2A7BCA6-39B6-4114-9421-67B02C6B39E8}"/>
                    </a:ext>
                  </a:extLst>
                </p14:cNvPr>
                <p14:cNvContentPartPr/>
                <p14:nvPr/>
              </p14:nvContentPartPr>
              <p14:xfrm>
                <a:off x="5905289" y="3884019"/>
                <a:ext cx="92520" cy="1137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2A7BCA6-39B6-4114-9421-67B02C6B39E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896289" y="3875019"/>
                  <a:ext cx="1101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B82E2DE-604F-41A4-B4E6-5B4AD7AF5240}"/>
                    </a:ext>
                  </a:extLst>
                </p14:cNvPr>
                <p14:cNvContentPartPr/>
                <p14:nvPr/>
              </p14:nvContentPartPr>
              <p14:xfrm>
                <a:off x="6036329" y="3882579"/>
                <a:ext cx="171720" cy="117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B82E2DE-604F-41A4-B4E6-5B4AD7AF524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027310" y="3873607"/>
                  <a:ext cx="189397" cy="1349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D275B91-57D9-4719-A51D-4486921CA340}"/>
                    </a:ext>
                  </a:extLst>
                </p14:cNvPr>
                <p14:cNvContentPartPr/>
                <p14:nvPr/>
              </p14:nvContentPartPr>
              <p14:xfrm>
                <a:off x="6243329" y="3883299"/>
                <a:ext cx="178560" cy="122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D275B91-57D9-4719-A51D-4486921CA34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34329" y="3874299"/>
                  <a:ext cx="1962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4D824A2-FACC-422B-B37F-2B1B4A76B342}"/>
                    </a:ext>
                  </a:extLst>
                </p14:cNvPr>
                <p14:cNvContentPartPr/>
                <p14:nvPr/>
              </p14:nvContentPartPr>
              <p14:xfrm>
                <a:off x="6478049" y="3883299"/>
                <a:ext cx="182160" cy="141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4D824A2-FACC-422B-B37F-2B1B4A76B34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469049" y="3874299"/>
                  <a:ext cx="1998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724A779-D29F-4A02-86F1-B563FE5CFA26}"/>
                    </a:ext>
                  </a:extLst>
                </p14:cNvPr>
                <p14:cNvContentPartPr/>
                <p14:nvPr/>
              </p14:nvContentPartPr>
              <p14:xfrm>
                <a:off x="6710609" y="3803739"/>
                <a:ext cx="11160" cy="228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724A779-D29F-4A02-86F1-B563FE5CFA2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701609" y="3794739"/>
                  <a:ext cx="288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3E302C7-2DD1-410A-B063-714D4F9DF02C}"/>
                    </a:ext>
                  </a:extLst>
                </p14:cNvPr>
                <p14:cNvContentPartPr/>
                <p14:nvPr/>
              </p14:nvContentPartPr>
              <p14:xfrm>
                <a:off x="6642569" y="3917499"/>
                <a:ext cx="111600" cy="12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3E302C7-2DD1-410A-B063-714D4F9DF02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33598" y="3908499"/>
                  <a:ext cx="129183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FD6681D-5529-47D7-A0A7-40ECF3B2D445}"/>
                    </a:ext>
                  </a:extLst>
                </p14:cNvPr>
                <p14:cNvContentPartPr/>
                <p14:nvPr/>
              </p14:nvContentPartPr>
              <p14:xfrm>
                <a:off x="6768209" y="3895179"/>
                <a:ext cx="242640" cy="1371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FD6681D-5529-47D7-A0A7-40ECF3B2D44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759209" y="3886179"/>
                  <a:ext cx="2602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EA9458D-4F35-46F1-A04B-A30529473AB4}"/>
                    </a:ext>
                  </a:extLst>
                </p14:cNvPr>
                <p14:cNvContentPartPr/>
                <p14:nvPr/>
              </p14:nvContentPartPr>
              <p14:xfrm>
                <a:off x="6959009" y="3785739"/>
                <a:ext cx="175320" cy="217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EA9458D-4F35-46F1-A04B-A30529473AB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950009" y="3776739"/>
                  <a:ext cx="1929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203978C-328E-4AFB-AAF8-77FF7986555E}"/>
                    </a:ext>
                  </a:extLst>
                </p14:cNvPr>
                <p14:cNvContentPartPr/>
                <p14:nvPr/>
              </p14:nvContentPartPr>
              <p14:xfrm>
                <a:off x="7123529" y="3865659"/>
                <a:ext cx="56880" cy="1116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203978C-328E-4AFB-AAF8-77FF7986555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114586" y="3856688"/>
                  <a:ext cx="74409" cy="1291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5D98A75-BDBB-4796-80E6-ED9FF3BEAB60}"/>
                    </a:ext>
                  </a:extLst>
                </p14:cNvPr>
                <p14:cNvContentPartPr/>
                <p14:nvPr/>
              </p14:nvContentPartPr>
              <p14:xfrm>
                <a:off x="7251329" y="3833979"/>
                <a:ext cx="298080" cy="153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5D98A75-BDBB-4796-80E6-ED9FF3BEAB6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242329" y="3824979"/>
                  <a:ext cx="315720" cy="17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55BD066E-6E83-4F56-894F-B601533DD4B6}"/>
                  </a:ext>
                </a:extLst>
              </p14:cNvPr>
              <p14:cNvContentPartPr/>
              <p14:nvPr/>
            </p14:nvContentPartPr>
            <p14:xfrm>
              <a:off x="7262489" y="3693219"/>
              <a:ext cx="10440" cy="54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55BD066E-6E83-4F56-894F-B601533DD4B6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253789" y="3684219"/>
                <a:ext cx="27492" cy="2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8468E3B-11B1-4131-99B4-15B969FFB758}"/>
              </a:ext>
            </a:extLst>
          </p:cNvPr>
          <p:cNvGrpSpPr/>
          <p:nvPr/>
        </p:nvGrpSpPr>
        <p:grpSpPr>
          <a:xfrm>
            <a:off x="5720969" y="4325019"/>
            <a:ext cx="1731960" cy="273960"/>
            <a:chOff x="5720969" y="4325019"/>
            <a:chExt cx="1731960" cy="27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E61CB70-06BF-4947-A870-58242809E321}"/>
                    </a:ext>
                  </a:extLst>
                </p14:cNvPr>
                <p14:cNvContentPartPr/>
                <p14:nvPr/>
              </p14:nvContentPartPr>
              <p14:xfrm>
                <a:off x="5720969" y="4350219"/>
                <a:ext cx="147240" cy="1994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E61CB70-06BF-4947-A870-58242809E32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711969" y="4341203"/>
                  <a:ext cx="164880" cy="217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873B82B-E88D-4102-B882-0B469E3A17F2}"/>
                    </a:ext>
                  </a:extLst>
                </p14:cNvPr>
                <p14:cNvContentPartPr/>
                <p14:nvPr/>
              </p14:nvContentPartPr>
              <p14:xfrm>
                <a:off x="5888369" y="4403859"/>
                <a:ext cx="96840" cy="120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873B82B-E88D-4102-B882-0B469E3A17F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79369" y="4394859"/>
                  <a:ext cx="1144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6AB5A88-C8CF-4324-B0F4-43AB8117BE39}"/>
                    </a:ext>
                  </a:extLst>
                </p14:cNvPr>
                <p14:cNvContentPartPr/>
                <p14:nvPr/>
              </p14:nvContentPartPr>
              <p14:xfrm>
                <a:off x="6031289" y="4404219"/>
                <a:ext cx="246960" cy="1375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6AB5A88-C8CF-4324-B0F4-43AB8117BE3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022289" y="4395195"/>
                  <a:ext cx="264600" cy="1552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634645B-2E46-4B17-B425-9CD7C576FB5F}"/>
                    </a:ext>
                  </a:extLst>
                </p14:cNvPr>
                <p14:cNvContentPartPr/>
                <p14:nvPr/>
              </p14:nvContentPartPr>
              <p14:xfrm>
                <a:off x="6302009" y="4439499"/>
                <a:ext cx="181080" cy="119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634645B-2E46-4B17-B425-9CD7C576FB5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293009" y="4430499"/>
                  <a:ext cx="1987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7E45BBD-3060-4731-AA05-FEFCAE580E26}"/>
                    </a:ext>
                  </a:extLst>
                </p14:cNvPr>
                <p14:cNvContentPartPr/>
                <p14:nvPr/>
              </p14:nvContentPartPr>
              <p14:xfrm>
                <a:off x="6534209" y="4389819"/>
                <a:ext cx="276840" cy="209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7E45BBD-3060-4731-AA05-FEFCAE580E2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525197" y="4380819"/>
                  <a:ext cx="294503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58478DA-E9DB-44FA-B51C-45263B0B1D75}"/>
                    </a:ext>
                  </a:extLst>
                </p14:cNvPr>
                <p14:cNvContentPartPr/>
                <p14:nvPr/>
              </p14:nvContentPartPr>
              <p14:xfrm>
                <a:off x="6685769" y="4469019"/>
                <a:ext cx="145080" cy="31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58478DA-E9DB-44FA-B51C-45263B0B1D7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676769" y="4460019"/>
                  <a:ext cx="162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B8B46E5-AF30-45BF-8E07-FB543BF05A0F}"/>
                    </a:ext>
                  </a:extLst>
                </p14:cNvPr>
                <p14:cNvContentPartPr/>
                <p14:nvPr/>
              </p14:nvContentPartPr>
              <p14:xfrm>
                <a:off x="6809249" y="4410699"/>
                <a:ext cx="234360" cy="1814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B8B46E5-AF30-45BF-8E07-FB543BF05A0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800249" y="4401717"/>
                  <a:ext cx="252000" cy="1990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2AEA14D-0455-4827-8741-6F1C9E18E788}"/>
                    </a:ext>
                  </a:extLst>
                </p14:cNvPr>
                <p14:cNvContentPartPr/>
                <p14:nvPr/>
              </p14:nvContentPartPr>
              <p14:xfrm>
                <a:off x="6945329" y="4470459"/>
                <a:ext cx="136800" cy="180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2AEA14D-0455-4827-8741-6F1C9E18E78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936353" y="4461459"/>
                  <a:ext cx="154394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124FA1E-C68D-40A5-8E50-2CE123BBBC82}"/>
                    </a:ext>
                  </a:extLst>
                </p14:cNvPr>
                <p14:cNvContentPartPr/>
                <p14:nvPr/>
              </p14:nvContentPartPr>
              <p14:xfrm>
                <a:off x="7111649" y="4439139"/>
                <a:ext cx="23760" cy="122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124FA1E-C68D-40A5-8E50-2CE123BBBC8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102649" y="4430139"/>
                  <a:ext cx="414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F22121C-17C7-469C-B34E-11A0B1884A64}"/>
                    </a:ext>
                  </a:extLst>
                </p14:cNvPr>
                <p14:cNvContentPartPr/>
                <p14:nvPr/>
              </p14:nvContentPartPr>
              <p14:xfrm>
                <a:off x="7179689" y="4401339"/>
                <a:ext cx="96840" cy="128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F22121C-17C7-469C-B34E-11A0B1884A6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170689" y="4392339"/>
                  <a:ext cx="1144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FA6DF69-739D-4BEF-88D6-E2E616258CE0}"/>
                    </a:ext>
                  </a:extLst>
                </p14:cNvPr>
                <p14:cNvContentPartPr/>
                <p14:nvPr/>
              </p14:nvContentPartPr>
              <p14:xfrm>
                <a:off x="7292009" y="4391979"/>
                <a:ext cx="160920" cy="1519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FA6DF69-739D-4BEF-88D6-E2E616258CE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283009" y="4382979"/>
                  <a:ext cx="1785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734F01A-A073-43B2-8527-4A326765EFB7}"/>
                    </a:ext>
                  </a:extLst>
                </p14:cNvPr>
                <p14:cNvContentPartPr/>
                <p14:nvPr/>
              </p14:nvContentPartPr>
              <p14:xfrm>
                <a:off x="7182929" y="4325019"/>
                <a:ext cx="9720" cy="9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734F01A-A073-43B2-8527-4A326765EFB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173929" y="4316365"/>
                  <a:ext cx="27360" cy="2596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3F6018C-F016-4D3A-B40A-8152DF4F372F}"/>
              </a:ext>
            </a:extLst>
          </p:cNvPr>
          <p:cNvGrpSpPr/>
          <p:nvPr/>
        </p:nvGrpSpPr>
        <p:grpSpPr>
          <a:xfrm>
            <a:off x="8303609" y="3944139"/>
            <a:ext cx="1192680" cy="176760"/>
            <a:chOff x="8303609" y="3944139"/>
            <a:chExt cx="1192680" cy="17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7F45645-FDEC-40B8-B4D4-359134B77551}"/>
                    </a:ext>
                  </a:extLst>
                </p14:cNvPr>
                <p14:cNvContentPartPr/>
                <p14:nvPr/>
              </p14:nvContentPartPr>
              <p14:xfrm>
                <a:off x="8407649" y="3979059"/>
                <a:ext cx="15120" cy="128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7F45645-FDEC-40B8-B4D4-359134B7755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398649" y="3970059"/>
                  <a:ext cx="327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61140D4-8327-41F5-A4D9-13D6A20A1E08}"/>
                    </a:ext>
                  </a:extLst>
                </p14:cNvPr>
                <p14:cNvContentPartPr/>
                <p14:nvPr/>
              </p14:nvContentPartPr>
              <p14:xfrm>
                <a:off x="8304689" y="4090299"/>
                <a:ext cx="214920" cy="25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61140D4-8327-41F5-A4D9-13D6A20A1E0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295689" y="4081422"/>
                  <a:ext cx="232560" cy="433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8D4E231-6C87-4747-A594-124BF9589479}"/>
                    </a:ext>
                  </a:extLst>
                </p14:cNvPr>
                <p14:cNvContentPartPr/>
                <p14:nvPr/>
              </p14:nvContentPartPr>
              <p14:xfrm>
                <a:off x="8303609" y="3944139"/>
                <a:ext cx="177840" cy="28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8D4E231-6C87-4747-A594-124BF958947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294627" y="3935139"/>
                  <a:ext cx="195444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5B977A0-7015-486B-83AD-51AE75816C98}"/>
                    </a:ext>
                  </a:extLst>
                </p14:cNvPr>
                <p14:cNvContentPartPr/>
                <p14:nvPr/>
              </p14:nvContentPartPr>
              <p14:xfrm>
                <a:off x="8544089" y="4017219"/>
                <a:ext cx="122400" cy="871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5B977A0-7015-486B-83AD-51AE75816C9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535115" y="4008256"/>
                  <a:ext cx="139988" cy="1046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51AFB49-04C9-46CA-AF7E-E480E27206F0}"/>
                    </a:ext>
                  </a:extLst>
                </p14:cNvPr>
                <p14:cNvContentPartPr/>
                <p14:nvPr/>
              </p14:nvContentPartPr>
              <p14:xfrm>
                <a:off x="8720849" y="3997059"/>
                <a:ext cx="115560" cy="1220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51AFB49-04C9-46CA-AF7E-E480E27206F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711849" y="3988032"/>
                  <a:ext cx="133200" cy="1397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2A5EB10-8C3E-4C90-8257-A46F90BA041E}"/>
                    </a:ext>
                  </a:extLst>
                </p14:cNvPr>
                <p14:cNvContentPartPr/>
                <p14:nvPr/>
              </p14:nvContentPartPr>
              <p14:xfrm>
                <a:off x="8849369" y="3992739"/>
                <a:ext cx="156960" cy="1281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2A5EB10-8C3E-4C90-8257-A46F90BA041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840390" y="3983739"/>
                  <a:ext cx="1745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58FFEA3-1A6E-45BA-9EC3-2F18451CB958}"/>
                    </a:ext>
                  </a:extLst>
                </p14:cNvPr>
                <p14:cNvContentPartPr/>
                <p14:nvPr/>
              </p14:nvContentPartPr>
              <p14:xfrm>
                <a:off x="9033329" y="3982299"/>
                <a:ext cx="114120" cy="123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58FFEA3-1A6E-45BA-9EC3-2F18451CB95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024301" y="3973299"/>
                  <a:ext cx="131816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7B1CF4E-8CA3-465D-AF3D-59C9FF99E4C4}"/>
                    </a:ext>
                  </a:extLst>
                </p14:cNvPr>
                <p14:cNvContentPartPr/>
                <p14:nvPr/>
              </p14:nvContentPartPr>
              <p14:xfrm>
                <a:off x="9225209" y="4006419"/>
                <a:ext cx="36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7B1CF4E-8CA3-465D-AF3D-59C9FF99E4C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216209" y="399741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00B0618-567F-4ED2-9184-1906126C0255}"/>
                    </a:ext>
                  </a:extLst>
                </p14:cNvPr>
                <p14:cNvContentPartPr/>
                <p14:nvPr/>
              </p14:nvContentPartPr>
              <p14:xfrm>
                <a:off x="9226289" y="3998499"/>
                <a:ext cx="7200" cy="21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00B0618-567F-4ED2-9184-1906126C025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217289" y="3989499"/>
                  <a:ext cx="248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9CCD257-6EEC-4DC9-AD47-580DEF8E28CE}"/>
                    </a:ext>
                  </a:extLst>
                </p14:cNvPr>
                <p14:cNvContentPartPr/>
                <p14:nvPr/>
              </p14:nvContentPartPr>
              <p14:xfrm>
                <a:off x="9167249" y="3969339"/>
                <a:ext cx="329040" cy="1393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9CCD257-6EEC-4DC9-AD47-580DEF8E28C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158249" y="3960339"/>
                  <a:ext cx="346680" cy="15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0D5AB04E-6A6E-4C6F-A794-925CC1ED1E37}"/>
                  </a:ext>
                </a:extLst>
              </p14:cNvPr>
              <p14:cNvContentPartPr/>
              <p14:nvPr/>
            </p14:nvContentPartPr>
            <p14:xfrm>
              <a:off x="4017089" y="2429979"/>
              <a:ext cx="144360" cy="18180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0D5AB04E-6A6E-4C6F-A794-925CC1ED1E37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4008089" y="2420979"/>
                <a:ext cx="162000" cy="19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5" name="Group 214">
            <a:extLst>
              <a:ext uri="{FF2B5EF4-FFF2-40B4-BE49-F238E27FC236}">
                <a16:creationId xmlns:a16="http://schemas.microsoft.com/office/drawing/2014/main" id="{AC636DAC-B132-4237-AB94-4055CB69D162}"/>
              </a:ext>
            </a:extLst>
          </p:cNvPr>
          <p:cNvGrpSpPr/>
          <p:nvPr/>
        </p:nvGrpSpPr>
        <p:grpSpPr>
          <a:xfrm>
            <a:off x="4044089" y="2443659"/>
            <a:ext cx="4553280" cy="439200"/>
            <a:chOff x="4044089" y="2443659"/>
            <a:chExt cx="4553280" cy="43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B36EBDA7-338F-4662-8FF4-44B3BFD1781D}"/>
                    </a:ext>
                  </a:extLst>
                </p14:cNvPr>
                <p14:cNvContentPartPr/>
                <p14:nvPr/>
              </p14:nvContentPartPr>
              <p14:xfrm>
                <a:off x="4401209" y="2476419"/>
                <a:ext cx="9000" cy="1242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B36EBDA7-338F-4662-8FF4-44B3BFD1781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392555" y="2467445"/>
                  <a:ext cx="25962" cy="1417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0D7274E-85FB-44F3-9205-27E8BA36EACD}"/>
                    </a:ext>
                  </a:extLst>
                </p14:cNvPr>
                <p14:cNvContentPartPr/>
                <p14:nvPr/>
              </p14:nvContentPartPr>
              <p14:xfrm>
                <a:off x="4238129" y="2755779"/>
                <a:ext cx="89280" cy="162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0D7274E-85FB-44F3-9205-27E8BA36EAC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229129" y="2746574"/>
                  <a:ext cx="106920" cy="342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BF01C63-9DD1-4068-BC0A-E66E75D68917}"/>
                    </a:ext>
                  </a:extLst>
                </p14:cNvPr>
                <p14:cNvContentPartPr/>
                <p14:nvPr/>
              </p14:nvContentPartPr>
              <p14:xfrm>
                <a:off x="4388249" y="2699979"/>
                <a:ext cx="99000" cy="1414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BF01C63-9DD1-4068-BC0A-E66E75D6891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379249" y="2690979"/>
                  <a:ext cx="1166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94EEC726-ADB9-4EF7-A91A-ECFBE3BBFC07}"/>
                    </a:ext>
                  </a:extLst>
                </p14:cNvPr>
                <p14:cNvContentPartPr/>
                <p14:nvPr/>
              </p14:nvContentPartPr>
              <p14:xfrm>
                <a:off x="4718729" y="2487219"/>
                <a:ext cx="13320" cy="1213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94EEC726-ADB9-4EF7-A91A-ECFBE3BBFC0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709729" y="2478219"/>
                  <a:ext cx="309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AD077EB8-828D-46C9-B681-5FB2C4271060}"/>
                    </a:ext>
                  </a:extLst>
                </p14:cNvPr>
                <p14:cNvContentPartPr/>
                <p14:nvPr/>
              </p14:nvContentPartPr>
              <p14:xfrm>
                <a:off x="4623689" y="2731299"/>
                <a:ext cx="63000" cy="104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AD077EB8-828D-46C9-B681-5FB2C427106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614689" y="2722299"/>
                  <a:ext cx="806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3C6076CB-7F26-4344-8B10-1A5795FE9D32}"/>
                    </a:ext>
                  </a:extLst>
                </p14:cNvPr>
                <p14:cNvContentPartPr/>
                <p14:nvPr/>
              </p14:nvContentPartPr>
              <p14:xfrm>
                <a:off x="4714049" y="2675139"/>
                <a:ext cx="98640" cy="1562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3C6076CB-7F26-4344-8B10-1A5795FE9D3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705049" y="2666139"/>
                  <a:ext cx="1162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B392699-D7C3-45C5-9B43-7B722DBB2BE1}"/>
                    </a:ext>
                  </a:extLst>
                </p14:cNvPr>
                <p14:cNvContentPartPr/>
                <p14:nvPr/>
              </p14:nvContentPartPr>
              <p14:xfrm>
                <a:off x="4734569" y="2707539"/>
                <a:ext cx="101880" cy="75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B392699-D7C3-45C5-9B43-7B722DBB2BE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725537" y="2698539"/>
                  <a:ext cx="119583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373E349-9801-4716-9078-8A6BC3A9E788}"/>
                    </a:ext>
                  </a:extLst>
                </p14:cNvPr>
                <p14:cNvContentPartPr/>
                <p14:nvPr/>
              </p14:nvContentPartPr>
              <p14:xfrm>
                <a:off x="5054969" y="2491539"/>
                <a:ext cx="26640" cy="964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373E349-9801-4716-9078-8A6BC3A9E78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045969" y="2482539"/>
                  <a:ext cx="442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E1062BCD-B3DB-4B48-B5FF-DDE703594489}"/>
                    </a:ext>
                  </a:extLst>
                </p14:cNvPr>
                <p14:cNvContentPartPr/>
                <p14:nvPr/>
              </p14:nvContentPartPr>
              <p14:xfrm>
                <a:off x="4961369" y="2711859"/>
                <a:ext cx="63360" cy="86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E1062BCD-B3DB-4B48-B5FF-DDE70359448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952369" y="2702859"/>
                  <a:ext cx="81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2FF534B1-ACA8-4FCA-AF3F-69516EB018FD}"/>
                    </a:ext>
                  </a:extLst>
                </p14:cNvPr>
                <p14:cNvContentPartPr/>
                <p14:nvPr/>
              </p14:nvContentPartPr>
              <p14:xfrm>
                <a:off x="5070809" y="2659659"/>
                <a:ext cx="96120" cy="1717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2FF534B1-ACA8-4FCA-AF3F-69516EB018F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061809" y="2650659"/>
                  <a:ext cx="1137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5B14031-8CB5-49FF-A074-68A2D806B7D2}"/>
                    </a:ext>
                  </a:extLst>
                </p14:cNvPr>
                <p14:cNvContentPartPr/>
                <p14:nvPr/>
              </p14:nvContentPartPr>
              <p14:xfrm>
                <a:off x="5396249" y="2498379"/>
                <a:ext cx="14760" cy="1047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35B14031-8CB5-49FF-A074-68A2D806B7D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387249" y="2489379"/>
                  <a:ext cx="324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EC65FF8F-06F8-4FFA-A1A9-B9057EE884D8}"/>
                    </a:ext>
                  </a:extLst>
                </p14:cNvPr>
                <p14:cNvContentPartPr/>
                <p14:nvPr/>
              </p14:nvContentPartPr>
              <p14:xfrm>
                <a:off x="5992769" y="2476779"/>
                <a:ext cx="20880" cy="1414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EC65FF8F-06F8-4FFA-A1A9-B9057EE884D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983769" y="2467779"/>
                  <a:ext cx="385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063BA336-A10D-40B6-8AC0-516D3A608066}"/>
                    </a:ext>
                  </a:extLst>
                </p14:cNvPr>
                <p14:cNvContentPartPr/>
                <p14:nvPr/>
              </p14:nvContentPartPr>
              <p14:xfrm>
                <a:off x="6280409" y="2461299"/>
                <a:ext cx="33120" cy="1339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063BA336-A10D-40B6-8AC0-516D3A60806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271409" y="2452299"/>
                  <a:ext cx="507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DA138E0F-9699-40B3-BCA3-984CA8565B57}"/>
                    </a:ext>
                  </a:extLst>
                </p14:cNvPr>
                <p14:cNvContentPartPr/>
                <p14:nvPr/>
              </p14:nvContentPartPr>
              <p14:xfrm>
                <a:off x="6573449" y="2443659"/>
                <a:ext cx="21240" cy="1843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DA138E0F-9699-40B3-BCA3-984CA8565B5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564449" y="2434677"/>
                  <a:ext cx="38880" cy="2019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2689713-B180-4623-8989-CA91D2ACCAC9}"/>
                    </a:ext>
                  </a:extLst>
                </p14:cNvPr>
                <p14:cNvContentPartPr/>
                <p14:nvPr/>
              </p14:nvContentPartPr>
              <p14:xfrm>
                <a:off x="5271689" y="2714019"/>
                <a:ext cx="45720" cy="75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2689713-B180-4623-8989-CA91D2ACCAC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262689" y="2705428"/>
                  <a:ext cx="63360" cy="243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93298AD-713A-4AFB-A04E-E9D3D8B3F17A}"/>
                    </a:ext>
                  </a:extLst>
                </p14:cNvPr>
                <p14:cNvContentPartPr/>
                <p14:nvPr/>
              </p14:nvContentPartPr>
              <p14:xfrm>
                <a:off x="5379689" y="2680179"/>
                <a:ext cx="92160" cy="1494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93298AD-713A-4AFB-A04E-E9D3D8B3F17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370689" y="2671179"/>
                  <a:ext cx="1098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AB4F3B1-061C-4500-9EB6-9A88377AE53A}"/>
                    </a:ext>
                  </a:extLst>
                </p14:cNvPr>
                <p14:cNvContentPartPr/>
                <p14:nvPr/>
              </p14:nvContentPartPr>
              <p14:xfrm>
                <a:off x="5593169" y="2733459"/>
                <a:ext cx="66960" cy="36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AB4F3B1-061C-4500-9EB6-9A88377AE53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584169" y="2724459"/>
                  <a:ext cx="84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D89ED9FD-004A-4711-93E5-42E007DD6B92}"/>
                    </a:ext>
                  </a:extLst>
                </p14:cNvPr>
                <p14:cNvContentPartPr/>
                <p14:nvPr/>
              </p14:nvContentPartPr>
              <p14:xfrm>
                <a:off x="5725289" y="2688099"/>
                <a:ext cx="138240" cy="1375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D89ED9FD-004A-4711-93E5-42E007DD6B9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716289" y="2679099"/>
                  <a:ext cx="1558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EF0BF32-50CD-4730-85D1-85BF1EB5430C}"/>
                    </a:ext>
                  </a:extLst>
                </p14:cNvPr>
                <p14:cNvContentPartPr/>
                <p14:nvPr/>
              </p14:nvContentPartPr>
              <p14:xfrm>
                <a:off x="5954609" y="2718699"/>
                <a:ext cx="60840" cy="162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EF0BF32-50CD-4730-85D1-85BF1EB5430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945609" y="2709494"/>
                  <a:ext cx="78480" cy="342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4A5378E-CC11-46EB-84EA-322A362158DD}"/>
                    </a:ext>
                  </a:extLst>
                </p14:cNvPr>
                <p14:cNvContentPartPr/>
                <p14:nvPr/>
              </p14:nvContentPartPr>
              <p14:xfrm>
                <a:off x="6076289" y="2690259"/>
                <a:ext cx="14040" cy="1386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4A5378E-CC11-46EB-84EA-322A362158D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067289" y="2681259"/>
                  <a:ext cx="316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D15B44C-C12B-453A-9DAD-5B986E82901C}"/>
                    </a:ext>
                  </a:extLst>
                </p14:cNvPr>
                <p14:cNvContentPartPr/>
                <p14:nvPr/>
              </p14:nvContentPartPr>
              <p14:xfrm>
                <a:off x="6259889" y="2690979"/>
                <a:ext cx="86400" cy="1389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D15B44C-C12B-453A-9DAD-5B986E82901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250889" y="2681979"/>
                  <a:ext cx="1040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9372EED9-E10B-45AF-A332-A9188D6F0F77}"/>
                    </a:ext>
                  </a:extLst>
                </p14:cNvPr>
                <p14:cNvContentPartPr/>
                <p14:nvPr/>
              </p14:nvContentPartPr>
              <p14:xfrm>
                <a:off x="6571289" y="2759019"/>
                <a:ext cx="28800" cy="889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9372EED9-E10B-45AF-A332-A9188D6F0F7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562175" y="2750019"/>
                  <a:ext cx="46663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4CBD7EC4-5762-47B6-BDF4-ABCA31F85ABD}"/>
                    </a:ext>
                  </a:extLst>
                </p14:cNvPr>
                <p14:cNvContentPartPr/>
                <p14:nvPr/>
              </p14:nvContentPartPr>
              <p14:xfrm>
                <a:off x="6884489" y="2455539"/>
                <a:ext cx="15840" cy="1393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4CBD7EC4-5762-47B6-BDF4-ABCA31F85AB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875489" y="2446539"/>
                  <a:ext cx="334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16D3E98-D0BE-422E-A578-0C0FDC979628}"/>
                    </a:ext>
                  </a:extLst>
                </p14:cNvPr>
                <p14:cNvContentPartPr/>
                <p14:nvPr/>
              </p14:nvContentPartPr>
              <p14:xfrm>
                <a:off x="7204529" y="2452659"/>
                <a:ext cx="15120" cy="1166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16D3E98-D0BE-422E-A578-0C0FDC97962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195309" y="2443659"/>
                  <a:ext cx="3319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6C0455C-BBB8-46C2-BC8E-1F4C24F29BD1}"/>
                    </a:ext>
                  </a:extLst>
                </p14:cNvPr>
                <p14:cNvContentPartPr/>
                <p14:nvPr/>
              </p14:nvContentPartPr>
              <p14:xfrm>
                <a:off x="6806009" y="2723739"/>
                <a:ext cx="185040" cy="1404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6C0455C-BBB8-46C2-BC8E-1F4C24F29BD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796991" y="2714739"/>
                  <a:ext cx="202714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A7063C6-7819-487A-A6F2-CA843B6735F0}"/>
                    </a:ext>
                  </a:extLst>
                </p14:cNvPr>
                <p14:cNvContentPartPr/>
                <p14:nvPr/>
              </p14:nvContentPartPr>
              <p14:xfrm>
                <a:off x="7103729" y="2683779"/>
                <a:ext cx="100440" cy="1666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A7063C6-7819-487A-A6F2-CA843B6735F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094729" y="2674779"/>
                  <a:ext cx="1180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EB4E7DC1-2F60-4428-B7DE-F89B26276CAE}"/>
                    </a:ext>
                  </a:extLst>
                </p14:cNvPr>
                <p14:cNvContentPartPr/>
                <p14:nvPr/>
              </p14:nvContentPartPr>
              <p14:xfrm>
                <a:off x="7528889" y="2490099"/>
                <a:ext cx="7200" cy="1328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EB4E7DC1-2F60-4428-B7DE-F89B26276CA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519889" y="2481099"/>
                  <a:ext cx="248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02CB3A3-7159-4F44-B850-8DE70557CCEC}"/>
                    </a:ext>
                  </a:extLst>
                </p14:cNvPr>
                <p14:cNvContentPartPr/>
                <p14:nvPr/>
              </p14:nvContentPartPr>
              <p14:xfrm>
                <a:off x="7453649" y="2725539"/>
                <a:ext cx="112680" cy="1407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02CB3A3-7159-4F44-B850-8DE70557CCE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444649" y="2716539"/>
                  <a:ext cx="1303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2265986-C875-48D1-9AB1-8758E20CDCA3}"/>
                    </a:ext>
                  </a:extLst>
                </p14:cNvPr>
                <p14:cNvContentPartPr/>
                <p14:nvPr/>
              </p14:nvContentPartPr>
              <p14:xfrm>
                <a:off x="7868009" y="2505219"/>
                <a:ext cx="8640" cy="1011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2265986-C875-48D1-9AB1-8758E20CDCA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858618" y="2496219"/>
                  <a:ext cx="27047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CF0579FA-026C-4405-A655-07C084751D69}"/>
                    </a:ext>
                  </a:extLst>
                </p14:cNvPr>
                <p14:cNvContentPartPr/>
                <p14:nvPr/>
              </p14:nvContentPartPr>
              <p14:xfrm>
                <a:off x="7806809" y="2759739"/>
                <a:ext cx="110880" cy="1231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CF0579FA-026C-4405-A655-07C084751D6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797809" y="2750739"/>
                  <a:ext cx="1285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DBD96D15-84CB-4B6F-95CB-C5DD7DC4BB43}"/>
                    </a:ext>
                  </a:extLst>
                </p14:cNvPr>
                <p14:cNvContentPartPr/>
                <p14:nvPr/>
              </p14:nvContentPartPr>
              <p14:xfrm>
                <a:off x="7842809" y="2755059"/>
                <a:ext cx="129240" cy="118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DBD96D15-84CB-4B6F-95CB-C5DD7DC4BB43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833809" y="2746059"/>
                  <a:ext cx="1468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35F7CA9B-4FBE-4EB0-B69F-21678D1917B8}"/>
                    </a:ext>
                  </a:extLst>
                </p14:cNvPr>
                <p14:cNvContentPartPr/>
                <p14:nvPr/>
              </p14:nvContentPartPr>
              <p14:xfrm>
                <a:off x="5727449" y="2500179"/>
                <a:ext cx="9000" cy="968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35F7CA9B-4FBE-4EB0-B69F-21678D1917B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718449" y="2491145"/>
                  <a:ext cx="26640" cy="114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907DFA6C-00EB-4177-A4B8-8E19F607C73C}"/>
                    </a:ext>
                  </a:extLst>
                </p14:cNvPr>
                <p14:cNvContentPartPr/>
                <p14:nvPr/>
              </p14:nvContentPartPr>
              <p14:xfrm>
                <a:off x="8219729" y="2528259"/>
                <a:ext cx="6480" cy="781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907DFA6C-00EB-4177-A4B8-8E19F607C73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210729" y="2519300"/>
                  <a:ext cx="24120" cy="956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DC770CB-CF8B-4E66-AB0F-BC232DFC340E}"/>
                    </a:ext>
                  </a:extLst>
                </p14:cNvPr>
                <p14:cNvContentPartPr/>
                <p14:nvPr/>
              </p14:nvContentPartPr>
              <p14:xfrm>
                <a:off x="8136209" y="2750739"/>
                <a:ext cx="118080" cy="1206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DC770CB-CF8B-4E66-AB0F-BC232DFC340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127209" y="2741712"/>
                  <a:ext cx="135720" cy="1382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680F61F-1CF2-4007-9996-78FFB22E81B5}"/>
                    </a:ext>
                  </a:extLst>
                </p14:cNvPr>
                <p14:cNvContentPartPr/>
                <p14:nvPr/>
              </p14:nvContentPartPr>
              <p14:xfrm>
                <a:off x="4044089" y="2522859"/>
                <a:ext cx="4553280" cy="1447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680F61F-1CF2-4007-9996-78FFB22E81B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035089" y="2513859"/>
                  <a:ext cx="4570920" cy="16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C3B74DBD-6B3E-4514-9115-2F279149DB02}"/>
                  </a:ext>
                </a:extLst>
              </p14:cNvPr>
              <p14:cNvContentPartPr/>
              <p14:nvPr/>
            </p14:nvContentPartPr>
            <p14:xfrm>
              <a:off x="8041529" y="2547699"/>
              <a:ext cx="72360" cy="7308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C3B74DBD-6B3E-4514-9115-2F279149DB02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8032529" y="2538699"/>
                <a:ext cx="90000" cy="9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F8FFDBA-85FC-4930-B204-D2D604620516}"/>
              </a:ext>
            </a:extLst>
          </p:cNvPr>
          <p:cNvGrpSpPr/>
          <p:nvPr/>
        </p:nvGrpSpPr>
        <p:grpSpPr>
          <a:xfrm>
            <a:off x="7992569" y="2131539"/>
            <a:ext cx="281520" cy="304200"/>
            <a:chOff x="7992569" y="2131539"/>
            <a:chExt cx="281520" cy="30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698101A-A933-4568-992B-F3F8470897E2}"/>
                    </a:ext>
                  </a:extLst>
                </p14:cNvPr>
                <p14:cNvContentPartPr/>
                <p14:nvPr/>
              </p14:nvContentPartPr>
              <p14:xfrm>
                <a:off x="7992569" y="2220459"/>
                <a:ext cx="108720" cy="1616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698101A-A933-4568-992B-F3F8470897E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983539" y="2211459"/>
                  <a:ext cx="126419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8E94E1F8-C47E-496F-BEC2-E77DEC09EACA}"/>
                    </a:ext>
                  </a:extLst>
                </p14:cNvPr>
                <p14:cNvContentPartPr/>
                <p14:nvPr/>
              </p14:nvContentPartPr>
              <p14:xfrm>
                <a:off x="8202089" y="2131539"/>
                <a:ext cx="9720" cy="878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8E94E1F8-C47E-496F-BEC2-E77DEC09EACA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193089" y="2122539"/>
                  <a:ext cx="273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CB249D6B-062D-4934-A7EA-04A5E05A1FDB}"/>
                    </a:ext>
                  </a:extLst>
                </p14:cNvPr>
                <p14:cNvContentPartPr/>
                <p14:nvPr/>
              </p14:nvContentPartPr>
              <p14:xfrm>
                <a:off x="8166449" y="2257899"/>
                <a:ext cx="85320" cy="50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CB249D6B-062D-4934-A7EA-04A5E05A1FDB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157449" y="2248899"/>
                  <a:ext cx="102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6176775F-3D0A-4664-B9EE-E4DF21D62280}"/>
                    </a:ext>
                  </a:extLst>
                </p14:cNvPr>
                <p14:cNvContentPartPr/>
                <p14:nvPr/>
              </p14:nvContentPartPr>
              <p14:xfrm>
                <a:off x="8191649" y="2320539"/>
                <a:ext cx="82440" cy="1152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6176775F-3D0A-4664-B9EE-E4DF21D6228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182649" y="2311567"/>
                  <a:ext cx="100080" cy="1327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5143C16-1F4F-42CE-A7F1-462C954B959F}"/>
              </a:ext>
            </a:extLst>
          </p:cNvPr>
          <p:cNvGrpSpPr/>
          <p:nvPr/>
        </p:nvGrpSpPr>
        <p:grpSpPr>
          <a:xfrm>
            <a:off x="5024009" y="2456259"/>
            <a:ext cx="86040" cy="118800"/>
            <a:chOff x="5024009" y="2456259"/>
            <a:chExt cx="86040" cy="11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21B9A8BD-A412-450A-8439-AD4CC495DBE3}"/>
                    </a:ext>
                  </a:extLst>
                </p14:cNvPr>
                <p14:cNvContentPartPr/>
                <p14:nvPr/>
              </p14:nvContentPartPr>
              <p14:xfrm>
                <a:off x="5092049" y="2456259"/>
                <a:ext cx="360" cy="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21B9A8BD-A412-450A-8439-AD4CC495DBE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083049" y="244725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C8E1BD10-8D43-40A4-B3D9-B084FD16B505}"/>
                    </a:ext>
                  </a:extLst>
                </p14:cNvPr>
                <p14:cNvContentPartPr/>
                <p14:nvPr/>
              </p14:nvContentPartPr>
              <p14:xfrm>
                <a:off x="5024009" y="2504139"/>
                <a:ext cx="86040" cy="709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C8E1BD10-8D43-40A4-B3D9-B084FD16B50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015009" y="2495139"/>
                  <a:ext cx="103680" cy="8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A039DB9E-D047-4502-99CE-9CD4AB32D006}"/>
                  </a:ext>
                </a:extLst>
              </p14:cNvPr>
              <p14:cNvContentPartPr/>
              <p14:nvPr/>
            </p14:nvContentPartPr>
            <p14:xfrm>
              <a:off x="6956849" y="2520339"/>
              <a:ext cx="65520" cy="7452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A039DB9E-D047-4502-99CE-9CD4AB32D006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6947849" y="2511339"/>
                <a:ext cx="8316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14AC7D3F-4B13-4121-860E-8CC977CDF7A2}"/>
                  </a:ext>
                </a:extLst>
              </p14:cNvPr>
              <p14:cNvContentPartPr/>
              <p14:nvPr/>
            </p14:nvContentPartPr>
            <p14:xfrm>
              <a:off x="4270529" y="2494419"/>
              <a:ext cx="68400" cy="8928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14AC7D3F-4B13-4121-860E-8CC977CDF7A2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4261529" y="2485419"/>
                <a:ext cx="86040" cy="10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B69DA3F-B1E2-4C83-8E8F-E349A5B85287}"/>
              </a:ext>
            </a:extLst>
          </p:cNvPr>
          <p:cNvGrpSpPr/>
          <p:nvPr/>
        </p:nvGrpSpPr>
        <p:grpSpPr>
          <a:xfrm>
            <a:off x="7112729" y="2512059"/>
            <a:ext cx="71640" cy="72360"/>
            <a:chOff x="7112729" y="2512059"/>
            <a:chExt cx="71640" cy="7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E7E4199E-897A-441B-A95B-7DDB485DB228}"/>
                    </a:ext>
                  </a:extLst>
                </p14:cNvPr>
                <p14:cNvContentPartPr/>
                <p14:nvPr/>
              </p14:nvContentPartPr>
              <p14:xfrm>
                <a:off x="7136489" y="2557059"/>
                <a:ext cx="360" cy="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E7E4199E-897A-441B-A95B-7DDB485DB22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127489" y="254805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07A1C00-6C29-4B9F-9A7C-1F0B4BDF7CE5}"/>
                    </a:ext>
                  </a:extLst>
                </p14:cNvPr>
                <p14:cNvContentPartPr/>
                <p14:nvPr/>
              </p14:nvContentPartPr>
              <p14:xfrm>
                <a:off x="7112729" y="2512059"/>
                <a:ext cx="71640" cy="723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07A1C00-6C29-4B9F-9A7C-1F0B4BDF7CE5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103729" y="2503014"/>
                  <a:ext cx="89280" cy="9008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C951BD83-9687-4FE9-AB66-8B7535550862}"/>
              </a:ext>
            </a:extLst>
          </p:cNvPr>
          <p:cNvGrpSpPr/>
          <p:nvPr/>
        </p:nvGrpSpPr>
        <p:grpSpPr>
          <a:xfrm>
            <a:off x="6568769" y="2055219"/>
            <a:ext cx="861120" cy="222840"/>
            <a:chOff x="6568769" y="2055219"/>
            <a:chExt cx="861120" cy="22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5559D4A4-E789-485F-B054-794C047447B6}"/>
                    </a:ext>
                  </a:extLst>
                </p14:cNvPr>
                <p14:cNvContentPartPr/>
                <p14:nvPr/>
              </p14:nvContentPartPr>
              <p14:xfrm>
                <a:off x="6568769" y="2123979"/>
                <a:ext cx="112680" cy="1288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5559D4A4-E789-485F-B054-794C047447B6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559769" y="2114979"/>
                  <a:ext cx="1303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EF81CE8E-14A9-4420-B7B8-2080E5A90F23}"/>
                    </a:ext>
                  </a:extLst>
                </p14:cNvPr>
                <p14:cNvContentPartPr/>
                <p14:nvPr/>
              </p14:nvContentPartPr>
              <p14:xfrm>
                <a:off x="6735809" y="2207139"/>
                <a:ext cx="3960" cy="198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EF81CE8E-14A9-4420-B7B8-2080E5A90F23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6727559" y="2198139"/>
                  <a:ext cx="2013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DBEB7D68-F3C5-4DE5-8C28-419523A7B4BE}"/>
                    </a:ext>
                  </a:extLst>
                </p14:cNvPr>
                <p14:cNvContentPartPr/>
                <p14:nvPr/>
              </p14:nvContentPartPr>
              <p14:xfrm>
                <a:off x="6780449" y="2096979"/>
                <a:ext cx="98640" cy="1144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DBEB7D68-F3C5-4DE5-8C28-419523A7B4BE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6771449" y="2088007"/>
                  <a:ext cx="116280" cy="1320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E72BA881-EB87-4D46-8D31-98DFA830F08C}"/>
                    </a:ext>
                  </a:extLst>
                </p14:cNvPr>
                <p14:cNvContentPartPr/>
                <p14:nvPr/>
              </p14:nvContentPartPr>
              <p14:xfrm>
                <a:off x="6920489" y="2098059"/>
                <a:ext cx="90360" cy="15048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E72BA881-EB87-4D46-8D31-98DFA830F08C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6911453" y="2089037"/>
                  <a:ext cx="108071" cy="1681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A2A1FF0-3967-4A5E-A712-64A194033B39}"/>
                    </a:ext>
                  </a:extLst>
                </p14:cNvPr>
                <p14:cNvContentPartPr/>
                <p14:nvPr/>
              </p14:nvContentPartPr>
              <p14:xfrm>
                <a:off x="7158089" y="2055219"/>
                <a:ext cx="271800" cy="2199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A2A1FF0-3967-4A5E-A712-64A194033B39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149089" y="2046219"/>
                  <a:ext cx="2894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BB4910C-5FC7-4D00-8B29-072F150901C2}"/>
                    </a:ext>
                  </a:extLst>
                </p14:cNvPr>
                <p14:cNvContentPartPr/>
                <p14:nvPr/>
              </p14:nvContentPartPr>
              <p14:xfrm>
                <a:off x="7298489" y="2143059"/>
                <a:ext cx="76320" cy="1350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BB4910C-5FC7-4D00-8B29-072F150901C2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289489" y="2134059"/>
                  <a:ext cx="93960" cy="15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A2CAD624-4C4A-4950-819D-71BE4B2C36D3}"/>
              </a:ext>
            </a:extLst>
          </p:cNvPr>
          <p:cNvGrpSpPr/>
          <p:nvPr/>
        </p:nvGrpSpPr>
        <p:grpSpPr>
          <a:xfrm>
            <a:off x="3982529" y="2054139"/>
            <a:ext cx="415440" cy="270000"/>
            <a:chOff x="3982529" y="2054139"/>
            <a:chExt cx="415440" cy="2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544702A-B405-455D-9CFB-D394BA65C946}"/>
                    </a:ext>
                  </a:extLst>
                </p14:cNvPr>
                <p14:cNvContentPartPr/>
                <p14:nvPr/>
              </p14:nvContentPartPr>
              <p14:xfrm>
                <a:off x="3982529" y="2184819"/>
                <a:ext cx="82800" cy="140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544702A-B405-455D-9CFB-D394BA65C946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973529" y="2175819"/>
                  <a:ext cx="1004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1FA27781-DBE1-41D4-B822-A65467F70BEB}"/>
                    </a:ext>
                  </a:extLst>
                </p14:cNvPr>
                <p14:cNvContentPartPr/>
                <p14:nvPr/>
              </p14:nvContentPartPr>
              <p14:xfrm>
                <a:off x="4122929" y="2107419"/>
                <a:ext cx="108000" cy="174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1FA27781-DBE1-41D4-B822-A65467F70BEB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4113899" y="2098400"/>
                  <a:ext cx="125699" cy="192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583C1087-A00A-472E-B79A-462A58746B91}"/>
                    </a:ext>
                  </a:extLst>
                </p14:cNvPr>
                <p14:cNvContentPartPr/>
                <p14:nvPr/>
              </p14:nvContentPartPr>
              <p14:xfrm>
                <a:off x="4331369" y="2054139"/>
                <a:ext cx="9000" cy="565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583C1087-A00A-472E-B79A-462A58746B91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4322715" y="2045139"/>
                  <a:ext cx="25962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B007B4A5-A929-4547-A8B2-2A775323F82F}"/>
                    </a:ext>
                  </a:extLst>
                </p14:cNvPr>
                <p14:cNvContentPartPr/>
                <p14:nvPr/>
              </p14:nvContentPartPr>
              <p14:xfrm>
                <a:off x="4290329" y="2153499"/>
                <a:ext cx="107280" cy="111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B007B4A5-A929-4547-A8B2-2A775323F82F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281359" y="2144780"/>
                  <a:ext cx="124861" cy="282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2DA8FB91-42E2-4AA5-99A3-6583FEB0DE00}"/>
                    </a:ext>
                  </a:extLst>
                </p14:cNvPr>
                <p14:cNvContentPartPr/>
                <p14:nvPr/>
              </p14:nvContentPartPr>
              <p14:xfrm>
                <a:off x="4290329" y="2211099"/>
                <a:ext cx="107640" cy="1130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2DA8FB91-42E2-4AA5-99A3-6583FEB0DE00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281329" y="2202099"/>
                  <a:ext cx="125280" cy="130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06115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7990"/>
          </a:xfrm>
        </p:spPr>
        <p:txBody>
          <a:bodyPr/>
          <a:lstStyle/>
          <a:p>
            <a:r>
              <a:rPr lang="en-US" dirty="0"/>
              <a:t> 1-3 Standards               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857B7-717E-4058-9011-A4B062405E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475071" y="1856647"/>
            <a:ext cx="4396341" cy="4200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A2.FBF.A.1 Write an expression that describes a relationship between two quantities. </a:t>
            </a:r>
          </a:p>
          <a:p>
            <a:endParaRPr lang="en-US" dirty="0"/>
          </a:p>
          <a:p>
            <a:r>
              <a:rPr lang="en-US" dirty="0">
                <a:ea typeface="+mj-lt"/>
                <a:cs typeface="+mj-lt"/>
              </a:rPr>
              <a:t>A2.FBF.A.1 Write a function that describes a relationship between two quantities. </a:t>
            </a:r>
          </a:p>
          <a:p>
            <a:endParaRPr lang="en-US" dirty="0">
              <a:ea typeface="+mj-lt"/>
              <a:cs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6250130" y="1856646"/>
            <a:ext cx="4954617" cy="4200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I can simplify algebraic expressions without procedural errors. </a:t>
            </a:r>
          </a:p>
          <a:p>
            <a:endParaRPr lang="en-US" dirty="0"/>
          </a:p>
          <a:p>
            <a:r>
              <a:rPr lang="en-US" dirty="0"/>
              <a:t>I can evaluate algebraic expressions without procedural errors.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8B283C-5092-4AC1-9484-332F4AAD9BD4}"/>
                  </a:ext>
                </a:extLst>
              </p14:cNvPr>
              <p14:cNvContentPartPr/>
              <p14:nvPr/>
            </p14:nvContentPartPr>
            <p14:xfrm>
              <a:off x="5493089" y="-503445"/>
              <a:ext cx="118080" cy="1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8B283C-5092-4AC1-9484-332F4AAD9B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84449" y="-512085"/>
                <a:ext cx="135720" cy="2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03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6672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Bell Work</a:t>
            </a:r>
          </a:p>
        </p:txBody>
      </p:sp>
      <p:pic>
        <p:nvPicPr>
          <p:cNvPr id="10" name="Picture 10" descr="A picture containing draw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6B1257A-CFC3-4394-A324-B6E4FD10BBC3}"/>
                  </a:ext>
                </a:extLst>
              </p:cNvPr>
              <p:cNvSpPr/>
              <p:nvPr/>
            </p:nvSpPr>
            <p:spPr>
              <a:xfrm>
                <a:off x="646111" y="1619441"/>
                <a:ext cx="10220672" cy="4093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US" sz="3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5−4</m:t>
                            </m:r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den>
                    </m:f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3200" b="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40÷2+(5−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 Identify the rule and find the next term -3, 1, 5, 9,… </a:t>
                </a:r>
                <a:endParaRPr lang="en-US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05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6B1257A-CFC3-4394-A324-B6E4FD10BB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1" y="1619441"/>
                <a:ext cx="10220672" cy="4093236"/>
              </a:xfrm>
              <a:prstGeom prst="rect">
                <a:avLst/>
              </a:prstGeom>
              <a:blipFill>
                <a:blip r:embed="rId4"/>
                <a:stretch>
                  <a:fillRect l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F3860FD8-DBA0-42E4-AA83-8B8EA7041C35}"/>
              </a:ext>
            </a:extLst>
          </p:cNvPr>
          <p:cNvGrpSpPr/>
          <p:nvPr/>
        </p:nvGrpSpPr>
        <p:grpSpPr>
          <a:xfrm>
            <a:off x="3164249" y="2222475"/>
            <a:ext cx="1324440" cy="321840"/>
            <a:chOff x="3164249" y="2222475"/>
            <a:chExt cx="1324440" cy="32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7CD5EF8-F1CD-4DBA-8538-15C6D366D35C}"/>
                    </a:ext>
                  </a:extLst>
                </p14:cNvPr>
                <p14:cNvContentPartPr/>
                <p14:nvPr/>
              </p14:nvContentPartPr>
              <p14:xfrm>
                <a:off x="3164249" y="2257755"/>
                <a:ext cx="182160" cy="272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7CD5EF8-F1CD-4DBA-8538-15C6D366D35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46609" y="2240115"/>
                  <a:ext cx="2178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2A39D55-499A-4209-BD91-FB2C5E04AEE7}"/>
                    </a:ext>
                  </a:extLst>
                </p14:cNvPr>
                <p14:cNvContentPartPr/>
                <p14:nvPr/>
              </p14:nvContentPartPr>
              <p14:xfrm>
                <a:off x="3447569" y="2222475"/>
                <a:ext cx="151920" cy="27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2A39D55-499A-4209-BD91-FB2C5E04AEE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29929" y="2204835"/>
                  <a:ext cx="1875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DF7DE1D-E018-4D18-9ECB-5D2BE03896A4}"/>
                    </a:ext>
                  </a:extLst>
                </p14:cNvPr>
                <p14:cNvContentPartPr/>
                <p14:nvPr/>
              </p14:nvContentPartPr>
              <p14:xfrm>
                <a:off x="3672209" y="2298435"/>
                <a:ext cx="43200" cy="190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DF7DE1D-E018-4D18-9ECB-5D2BE03896A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54209" y="2280435"/>
                  <a:ext cx="788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C7653FA-BD2C-4073-B827-5818E26105AD}"/>
                    </a:ext>
                  </a:extLst>
                </p14:cNvPr>
                <p14:cNvContentPartPr/>
                <p14:nvPr/>
              </p14:nvContentPartPr>
              <p14:xfrm>
                <a:off x="3808289" y="2246595"/>
                <a:ext cx="106200" cy="297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C7653FA-BD2C-4073-B827-5818E26105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90289" y="2228955"/>
                  <a:ext cx="1418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22FEB56-81AA-4C2E-B00D-B713F3957868}"/>
                    </a:ext>
                  </a:extLst>
                </p14:cNvPr>
                <p14:cNvContentPartPr/>
                <p14:nvPr/>
              </p14:nvContentPartPr>
              <p14:xfrm>
                <a:off x="4064249" y="2358195"/>
                <a:ext cx="114840" cy="14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22FEB56-81AA-4C2E-B00D-B713F395786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46609" y="2340195"/>
                  <a:ext cx="1504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7BDE64A-BDD1-4358-BF84-549029D5E94E}"/>
                    </a:ext>
                  </a:extLst>
                </p14:cNvPr>
                <p14:cNvContentPartPr/>
                <p14:nvPr/>
              </p14:nvContentPartPr>
              <p14:xfrm>
                <a:off x="4289609" y="2245875"/>
                <a:ext cx="199080" cy="293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7BDE64A-BDD1-4358-BF84-549029D5E94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71969" y="2227875"/>
                  <a:ext cx="234720" cy="32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73CBF5-8BC5-4464-9C0C-E86715BF8CBE}"/>
              </a:ext>
            </a:extLst>
          </p:cNvPr>
          <p:cNvGrpSpPr/>
          <p:nvPr/>
        </p:nvGrpSpPr>
        <p:grpSpPr>
          <a:xfrm>
            <a:off x="2758889" y="1697595"/>
            <a:ext cx="2107800" cy="423360"/>
            <a:chOff x="2758889" y="1697595"/>
            <a:chExt cx="210780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0AD5A37-37B0-4046-9EEC-ABE662550998}"/>
                    </a:ext>
                  </a:extLst>
                </p14:cNvPr>
                <p14:cNvContentPartPr/>
                <p14:nvPr/>
              </p14:nvContentPartPr>
              <p14:xfrm>
                <a:off x="2758889" y="1980555"/>
                <a:ext cx="131760" cy="22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0AD5A37-37B0-4046-9EEC-ABE66255099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40889" y="1962915"/>
                  <a:ext cx="1674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1D03A34-ABEF-4273-8A71-7FD021AD6AAE}"/>
                    </a:ext>
                  </a:extLst>
                </p14:cNvPr>
                <p14:cNvContentPartPr/>
                <p14:nvPr/>
              </p14:nvContentPartPr>
              <p14:xfrm>
                <a:off x="2817929" y="2053635"/>
                <a:ext cx="145080" cy="25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1D03A34-ABEF-4273-8A71-7FD021AD6AA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800289" y="2035635"/>
                  <a:ext cx="1807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5C202D7-FE3A-4492-A991-FE68F24F8F6E}"/>
                    </a:ext>
                  </a:extLst>
                </p14:cNvPr>
                <p14:cNvContentPartPr/>
                <p14:nvPr/>
              </p14:nvContentPartPr>
              <p14:xfrm>
                <a:off x="4266209" y="2039595"/>
                <a:ext cx="69480" cy="7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5C202D7-FE3A-4492-A991-FE68F24F8F6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48569" y="2021595"/>
                  <a:ext cx="1051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6C7A76C-140C-454C-B83E-A74E9781D40E}"/>
                    </a:ext>
                  </a:extLst>
                </p14:cNvPr>
                <p14:cNvContentPartPr/>
                <p14:nvPr/>
              </p14:nvContentPartPr>
              <p14:xfrm>
                <a:off x="3063449" y="2033835"/>
                <a:ext cx="1478160" cy="87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6C7A76C-140C-454C-B83E-A74E9781D40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045809" y="2015835"/>
                  <a:ext cx="15138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E80907B-FD85-4FDD-816F-8FEAE8DB04A5}"/>
                    </a:ext>
                  </a:extLst>
                </p14:cNvPr>
                <p14:cNvContentPartPr/>
                <p14:nvPr/>
              </p14:nvContentPartPr>
              <p14:xfrm>
                <a:off x="3529649" y="1740435"/>
                <a:ext cx="100080" cy="84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E80907B-FD85-4FDD-816F-8FEAE8DB04A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11649" y="1722795"/>
                  <a:ext cx="1357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8EE5F91-ABC6-4E89-AC94-110E32B0E5C1}"/>
                    </a:ext>
                  </a:extLst>
                </p14:cNvPr>
                <p14:cNvContentPartPr/>
                <p14:nvPr/>
              </p14:nvContentPartPr>
              <p14:xfrm>
                <a:off x="3628649" y="1726035"/>
                <a:ext cx="24840" cy="194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8EE5F91-ABC6-4E89-AC94-110E32B0E5C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10649" y="1708395"/>
                  <a:ext cx="604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E76FB51-7934-449F-8368-F4A489E28403}"/>
                    </a:ext>
                  </a:extLst>
                </p14:cNvPr>
                <p14:cNvContentPartPr/>
                <p14:nvPr/>
              </p14:nvContentPartPr>
              <p14:xfrm>
                <a:off x="3789929" y="1697595"/>
                <a:ext cx="134280" cy="236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E76FB51-7934-449F-8368-F4A489E2840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71929" y="1679955"/>
                  <a:ext cx="1699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B3BEE53-53B7-49D1-9856-255178829254}"/>
                    </a:ext>
                  </a:extLst>
                </p14:cNvPr>
                <p14:cNvContentPartPr/>
                <p14:nvPr/>
              </p14:nvContentPartPr>
              <p14:xfrm>
                <a:off x="4697849" y="1899915"/>
                <a:ext cx="127440" cy="31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B3BEE53-53B7-49D1-9856-25517882925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679849" y="1881915"/>
                  <a:ext cx="1630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14973E8-C043-4C4C-950E-CFFC5AC92F74}"/>
                    </a:ext>
                  </a:extLst>
                </p14:cNvPr>
                <p14:cNvContentPartPr/>
                <p14:nvPr/>
              </p14:nvContentPartPr>
              <p14:xfrm>
                <a:off x="4722689" y="2006835"/>
                <a:ext cx="144000" cy="18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14973E8-C043-4C4C-950E-CFFC5AC92F7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705049" y="1988835"/>
                  <a:ext cx="17964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7CAD88-8AE4-4E7E-BC4B-02F78F4791DA}"/>
              </a:ext>
            </a:extLst>
          </p:cNvPr>
          <p:cNvGrpSpPr/>
          <p:nvPr/>
        </p:nvGrpSpPr>
        <p:grpSpPr>
          <a:xfrm>
            <a:off x="5304809" y="1656195"/>
            <a:ext cx="514080" cy="730080"/>
            <a:chOff x="5304809" y="1656195"/>
            <a:chExt cx="514080" cy="73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710011F-CA32-42E1-A4F8-4BE6D9E57F05}"/>
                    </a:ext>
                  </a:extLst>
                </p14:cNvPr>
                <p14:cNvContentPartPr/>
                <p14:nvPr/>
              </p14:nvContentPartPr>
              <p14:xfrm>
                <a:off x="5304809" y="1712715"/>
                <a:ext cx="150120" cy="108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710011F-CA32-42E1-A4F8-4BE6D9E57F0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87169" y="1695075"/>
                  <a:ext cx="1857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9AB39FC-7771-4FCC-803E-257AF603E4DB}"/>
                    </a:ext>
                  </a:extLst>
                </p14:cNvPr>
                <p14:cNvContentPartPr/>
                <p14:nvPr/>
              </p14:nvContentPartPr>
              <p14:xfrm>
                <a:off x="5438729" y="1656195"/>
                <a:ext cx="32040" cy="267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9AB39FC-7771-4FCC-803E-257AF603E4D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21089" y="1638555"/>
                  <a:ext cx="6768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ACE3B40-76B3-4512-A77C-B1768DA43DD1}"/>
                    </a:ext>
                  </a:extLst>
                </p14:cNvPr>
                <p14:cNvContentPartPr/>
                <p14:nvPr/>
              </p14:nvContentPartPr>
              <p14:xfrm>
                <a:off x="5605409" y="1681395"/>
                <a:ext cx="116640" cy="225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ACE3B40-76B3-4512-A77C-B1768DA43DD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87769" y="1663755"/>
                  <a:ext cx="1522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D16B115-3204-4C27-B99C-E16BDAF221CF}"/>
                    </a:ext>
                  </a:extLst>
                </p14:cNvPr>
                <p14:cNvContentPartPr/>
                <p14:nvPr/>
              </p14:nvContentPartPr>
              <p14:xfrm>
                <a:off x="5321369" y="1990635"/>
                <a:ext cx="497520" cy="63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D16B115-3204-4C27-B99C-E16BDAF221C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303369" y="1972635"/>
                  <a:ext cx="5331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AC1C4CE-4DDE-42DD-89DE-69652A014BDE}"/>
                    </a:ext>
                  </a:extLst>
                </p14:cNvPr>
                <p14:cNvContentPartPr/>
                <p14:nvPr/>
              </p14:nvContentPartPr>
              <p14:xfrm>
                <a:off x="5476889" y="2132115"/>
                <a:ext cx="155520" cy="254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AC1C4CE-4DDE-42DD-89DE-69652A014BD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458889" y="2114115"/>
                  <a:ext cx="191160" cy="28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3D8973E-2FC7-48E3-9AD4-F093CE46FFCE}"/>
              </a:ext>
            </a:extLst>
          </p:cNvPr>
          <p:cNvGrpSpPr/>
          <p:nvPr/>
        </p:nvGrpSpPr>
        <p:grpSpPr>
          <a:xfrm>
            <a:off x="5991689" y="1814595"/>
            <a:ext cx="563040" cy="271080"/>
            <a:chOff x="5991689" y="1814595"/>
            <a:chExt cx="56304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E68789D-FFC0-4C56-A297-C042DDD433ED}"/>
                    </a:ext>
                  </a:extLst>
                </p14:cNvPr>
                <p14:cNvContentPartPr/>
                <p14:nvPr/>
              </p14:nvContentPartPr>
              <p14:xfrm>
                <a:off x="5991689" y="1885875"/>
                <a:ext cx="151920" cy="11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E68789D-FFC0-4C56-A297-C042DDD433E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973689" y="1868235"/>
                  <a:ext cx="1875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F848FE0-A4CF-4908-81C4-F5D76F1F3B6D}"/>
                    </a:ext>
                  </a:extLst>
                </p14:cNvPr>
                <p14:cNvContentPartPr/>
                <p14:nvPr/>
              </p14:nvContentPartPr>
              <p14:xfrm>
                <a:off x="6026969" y="2005395"/>
                <a:ext cx="138240" cy="34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F848FE0-A4CF-4908-81C4-F5D76F1F3B6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008969" y="1987755"/>
                  <a:ext cx="1738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713F0D3-F6D9-45C9-A483-F810C2C0F821}"/>
                    </a:ext>
                  </a:extLst>
                </p14:cNvPr>
                <p14:cNvContentPartPr/>
                <p14:nvPr/>
              </p14:nvContentPartPr>
              <p14:xfrm>
                <a:off x="6400289" y="1814595"/>
                <a:ext cx="154440" cy="271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713F0D3-F6D9-45C9-A483-F810C2C0F82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382649" y="1796955"/>
                  <a:ext cx="190080" cy="30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E338ED2-279B-4F67-B1B5-E94F4CD1ED42}"/>
              </a:ext>
            </a:extLst>
          </p:cNvPr>
          <p:cNvGrpSpPr/>
          <p:nvPr/>
        </p:nvGrpSpPr>
        <p:grpSpPr>
          <a:xfrm>
            <a:off x="4426769" y="2781555"/>
            <a:ext cx="2054160" cy="631440"/>
            <a:chOff x="4426769" y="2781555"/>
            <a:chExt cx="2054160" cy="63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59B9BB1-EF1C-4313-8045-1E4085F41F0C}"/>
                    </a:ext>
                  </a:extLst>
                </p14:cNvPr>
                <p14:cNvContentPartPr/>
                <p14:nvPr/>
              </p14:nvContentPartPr>
              <p14:xfrm>
                <a:off x="4426769" y="3025995"/>
                <a:ext cx="660600" cy="387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59B9BB1-EF1C-4313-8045-1E4085F41F0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409129" y="3007995"/>
                  <a:ext cx="69624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D2C2146-569F-43D1-98EB-3A606AABA464}"/>
                    </a:ext>
                  </a:extLst>
                </p14:cNvPr>
                <p14:cNvContentPartPr/>
                <p14:nvPr/>
              </p14:nvContentPartPr>
              <p14:xfrm>
                <a:off x="4430729" y="3203475"/>
                <a:ext cx="51840" cy="183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D2C2146-569F-43D1-98EB-3A606AABA46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412729" y="3185475"/>
                  <a:ext cx="874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3D2AFAC-6BA1-4429-83F4-CB07EF94F47C}"/>
                    </a:ext>
                  </a:extLst>
                </p14:cNvPr>
                <p14:cNvContentPartPr/>
                <p14:nvPr/>
              </p14:nvContentPartPr>
              <p14:xfrm>
                <a:off x="5279609" y="2866515"/>
                <a:ext cx="309600" cy="235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3D2AFAC-6BA1-4429-83F4-CB07EF94F47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261609" y="2848875"/>
                  <a:ext cx="34524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40737BB-3C6C-43AB-99EB-44201696C15D}"/>
                    </a:ext>
                  </a:extLst>
                </p14:cNvPr>
                <p14:cNvContentPartPr/>
                <p14:nvPr/>
              </p14:nvContentPartPr>
              <p14:xfrm>
                <a:off x="5675609" y="2883435"/>
                <a:ext cx="392040" cy="190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40737BB-3C6C-43AB-99EB-44201696C15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657969" y="2865435"/>
                  <a:ext cx="4276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C6FE2BB-8CDF-4F99-A36E-C73FD6077316}"/>
                    </a:ext>
                  </a:extLst>
                </p14:cNvPr>
                <p14:cNvContentPartPr/>
                <p14:nvPr/>
              </p14:nvContentPartPr>
              <p14:xfrm>
                <a:off x="6184289" y="2781555"/>
                <a:ext cx="56880" cy="267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C6FE2BB-8CDF-4F99-A36E-C73FD607731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166289" y="2763915"/>
                  <a:ext cx="9252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FB62F56-CBA0-425F-B3FC-BEA0A90B4AB5}"/>
                    </a:ext>
                  </a:extLst>
                </p14:cNvPr>
                <p14:cNvContentPartPr/>
                <p14:nvPr/>
              </p14:nvContentPartPr>
              <p14:xfrm>
                <a:off x="6096089" y="2892435"/>
                <a:ext cx="187920" cy="32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FB62F56-CBA0-425F-B3FC-BEA0A90B4AB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078449" y="2874795"/>
                  <a:ext cx="2235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3282BF8-3D96-438B-BD1B-C48DB34B2CBE}"/>
                    </a:ext>
                  </a:extLst>
                </p14:cNvPr>
                <p14:cNvContentPartPr/>
                <p14:nvPr/>
              </p14:nvContentPartPr>
              <p14:xfrm>
                <a:off x="6340889" y="2841675"/>
                <a:ext cx="140040" cy="194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3282BF8-3D96-438B-BD1B-C48DB34B2CB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323249" y="2823675"/>
                  <a:ext cx="175680" cy="23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0922641-7D1A-4113-803B-981AF34F1A86}"/>
              </a:ext>
            </a:extLst>
          </p:cNvPr>
          <p:cNvGrpSpPr/>
          <p:nvPr/>
        </p:nvGrpSpPr>
        <p:grpSpPr>
          <a:xfrm>
            <a:off x="6745169" y="2800635"/>
            <a:ext cx="361080" cy="171000"/>
            <a:chOff x="6745169" y="2800635"/>
            <a:chExt cx="361080" cy="17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8CCBB4F-684B-412A-B0E8-9D735FB4C225}"/>
                    </a:ext>
                  </a:extLst>
                </p14:cNvPr>
                <p14:cNvContentPartPr/>
                <p14:nvPr/>
              </p14:nvContentPartPr>
              <p14:xfrm>
                <a:off x="6745169" y="2843115"/>
                <a:ext cx="203760" cy="124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8CCBB4F-684B-412A-B0E8-9D735FB4C22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727169" y="2825115"/>
                  <a:ext cx="2394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3E09865-2F72-4507-BA09-78EAF976A645}"/>
                    </a:ext>
                  </a:extLst>
                </p14:cNvPr>
                <p14:cNvContentPartPr/>
                <p14:nvPr/>
              </p14:nvContentPartPr>
              <p14:xfrm>
                <a:off x="6985649" y="2800635"/>
                <a:ext cx="120600" cy="171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3E09865-2F72-4507-BA09-78EAF976A64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967649" y="2782635"/>
                  <a:ext cx="156240" cy="20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5D42DB3-1398-425D-BB13-16B7AD61878B}"/>
              </a:ext>
            </a:extLst>
          </p:cNvPr>
          <p:cNvGrpSpPr/>
          <p:nvPr/>
        </p:nvGrpSpPr>
        <p:grpSpPr>
          <a:xfrm>
            <a:off x="7338809" y="2528115"/>
            <a:ext cx="1797840" cy="482040"/>
            <a:chOff x="7338809" y="2528115"/>
            <a:chExt cx="1797840" cy="48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C6A8C77-26BD-4190-BA69-EE7B9C47A8FB}"/>
                    </a:ext>
                  </a:extLst>
                </p14:cNvPr>
                <p14:cNvContentPartPr/>
                <p14:nvPr/>
              </p14:nvContentPartPr>
              <p14:xfrm>
                <a:off x="7338809" y="2802435"/>
                <a:ext cx="240120" cy="1569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C6A8C77-26BD-4190-BA69-EE7B9C47A8F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320809" y="2784435"/>
                  <a:ext cx="2757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9F0F1BE-4FAA-4DF8-9675-C51EEABF7B11}"/>
                    </a:ext>
                  </a:extLst>
                </p14:cNvPr>
                <p14:cNvContentPartPr/>
                <p14:nvPr/>
              </p14:nvContentPartPr>
              <p14:xfrm>
                <a:off x="7586849" y="2798115"/>
                <a:ext cx="204120" cy="108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9F0F1BE-4FAA-4DF8-9675-C51EEABF7B1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568849" y="2780115"/>
                  <a:ext cx="2397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7DACA2D-5E33-467F-87BB-9267EA6D0E09}"/>
                    </a:ext>
                  </a:extLst>
                </p14:cNvPr>
                <p14:cNvContentPartPr/>
                <p14:nvPr/>
              </p14:nvContentPartPr>
              <p14:xfrm>
                <a:off x="7632569" y="2771475"/>
                <a:ext cx="81720" cy="154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7DACA2D-5E33-467F-87BB-9267EA6D0E0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614929" y="2753835"/>
                  <a:ext cx="1173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77FC66D-EC22-4002-9360-13E1EF9DEF88}"/>
                    </a:ext>
                  </a:extLst>
                </p14:cNvPr>
                <p14:cNvContentPartPr/>
                <p14:nvPr/>
              </p14:nvContentPartPr>
              <p14:xfrm>
                <a:off x="7832729" y="2772195"/>
                <a:ext cx="145440" cy="237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77FC66D-EC22-4002-9360-13E1EF9DEF8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815089" y="2754555"/>
                  <a:ext cx="1810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EBF72A2-A826-49C4-90F2-F67F5FC1931D}"/>
                    </a:ext>
                  </a:extLst>
                </p14:cNvPr>
                <p14:cNvContentPartPr/>
                <p14:nvPr/>
              </p14:nvContentPartPr>
              <p14:xfrm>
                <a:off x="8053049" y="2767155"/>
                <a:ext cx="120240" cy="127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EBF72A2-A826-49C4-90F2-F67F5FC1931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035049" y="2749515"/>
                  <a:ext cx="1558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F70E49D-F9E2-4C75-B15D-0E4CCEAE45EF}"/>
                    </a:ext>
                  </a:extLst>
                </p14:cNvPr>
                <p14:cNvContentPartPr/>
                <p14:nvPr/>
              </p14:nvContentPartPr>
              <p14:xfrm>
                <a:off x="8234489" y="2755275"/>
                <a:ext cx="163440" cy="117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F70E49D-F9E2-4C75-B15D-0E4CCEAE45E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216489" y="2737635"/>
                  <a:ext cx="1990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DCE2E59-5C99-4C3C-B135-793D37E63D5B}"/>
                    </a:ext>
                  </a:extLst>
                </p14:cNvPr>
                <p14:cNvContentPartPr/>
                <p14:nvPr/>
              </p14:nvContentPartPr>
              <p14:xfrm>
                <a:off x="8465969" y="2723595"/>
                <a:ext cx="214920" cy="1206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DCE2E59-5C99-4C3C-B135-793D37E63D5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448329" y="2705595"/>
                  <a:ext cx="2505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F21AF28-265D-405E-A90D-CC89B61C7DC5}"/>
                    </a:ext>
                  </a:extLst>
                </p14:cNvPr>
                <p14:cNvContentPartPr/>
                <p14:nvPr/>
              </p14:nvContentPartPr>
              <p14:xfrm>
                <a:off x="8693129" y="2694435"/>
                <a:ext cx="227520" cy="158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F21AF28-265D-405E-A90D-CC89B61C7DC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675489" y="2676435"/>
                  <a:ext cx="2631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9EF95FD-9992-479C-9C8D-636DF0BCD660}"/>
                    </a:ext>
                  </a:extLst>
                </p14:cNvPr>
                <p14:cNvContentPartPr/>
                <p14:nvPr/>
              </p14:nvContentPartPr>
              <p14:xfrm>
                <a:off x="9005969" y="2528115"/>
                <a:ext cx="82080" cy="2631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9EF95FD-9992-479C-9C8D-636DF0BCD66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988329" y="2510115"/>
                  <a:ext cx="1177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FDCC1DF-D527-49CD-B676-A4BB7E9E1BA7}"/>
                    </a:ext>
                  </a:extLst>
                </p14:cNvPr>
                <p14:cNvContentPartPr/>
                <p14:nvPr/>
              </p14:nvContentPartPr>
              <p14:xfrm>
                <a:off x="8891489" y="2604075"/>
                <a:ext cx="245160" cy="64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FDCC1DF-D527-49CD-B676-A4BB7E9E1BA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873849" y="2586435"/>
                  <a:ext cx="280800" cy="9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7F13647-A9E3-4282-B495-088B372CB7BC}"/>
              </a:ext>
            </a:extLst>
          </p:cNvPr>
          <p:cNvGrpSpPr/>
          <p:nvPr/>
        </p:nvGrpSpPr>
        <p:grpSpPr>
          <a:xfrm>
            <a:off x="1573769" y="3888555"/>
            <a:ext cx="2329560" cy="844200"/>
            <a:chOff x="1573769" y="3888555"/>
            <a:chExt cx="2329560" cy="84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BAA2324-649A-48F4-8393-F50306F7B775}"/>
                    </a:ext>
                  </a:extLst>
                </p14:cNvPr>
                <p14:cNvContentPartPr/>
                <p14:nvPr/>
              </p14:nvContentPartPr>
              <p14:xfrm>
                <a:off x="1573769" y="3949755"/>
                <a:ext cx="101160" cy="94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BAA2324-649A-48F4-8393-F50306F7B77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555769" y="3932115"/>
                  <a:ext cx="1368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7E541D4-C706-4030-9D34-A9E314D24E8B}"/>
                    </a:ext>
                  </a:extLst>
                </p14:cNvPr>
                <p14:cNvContentPartPr/>
                <p14:nvPr/>
              </p14:nvContentPartPr>
              <p14:xfrm>
                <a:off x="1680689" y="3914475"/>
                <a:ext cx="52560" cy="254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7E541D4-C706-4030-9D34-A9E314D24E8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662689" y="3896835"/>
                  <a:ext cx="882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B4EFD7D-13CD-4DA0-9EB5-985FFE97A2F5}"/>
                    </a:ext>
                  </a:extLst>
                </p14:cNvPr>
                <p14:cNvContentPartPr/>
                <p14:nvPr/>
              </p14:nvContentPartPr>
              <p14:xfrm>
                <a:off x="1765649" y="3965235"/>
                <a:ext cx="115560" cy="155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B4EFD7D-13CD-4DA0-9EB5-985FFE97A2F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747649" y="3947595"/>
                  <a:ext cx="1512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9A82E9D-5697-4106-9303-4C85A1809BBA}"/>
                    </a:ext>
                  </a:extLst>
                </p14:cNvPr>
                <p14:cNvContentPartPr/>
                <p14:nvPr/>
              </p14:nvContentPartPr>
              <p14:xfrm>
                <a:off x="2057609" y="3959475"/>
                <a:ext cx="1080" cy="17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9A82E9D-5697-4106-9303-4C85A1809BB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039969" y="3941475"/>
                  <a:ext cx="367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4327633-B113-4B99-B9B3-D0F96D825619}"/>
                    </a:ext>
                  </a:extLst>
                </p14:cNvPr>
                <p14:cNvContentPartPr/>
                <p14:nvPr/>
              </p14:nvContentPartPr>
              <p14:xfrm>
                <a:off x="1964009" y="4070715"/>
                <a:ext cx="138960" cy="12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4327633-B113-4B99-B9B3-D0F96D82561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946009" y="4053075"/>
                  <a:ext cx="1746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BEBD5A7-205F-4AF8-9C27-DCF4B0240EFC}"/>
                    </a:ext>
                  </a:extLst>
                </p14:cNvPr>
                <p14:cNvContentPartPr/>
                <p14:nvPr/>
              </p14:nvContentPartPr>
              <p14:xfrm>
                <a:off x="2057609" y="4131195"/>
                <a:ext cx="10440" cy="64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BEBD5A7-205F-4AF8-9C27-DCF4B0240EF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039969" y="4113195"/>
                  <a:ext cx="46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FB7BA04-3C04-4F7A-AF45-6457F2D093F9}"/>
                    </a:ext>
                  </a:extLst>
                </p14:cNvPr>
                <p14:cNvContentPartPr/>
                <p14:nvPr/>
              </p14:nvContentPartPr>
              <p14:xfrm>
                <a:off x="2234009" y="3927075"/>
                <a:ext cx="174600" cy="197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FB7BA04-3C04-4F7A-AF45-6457F2D093F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216009" y="3909435"/>
                  <a:ext cx="2102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5C5A7DC-9CF6-44B7-AF1F-52409EDDA3E7}"/>
                    </a:ext>
                  </a:extLst>
                </p14:cNvPr>
                <p14:cNvContentPartPr/>
                <p14:nvPr/>
              </p14:nvContentPartPr>
              <p14:xfrm>
                <a:off x="2651249" y="3945435"/>
                <a:ext cx="21600" cy="1771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5C5A7DC-9CF6-44B7-AF1F-52409EDDA3E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633249" y="3927795"/>
                  <a:ext cx="572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162BC82-6847-4CAA-B024-184470D2A9C8}"/>
                    </a:ext>
                  </a:extLst>
                </p14:cNvPr>
                <p14:cNvContentPartPr/>
                <p14:nvPr/>
              </p14:nvContentPartPr>
              <p14:xfrm>
                <a:off x="2548649" y="4049835"/>
                <a:ext cx="178560" cy="280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162BC82-6847-4CAA-B024-184470D2A9C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530649" y="4032195"/>
                  <a:ext cx="2142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8E5407D-9083-4647-9048-2D5C3DA1E0D7}"/>
                    </a:ext>
                  </a:extLst>
                </p14:cNvPr>
                <p14:cNvContentPartPr/>
                <p14:nvPr/>
              </p14:nvContentPartPr>
              <p14:xfrm>
                <a:off x="2936009" y="3912675"/>
                <a:ext cx="140760" cy="2764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8E5407D-9083-4647-9048-2D5C3DA1E0D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918369" y="3895035"/>
                  <a:ext cx="1764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5901081-056E-4A70-BAD6-9B47B95D6FF2}"/>
                    </a:ext>
                  </a:extLst>
                </p14:cNvPr>
                <p14:cNvContentPartPr/>
                <p14:nvPr/>
              </p14:nvContentPartPr>
              <p14:xfrm>
                <a:off x="3156329" y="3971355"/>
                <a:ext cx="125640" cy="1886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5901081-056E-4A70-BAD6-9B47B95D6FF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138689" y="3953355"/>
                  <a:ext cx="1612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DF10645-4259-41D8-8060-A142317944E3}"/>
                    </a:ext>
                  </a:extLst>
                </p14:cNvPr>
                <p14:cNvContentPartPr/>
                <p14:nvPr/>
              </p14:nvContentPartPr>
              <p14:xfrm>
                <a:off x="3369449" y="4067475"/>
                <a:ext cx="108000" cy="72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DF10645-4259-41D8-8060-A142317944E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351449" y="4049835"/>
                  <a:ext cx="1436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6242454-576C-44BB-AAB5-C843928C9879}"/>
                    </a:ext>
                  </a:extLst>
                </p14:cNvPr>
                <p14:cNvContentPartPr/>
                <p14:nvPr/>
              </p14:nvContentPartPr>
              <p14:xfrm>
                <a:off x="3593369" y="3947235"/>
                <a:ext cx="120600" cy="1911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6242454-576C-44BB-AAB5-C843928C987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575729" y="3929235"/>
                  <a:ext cx="1562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05153B3-9598-4795-B421-CE739B99BD7C}"/>
                    </a:ext>
                  </a:extLst>
                </p14:cNvPr>
                <p14:cNvContentPartPr/>
                <p14:nvPr/>
              </p14:nvContentPartPr>
              <p14:xfrm>
                <a:off x="3780929" y="3888555"/>
                <a:ext cx="122400" cy="355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05153B3-9598-4795-B421-CE739B99BD7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763289" y="3870555"/>
                  <a:ext cx="15804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F69376D-D059-4A01-97CF-9D0C66B6E940}"/>
                    </a:ext>
                  </a:extLst>
                </p14:cNvPr>
                <p14:cNvContentPartPr/>
                <p14:nvPr/>
              </p14:nvContentPartPr>
              <p14:xfrm>
                <a:off x="1664849" y="4242435"/>
                <a:ext cx="123120" cy="1148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F69376D-D059-4A01-97CF-9D0C66B6E94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646849" y="4224795"/>
                  <a:ext cx="1587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B238FAF-9550-4100-BC1C-8F27090B88BA}"/>
                    </a:ext>
                  </a:extLst>
                </p14:cNvPr>
                <p14:cNvContentPartPr/>
                <p14:nvPr/>
              </p14:nvContentPartPr>
              <p14:xfrm>
                <a:off x="1774649" y="4233075"/>
                <a:ext cx="21600" cy="194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B238FAF-9550-4100-BC1C-8F27090B88B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756649" y="4215435"/>
                  <a:ext cx="572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DD00CC8-7245-4075-A3C5-F0C110CFC4AF}"/>
                    </a:ext>
                  </a:extLst>
                </p14:cNvPr>
                <p14:cNvContentPartPr/>
                <p14:nvPr/>
              </p14:nvContentPartPr>
              <p14:xfrm>
                <a:off x="1835489" y="4275915"/>
                <a:ext cx="135000" cy="133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DD00CC8-7245-4075-A3C5-F0C110CFC4A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817489" y="4258275"/>
                  <a:ext cx="1706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EFE737D-A565-4411-B36E-C4877F5CE5E8}"/>
                    </a:ext>
                  </a:extLst>
                </p14:cNvPr>
                <p14:cNvContentPartPr/>
                <p14:nvPr/>
              </p14:nvContentPartPr>
              <p14:xfrm>
                <a:off x="2130689" y="4241355"/>
                <a:ext cx="4680" cy="223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EFE737D-A565-4411-B36E-C4877F5CE5E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112689" y="4223355"/>
                  <a:ext cx="403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33C460E-1B37-47A8-8E30-12D38583B787}"/>
                    </a:ext>
                  </a:extLst>
                </p14:cNvPr>
                <p14:cNvContentPartPr/>
                <p14:nvPr/>
              </p14:nvContentPartPr>
              <p14:xfrm>
                <a:off x="2074529" y="4355115"/>
                <a:ext cx="118080" cy="918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33C460E-1B37-47A8-8E30-12D38583B78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056889" y="4337475"/>
                  <a:ext cx="1537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012959F-A66A-4A1D-A20C-BCE32979F9F7}"/>
                    </a:ext>
                  </a:extLst>
                </p14:cNvPr>
                <p14:cNvContentPartPr/>
                <p14:nvPr/>
              </p14:nvContentPartPr>
              <p14:xfrm>
                <a:off x="2314289" y="4240275"/>
                <a:ext cx="149040" cy="2019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012959F-A66A-4A1D-A20C-BCE32979F9F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296649" y="4222275"/>
                  <a:ext cx="1846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3F7EC07-0E7F-48D6-88AD-63ED34ADC1DC}"/>
                    </a:ext>
                  </a:extLst>
                </p14:cNvPr>
                <p14:cNvContentPartPr/>
                <p14:nvPr/>
              </p14:nvContentPartPr>
              <p14:xfrm>
                <a:off x="2641169" y="4252515"/>
                <a:ext cx="48240" cy="153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3F7EC07-0E7F-48D6-88AD-63ED34ADC1D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623169" y="4234875"/>
                  <a:ext cx="83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EBE950B-2EDF-45E2-A76E-655FB6D9C1DF}"/>
                    </a:ext>
                  </a:extLst>
                </p14:cNvPr>
                <p14:cNvContentPartPr/>
                <p14:nvPr/>
              </p14:nvContentPartPr>
              <p14:xfrm>
                <a:off x="2581409" y="4333155"/>
                <a:ext cx="133200" cy="190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EBE950B-2EDF-45E2-A76E-655FB6D9C1D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563409" y="4315515"/>
                  <a:ext cx="168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41F6802-FE40-4EF2-BD0C-645B7D5F4A75}"/>
                    </a:ext>
                  </a:extLst>
                </p14:cNvPr>
                <p14:cNvContentPartPr/>
                <p14:nvPr/>
              </p14:nvContentPartPr>
              <p14:xfrm>
                <a:off x="2907929" y="4265115"/>
                <a:ext cx="150120" cy="1933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41F6802-FE40-4EF2-BD0C-645B7D5F4A7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890289" y="4247475"/>
                  <a:ext cx="1857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4BC8F1F-6578-4ED7-8FE3-F5D5E337B4FC}"/>
                    </a:ext>
                  </a:extLst>
                </p14:cNvPr>
                <p14:cNvContentPartPr/>
                <p14:nvPr/>
              </p14:nvContentPartPr>
              <p14:xfrm>
                <a:off x="1921169" y="4549515"/>
                <a:ext cx="193680" cy="1490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4BC8F1F-6578-4ED7-8FE3-F5D5E337B4F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903169" y="4531515"/>
                  <a:ext cx="2293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F389673-D53E-44A8-817C-AC828E9E408D}"/>
                    </a:ext>
                  </a:extLst>
                </p14:cNvPr>
                <p14:cNvContentPartPr/>
                <p14:nvPr/>
              </p14:nvContentPartPr>
              <p14:xfrm>
                <a:off x="2162729" y="4545555"/>
                <a:ext cx="117000" cy="1404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F389673-D53E-44A8-817C-AC828E9E408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145089" y="4527915"/>
                  <a:ext cx="1526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7618F5B-AD19-4DD5-AE1C-3CD31099C7BB}"/>
                    </a:ext>
                  </a:extLst>
                </p14:cNvPr>
                <p14:cNvContentPartPr/>
                <p14:nvPr/>
              </p14:nvContentPartPr>
              <p14:xfrm>
                <a:off x="2539289" y="4557435"/>
                <a:ext cx="21600" cy="1299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7618F5B-AD19-4DD5-AE1C-3CD31099C7B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521289" y="4539435"/>
                  <a:ext cx="572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80B4ECD-0504-4664-AF91-75025FD823D9}"/>
                    </a:ext>
                  </a:extLst>
                </p14:cNvPr>
                <p14:cNvContentPartPr/>
                <p14:nvPr/>
              </p14:nvContentPartPr>
              <p14:xfrm>
                <a:off x="2446769" y="4611435"/>
                <a:ext cx="169560" cy="54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80B4ECD-0504-4664-AF91-75025FD823D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428769" y="4593435"/>
                  <a:ext cx="2052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43D571C-05AA-4673-A202-BF98FB75B9A4}"/>
                    </a:ext>
                  </a:extLst>
                </p14:cNvPr>
                <p14:cNvContentPartPr/>
                <p14:nvPr/>
              </p14:nvContentPartPr>
              <p14:xfrm>
                <a:off x="2733689" y="4546635"/>
                <a:ext cx="154800" cy="1861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43D571C-05AA-4673-A202-BF98FB75B9A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715689" y="4528995"/>
                  <a:ext cx="190440" cy="22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18D3EDA-070C-4814-9D06-F0EF797B5F3E}"/>
              </a:ext>
            </a:extLst>
          </p:cNvPr>
          <p:cNvGrpSpPr/>
          <p:nvPr/>
        </p:nvGrpSpPr>
        <p:grpSpPr>
          <a:xfrm>
            <a:off x="4807649" y="4026435"/>
            <a:ext cx="940320" cy="617040"/>
            <a:chOff x="4807649" y="4026435"/>
            <a:chExt cx="940320" cy="61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50A2D84-6A06-4FE2-8AE6-9336A4475CBF}"/>
                    </a:ext>
                  </a:extLst>
                </p14:cNvPr>
                <p14:cNvContentPartPr/>
                <p14:nvPr/>
              </p14:nvContentPartPr>
              <p14:xfrm>
                <a:off x="5038769" y="4198875"/>
                <a:ext cx="245880" cy="231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50A2D84-6A06-4FE2-8AE6-9336A4475CB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020769" y="4181235"/>
                  <a:ext cx="2815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55D28D5-BAD4-4975-B74A-A8D110CB9EDF}"/>
                    </a:ext>
                  </a:extLst>
                </p14:cNvPr>
                <p14:cNvContentPartPr/>
                <p14:nvPr/>
              </p14:nvContentPartPr>
              <p14:xfrm>
                <a:off x="5371049" y="4173315"/>
                <a:ext cx="154080" cy="231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55D28D5-BAD4-4975-B74A-A8D110CB9ED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353049" y="4155675"/>
                  <a:ext cx="1897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F7D0834-3233-4CD7-A166-B510582AC2C9}"/>
                    </a:ext>
                  </a:extLst>
                </p14:cNvPr>
                <p14:cNvContentPartPr/>
                <p14:nvPr/>
              </p14:nvContentPartPr>
              <p14:xfrm>
                <a:off x="4807649" y="4026435"/>
                <a:ext cx="940320" cy="6170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F7D0834-3233-4CD7-A166-B510582AC2C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789649" y="4008795"/>
                  <a:ext cx="975960" cy="65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5B52145F-A9BD-4D57-AB70-859E6115215F}"/>
                  </a:ext>
                </a:extLst>
              </p14:cNvPr>
              <p14:cNvContentPartPr/>
              <p14:nvPr/>
            </p14:nvContentPartPr>
            <p14:xfrm>
              <a:off x="7826249" y="4530435"/>
              <a:ext cx="441720" cy="2268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5B52145F-A9BD-4D57-AB70-859E6115215F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808609" y="4512795"/>
                <a:ext cx="477360" cy="26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1290A99-A402-428D-ABED-41DEF10455D4}"/>
              </a:ext>
            </a:extLst>
          </p:cNvPr>
          <p:cNvGrpSpPr/>
          <p:nvPr/>
        </p:nvGrpSpPr>
        <p:grpSpPr>
          <a:xfrm>
            <a:off x="7830929" y="4044435"/>
            <a:ext cx="447840" cy="304200"/>
            <a:chOff x="7830929" y="4044435"/>
            <a:chExt cx="447840" cy="30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F345AF3-5AAB-46CA-BE09-2A57B0F2EDA5}"/>
                    </a:ext>
                  </a:extLst>
                </p14:cNvPr>
                <p14:cNvContentPartPr/>
                <p14:nvPr/>
              </p14:nvContentPartPr>
              <p14:xfrm>
                <a:off x="7869449" y="4095195"/>
                <a:ext cx="60120" cy="195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F345AF3-5AAB-46CA-BE09-2A57B0F2EDA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851449" y="4077555"/>
                  <a:ext cx="957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19E771C-E19D-4CBA-A707-475F520E0E61}"/>
                    </a:ext>
                  </a:extLst>
                </p14:cNvPr>
                <p14:cNvContentPartPr/>
                <p14:nvPr/>
              </p14:nvContentPartPr>
              <p14:xfrm>
                <a:off x="7830929" y="4181595"/>
                <a:ext cx="143280" cy="35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19E771C-E19D-4CBA-A707-475F520E0E6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812929" y="4163595"/>
                  <a:ext cx="17892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2F9EB80-1335-4F53-AA12-F332724369CF}"/>
                    </a:ext>
                  </a:extLst>
                </p14:cNvPr>
                <p14:cNvContentPartPr/>
                <p14:nvPr/>
              </p14:nvContentPartPr>
              <p14:xfrm>
                <a:off x="8090849" y="4080075"/>
                <a:ext cx="140040" cy="115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2F9EB80-1335-4F53-AA12-F332724369C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073209" y="4062435"/>
                  <a:ext cx="1756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A5A3E39-ABB0-43F1-B790-FE6F6AA64740}"/>
                    </a:ext>
                  </a:extLst>
                </p14:cNvPr>
                <p14:cNvContentPartPr/>
                <p14:nvPr/>
              </p14:nvContentPartPr>
              <p14:xfrm>
                <a:off x="8195969" y="4044435"/>
                <a:ext cx="82800" cy="304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A5A3E39-ABB0-43F1-B790-FE6F6AA6474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178329" y="4026435"/>
                  <a:ext cx="118440" cy="33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D048D8C-EC2D-4790-9A10-9AD16ABD0EDD}"/>
              </a:ext>
            </a:extLst>
          </p:cNvPr>
          <p:cNvGrpSpPr/>
          <p:nvPr/>
        </p:nvGrpSpPr>
        <p:grpSpPr>
          <a:xfrm>
            <a:off x="7585049" y="5536635"/>
            <a:ext cx="1051920" cy="357120"/>
            <a:chOff x="7585049" y="5536635"/>
            <a:chExt cx="1051920" cy="35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FFF4826-8338-4179-91DA-37DD0EA45C5C}"/>
                    </a:ext>
                  </a:extLst>
                </p14:cNvPr>
                <p14:cNvContentPartPr/>
                <p14:nvPr/>
              </p14:nvContentPartPr>
              <p14:xfrm>
                <a:off x="7585049" y="5549955"/>
                <a:ext cx="204480" cy="1828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FFF4826-8338-4179-91DA-37DD0EA45C5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567409" y="5531955"/>
                  <a:ext cx="2401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5D95A55-D88A-4C24-8B6C-744ECB350087}"/>
                    </a:ext>
                  </a:extLst>
                </p14:cNvPr>
                <p14:cNvContentPartPr/>
                <p14:nvPr/>
              </p14:nvContentPartPr>
              <p14:xfrm>
                <a:off x="7718969" y="5538435"/>
                <a:ext cx="60120" cy="3553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5D95A55-D88A-4C24-8B6C-744ECB35008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700969" y="5520795"/>
                  <a:ext cx="9576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6C9DF46-9E6A-4818-81F9-7AA56306740D}"/>
                    </a:ext>
                  </a:extLst>
                </p14:cNvPr>
                <p14:cNvContentPartPr/>
                <p14:nvPr/>
              </p14:nvContentPartPr>
              <p14:xfrm>
                <a:off x="7862969" y="5693595"/>
                <a:ext cx="189720" cy="187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6C9DF46-9E6A-4818-81F9-7AA56306740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845329" y="5675955"/>
                  <a:ext cx="2253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F288C6D1-8D14-4E1D-AF94-9F0659EC4298}"/>
                    </a:ext>
                  </a:extLst>
                </p14:cNvPr>
                <p14:cNvContentPartPr/>
                <p14:nvPr/>
              </p14:nvContentPartPr>
              <p14:xfrm>
                <a:off x="8189849" y="5718075"/>
                <a:ext cx="146880" cy="23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F288C6D1-8D14-4E1D-AF94-9F0659EC429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172209" y="5700075"/>
                  <a:ext cx="1825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00F70DB-2C51-47B9-828F-7682482B381F}"/>
                    </a:ext>
                  </a:extLst>
                </p14:cNvPr>
                <p14:cNvContentPartPr/>
                <p14:nvPr/>
              </p14:nvContentPartPr>
              <p14:xfrm>
                <a:off x="8445089" y="5536635"/>
                <a:ext cx="191880" cy="341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00F70DB-2C51-47B9-828F-7682482B381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427449" y="5518995"/>
                  <a:ext cx="227520" cy="37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0FF2092C-E42B-4D93-93A1-9977B816E744}"/>
                  </a:ext>
                </a:extLst>
              </p14:cNvPr>
              <p14:cNvContentPartPr/>
              <p14:nvPr/>
            </p14:nvContentPartPr>
            <p14:xfrm>
              <a:off x="9132689" y="4543035"/>
              <a:ext cx="650160" cy="2149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0FF2092C-E42B-4D93-93A1-9977B816E744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9114689" y="4525395"/>
                <a:ext cx="685800" cy="25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A6A764D-B262-4C55-83B4-D58D8D6B5B97}"/>
              </a:ext>
            </a:extLst>
          </p:cNvPr>
          <p:cNvGrpSpPr/>
          <p:nvPr/>
        </p:nvGrpSpPr>
        <p:grpSpPr>
          <a:xfrm>
            <a:off x="10002449" y="4885035"/>
            <a:ext cx="348480" cy="239040"/>
            <a:chOff x="10002449" y="4885035"/>
            <a:chExt cx="348480" cy="23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DB4C74FF-826C-49A7-8771-5893018CDFE5}"/>
                    </a:ext>
                  </a:extLst>
                </p14:cNvPr>
                <p14:cNvContentPartPr/>
                <p14:nvPr/>
              </p14:nvContentPartPr>
              <p14:xfrm>
                <a:off x="10002449" y="4919235"/>
                <a:ext cx="46800" cy="182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DB4C74FF-826C-49A7-8771-5893018CDFE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984809" y="4901235"/>
                  <a:ext cx="824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A2C4D1B-0ADD-4A00-8791-75D132D341A3}"/>
                    </a:ext>
                  </a:extLst>
                </p14:cNvPr>
                <p14:cNvContentPartPr/>
                <p14:nvPr/>
              </p14:nvContentPartPr>
              <p14:xfrm>
                <a:off x="10167329" y="4885035"/>
                <a:ext cx="183600" cy="2390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A2C4D1B-0ADD-4A00-8791-75D132D341A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149689" y="4867035"/>
                  <a:ext cx="219240" cy="27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D1A21BF-3A1E-4BCE-AFED-3B6EB72E165D}"/>
              </a:ext>
            </a:extLst>
          </p:cNvPr>
          <p:cNvGrpSpPr/>
          <p:nvPr/>
        </p:nvGrpSpPr>
        <p:grpSpPr>
          <a:xfrm>
            <a:off x="9332129" y="4107795"/>
            <a:ext cx="105480" cy="120600"/>
            <a:chOff x="9332129" y="4107795"/>
            <a:chExt cx="105480" cy="1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6DE03D62-88C2-4868-BF26-9FC71A289E99}"/>
                    </a:ext>
                  </a:extLst>
                </p14:cNvPr>
                <p14:cNvContentPartPr/>
                <p14:nvPr/>
              </p14:nvContentPartPr>
              <p14:xfrm>
                <a:off x="9371729" y="4107795"/>
                <a:ext cx="28800" cy="120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6DE03D62-88C2-4868-BF26-9FC71A289E9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354089" y="4090155"/>
                  <a:ext cx="644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F92A60A-FE73-4620-B048-0B4178E0B79C}"/>
                    </a:ext>
                  </a:extLst>
                </p14:cNvPr>
                <p14:cNvContentPartPr/>
                <p14:nvPr/>
              </p14:nvContentPartPr>
              <p14:xfrm>
                <a:off x="9332129" y="4172235"/>
                <a:ext cx="105480" cy="22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F92A60A-FE73-4620-B048-0B4178E0B79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314129" y="4154235"/>
                  <a:ext cx="14112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16850EB-AC61-4B07-92A6-D833436F8E17}"/>
              </a:ext>
            </a:extLst>
          </p:cNvPr>
          <p:cNvGrpSpPr/>
          <p:nvPr/>
        </p:nvGrpSpPr>
        <p:grpSpPr>
          <a:xfrm>
            <a:off x="9648209" y="4075755"/>
            <a:ext cx="99720" cy="244080"/>
            <a:chOff x="9648209" y="4075755"/>
            <a:chExt cx="99720" cy="24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C9F1842-CCEF-47E7-A4C4-633097DE1E66}"/>
                    </a:ext>
                  </a:extLst>
                </p14:cNvPr>
                <p14:cNvContentPartPr/>
                <p14:nvPr/>
              </p14:nvContentPartPr>
              <p14:xfrm>
                <a:off x="9648209" y="4079355"/>
                <a:ext cx="95040" cy="954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C9F1842-CCEF-47E7-A4C4-633097DE1E66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630209" y="4061355"/>
                  <a:ext cx="1306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25442E9-D068-4D44-9E73-63BFBE29A443}"/>
                    </a:ext>
                  </a:extLst>
                </p14:cNvPr>
                <p14:cNvContentPartPr/>
                <p14:nvPr/>
              </p14:nvContentPartPr>
              <p14:xfrm>
                <a:off x="9729209" y="4075755"/>
                <a:ext cx="18720" cy="2440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25442E9-D068-4D44-9E73-63BFBE29A44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711569" y="4058115"/>
                  <a:ext cx="54360" cy="27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34565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1-3 Algebraic Expressions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E3645-EB28-44CA-9DA2-105D8C81BEE7}"/>
              </a:ext>
            </a:extLst>
          </p:cNvPr>
          <p:cNvSpPr txBox="1"/>
          <p:nvPr/>
        </p:nvSpPr>
        <p:spPr>
          <a:xfrm>
            <a:off x="377371" y="2220686"/>
            <a:ext cx="10464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__________________ - an expression that is a number, a variable, or the product of a number and one or more variables</a:t>
            </a:r>
          </a:p>
          <a:p>
            <a:endParaRPr lang="en-US" dirty="0"/>
          </a:p>
          <a:p>
            <a:r>
              <a:rPr lang="en-US" dirty="0"/>
              <a:t>______________________- the numerical factor of a term</a:t>
            </a:r>
          </a:p>
          <a:p>
            <a:endParaRPr lang="en-US" dirty="0"/>
          </a:p>
          <a:p>
            <a:r>
              <a:rPr lang="en-US" dirty="0"/>
              <a:t>______________________________- a term with no variable</a:t>
            </a:r>
          </a:p>
          <a:p>
            <a:endParaRPr lang="en-US" dirty="0"/>
          </a:p>
          <a:p>
            <a:r>
              <a:rPr lang="en-US" dirty="0"/>
              <a:t>_____________________- the same variables raised to the same power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CA26F-6E07-41A6-A9F5-175338702BDB}"/>
              </a:ext>
            </a:extLst>
          </p:cNvPr>
          <p:cNvSpPr txBox="1"/>
          <p:nvPr/>
        </p:nvSpPr>
        <p:spPr>
          <a:xfrm flipH="1">
            <a:off x="641230" y="2351972"/>
            <a:ext cx="114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Term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B9F89-ACCF-43BC-8020-F2F21070D923}"/>
              </a:ext>
            </a:extLst>
          </p:cNvPr>
          <p:cNvSpPr txBox="1"/>
          <p:nvPr/>
        </p:nvSpPr>
        <p:spPr>
          <a:xfrm>
            <a:off x="641230" y="3184415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Coefficient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21AFF-BFD0-49A4-85FB-8EC87A3C5F5A}"/>
              </a:ext>
            </a:extLst>
          </p:cNvPr>
          <p:cNvSpPr txBox="1"/>
          <p:nvPr/>
        </p:nvSpPr>
        <p:spPr>
          <a:xfrm>
            <a:off x="641230" y="3700264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Constant Term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74ACE-D952-4E4B-8648-872D22C9A0E7}"/>
              </a:ext>
            </a:extLst>
          </p:cNvPr>
          <p:cNvSpPr txBox="1"/>
          <p:nvPr/>
        </p:nvSpPr>
        <p:spPr>
          <a:xfrm>
            <a:off x="703659" y="4297235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Like Terms</a:t>
            </a:r>
          </a:p>
        </p:txBody>
      </p:sp>
    </p:spTree>
    <p:extLst>
      <p:ext uri="{BB962C8B-B14F-4D97-AF65-F5344CB8AC3E}">
        <p14:creationId xmlns:p14="http://schemas.microsoft.com/office/powerpoint/2010/main" val="343291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Lesson 1-3 Notes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BF2272-88F8-403E-872E-2D90405BC43D}"/>
              </a:ext>
            </a:extLst>
          </p:cNvPr>
          <p:cNvSpPr/>
          <p:nvPr/>
        </p:nvSpPr>
        <p:spPr>
          <a:xfrm>
            <a:off x="795130" y="1969670"/>
            <a:ext cx="9255704" cy="29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 do) Write the algebraic expression for the phrases.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a.  Seven fewer than 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		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b.  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times the sum of 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5    	__________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c.   Four more than three times the difference of 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12		______________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56768F-A058-419F-B5FA-45F424A40FCA}"/>
                  </a:ext>
                </a:extLst>
              </p:cNvPr>
              <p:cNvSpPr txBox="1"/>
              <p:nvPr/>
            </p:nvSpPr>
            <p:spPr>
              <a:xfrm>
                <a:off x="4217035" y="2544417"/>
                <a:ext cx="7497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−7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56768F-A058-419F-B5FA-45F424A40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035" y="2544417"/>
                <a:ext cx="74975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71C62E-55D1-49E2-A568-0CCB3D4E90BE}"/>
                  </a:ext>
                </a:extLst>
              </p:cNvPr>
              <p:cNvSpPr txBox="1"/>
              <p:nvPr/>
            </p:nvSpPr>
            <p:spPr>
              <a:xfrm>
                <a:off x="5422982" y="3069875"/>
                <a:ext cx="1107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2(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+5)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71C62E-55D1-49E2-A568-0CCB3D4E9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982" y="3069875"/>
                <a:ext cx="1107226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0AD805-EED4-458D-AE06-9256A845F0B8}"/>
                  </a:ext>
                </a:extLst>
              </p:cNvPr>
              <p:cNvSpPr txBox="1"/>
              <p:nvPr/>
            </p:nvSpPr>
            <p:spPr>
              <a:xfrm>
                <a:off x="7647609" y="3731591"/>
                <a:ext cx="16351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−12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0AD805-EED4-458D-AE06-9256A845F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609" y="3731591"/>
                <a:ext cx="16351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89BF5D-7C4D-4780-A456-4CD68038788F}"/>
                  </a:ext>
                </a:extLst>
              </p14:cNvPr>
              <p14:cNvContentPartPr/>
              <p14:nvPr/>
            </p14:nvContentPartPr>
            <p14:xfrm>
              <a:off x="2220689" y="2946435"/>
              <a:ext cx="544320" cy="60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89BF5D-7C4D-4780-A456-4CD68038788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02689" y="2928795"/>
                <a:ext cx="57996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4198C3-16AD-4795-8F31-A7CC497816E9}"/>
                  </a:ext>
                </a:extLst>
              </p14:cNvPr>
              <p14:cNvContentPartPr/>
              <p14:nvPr/>
            </p14:nvContentPartPr>
            <p14:xfrm>
              <a:off x="2363609" y="2615955"/>
              <a:ext cx="26280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4198C3-16AD-4795-8F31-A7CC497816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45609" y="2597955"/>
                <a:ext cx="2984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664B932-38C8-43BB-83F4-E6E46E822F2C}"/>
                  </a:ext>
                </a:extLst>
              </p14:cNvPr>
              <p14:cNvContentPartPr/>
              <p14:nvPr/>
            </p14:nvContentPartPr>
            <p14:xfrm>
              <a:off x="3433169" y="3599475"/>
              <a:ext cx="474480" cy="13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664B932-38C8-43BB-83F4-E6E46E822F2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15169" y="3581475"/>
                <a:ext cx="510120" cy="4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3F4D8C7-D2AE-4E17-A2FB-109861D8537D}"/>
              </a:ext>
            </a:extLst>
          </p:cNvPr>
          <p:cNvGrpSpPr/>
          <p:nvPr/>
        </p:nvGrpSpPr>
        <p:grpSpPr>
          <a:xfrm>
            <a:off x="3540449" y="3126075"/>
            <a:ext cx="181080" cy="181800"/>
            <a:chOff x="3540449" y="3126075"/>
            <a:chExt cx="181080" cy="18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C53521B-3C42-4CE2-8D83-D8B9D32799A7}"/>
                    </a:ext>
                  </a:extLst>
                </p14:cNvPr>
                <p14:cNvContentPartPr/>
                <p14:nvPr/>
              </p14:nvContentPartPr>
              <p14:xfrm>
                <a:off x="3602369" y="3126075"/>
                <a:ext cx="39240" cy="181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C53521B-3C42-4CE2-8D83-D8B9D32799A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84369" y="3108075"/>
                  <a:ext cx="74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02D230D-0058-40BE-A206-2F9466CDD745}"/>
                    </a:ext>
                  </a:extLst>
                </p14:cNvPr>
                <p14:cNvContentPartPr/>
                <p14:nvPr/>
              </p14:nvContentPartPr>
              <p14:xfrm>
                <a:off x="3540449" y="3221115"/>
                <a:ext cx="181080" cy="10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02D230D-0058-40BE-A206-2F9466CDD74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22809" y="3203115"/>
                  <a:ext cx="216720" cy="4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E6AAD0E-A10E-4C21-8A95-B463E3399D65}"/>
                  </a:ext>
                </a:extLst>
              </p14:cNvPr>
              <p14:cNvContentPartPr/>
              <p14:nvPr/>
            </p14:nvContentPartPr>
            <p14:xfrm>
              <a:off x="2716769" y="4235595"/>
              <a:ext cx="337680" cy="29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E6AAD0E-A10E-4C21-8A95-B463E3399D6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98769" y="4217955"/>
                <a:ext cx="373320" cy="6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DFE3253-3812-423C-A965-7980C7524256}"/>
              </a:ext>
            </a:extLst>
          </p:cNvPr>
          <p:cNvGrpSpPr/>
          <p:nvPr/>
        </p:nvGrpSpPr>
        <p:grpSpPr>
          <a:xfrm>
            <a:off x="2796689" y="3766155"/>
            <a:ext cx="161640" cy="157680"/>
            <a:chOff x="2796689" y="3766155"/>
            <a:chExt cx="161640" cy="15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49AD93E-3A64-45CF-8B7F-159F6C8D4511}"/>
                    </a:ext>
                  </a:extLst>
                </p14:cNvPr>
                <p14:cNvContentPartPr/>
                <p14:nvPr/>
              </p14:nvContentPartPr>
              <p14:xfrm>
                <a:off x="2848169" y="3766155"/>
                <a:ext cx="29880" cy="157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49AD93E-3A64-45CF-8B7F-159F6C8D451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30529" y="3748155"/>
                  <a:ext cx="655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1D2688-FADD-4481-AC4D-F73DDDBDB2D4}"/>
                    </a:ext>
                  </a:extLst>
                </p14:cNvPr>
                <p14:cNvContentPartPr/>
                <p14:nvPr/>
              </p14:nvContentPartPr>
              <p14:xfrm>
                <a:off x="2796689" y="3839235"/>
                <a:ext cx="161640" cy="12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1D2688-FADD-4481-AC4D-F73DDDBDB2D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78689" y="3821235"/>
                  <a:ext cx="197280" cy="4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118B04-F6BF-44DE-8C1F-C429470931EC}"/>
                  </a:ext>
                </a:extLst>
              </p14:cNvPr>
              <p14:cNvContentPartPr/>
              <p14:nvPr/>
            </p14:nvContentPartPr>
            <p14:xfrm>
              <a:off x="4189529" y="4234875"/>
              <a:ext cx="369720" cy="226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118B04-F6BF-44DE-8C1F-C429470931E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71889" y="4216875"/>
                <a:ext cx="405360" cy="5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A3C92AB2-8630-4E5E-A7E4-436B5C6706DF}"/>
              </a:ext>
            </a:extLst>
          </p:cNvPr>
          <p:cNvGrpSpPr/>
          <p:nvPr/>
        </p:nvGrpSpPr>
        <p:grpSpPr>
          <a:xfrm>
            <a:off x="4236689" y="3792435"/>
            <a:ext cx="194760" cy="144000"/>
            <a:chOff x="4236689" y="3792435"/>
            <a:chExt cx="194760" cy="14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D1795E9-98E0-4C90-9402-10F476B13873}"/>
                    </a:ext>
                  </a:extLst>
                </p14:cNvPr>
                <p14:cNvContentPartPr/>
                <p14:nvPr/>
              </p14:nvContentPartPr>
              <p14:xfrm>
                <a:off x="4236689" y="3814395"/>
                <a:ext cx="194760" cy="110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D1795E9-98E0-4C90-9402-10F476B1387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219049" y="3796755"/>
                  <a:ext cx="2304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4B2217B-52D1-4FE1-B3AC-656C03DE2ED9}"/>
                    </a:ext>
                  </a:extLst>
                </p14:cNvPr>
                <p14:cNvContentPartPr/>
                <p14:nvPr/>
              </p14:nvContentPartPr>
              <p14:xfrm>
                <a:off x="4256849" y="3792435"/>
                <a:ext cx="153360" cy="144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4B2217B-52D1-4FE1-B3AC-656C03DE2ED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39209" y="3774795"/>
                  <a:ext cx="189000" cy="17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C84404D-8A11-44D1-9684-8192769E48C2}"/>
                  </a:ext>
                </a:extLst>
              </p14:cNvPr>
              <p14:cNvContentPartPr/>
              <p14:nvPr/>
            </p14:nvContentPartPr>
            <p14:xfrm>
              <a:off x="5070809" y="4253235"/>
              <a:ext cx="742320" cy="44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C84404D-8A11-44D1-9684-8192769E48C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52809" y="4235595"/>
                <a:ext cx="77796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BC3439C-5C2D-4122-A379-3EA2CA4F7DF2}"/>
                  </a:ext>
                </a:extLst>
              </p14:cNvPr>
              <p14:cNvContentPartPr/>
              <p14:nvPr/>
            </p14:nvContentPartPr>
            <p14:xfrm>
              <a:off x="5201849" y="3848235"/>
              <a:ext cx="230040" cy="25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BC3439C-5C2D-4122-A379-3EA2CA4F7DF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83849" y="3830595"/>
                <a:ext cx="265680" cy="6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3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Lesson 1-3 Notes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BB251D-CDE6-4841-8BD7-A6DDE3D9014D}"/>
              </a:ext>
            </a:extLst>
          </p:cNvPr>
          <p:cNvSpPr/>
          <p:nvPr/>
        </p:nvSpPr>
        <p:spPr>
          <a:xfrm>
            <a:off x="581924" y="1552140"/>
            <a:ext cx="9017001" cy="230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(We do) Model the situation using an algebraic expression.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a.  A job pays $12.50 per hour and 20% commission.					_____________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b.  Your allowance is $150 per month and you spend $3 a day.			_____________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197DD0-6D87-42F2-AB83-70DA90F423A2}"/>
                  </a:ext>
                </a:extLst>
              </p:cNvPr>
              <p:cNvSpPr txBox="1"/>
              <p:nvPr/>
            </p:nvSpPr>
            <p:spPr>
              <a:xfrm flipH="1">
                <a:off x="7597671" y="2079359"/>
                <a:ext cx="22580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12.50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+0.20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197DD0-6D87-42F2-AB83-70DA90F42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597671" y="2079359"/>
                <a:ext cx="225806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2FAC24-B3F8-4372-92D2-3BD415468DF6}"/>
                  </a:ext>
                </a:extLst>
              </p:cNvPr>
              <p:cNvSpPr txBox="1"/>
              <p:nvPr/>
            </p:nvSpPr>
            <p:spPr>
              <a:xfrm>
                <a:off x="7926602" y="2719738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150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2FAC24-B3F8-4372-92D2-3BD415468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602" y="2719738"/>
                <a:ext cx="16002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7B5EBD19-B592-47FA-86A9-6FF639D5142B}"/>
              </a:ext>
            </a:extLst>
          </p:cNvPr>
          <p:cNvSpPr/>
          <p:nvPr/>
        </p:nvSpPr>
        <p:spPr>
          <a:xfrm>
            <a:off x="581924" y="3811274"/>
            <a:ext cx="9798170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(They do) You are hosting a party and decide to buy pizza, chips and drinks. Each pizza costs $5,   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each bag of chips costs $3.50 and each 2-Liter drink costs $1.25. Write an algebraic expression that   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models the situation. Then determine the total cost to purchase 3 pizzas, 2 bags of chips and 4 drinks.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58F181-D1A8-48E8-90FF-F56F85CCB9DA}"/>
                  </a:ext>
                </a:extLst>
              </p:cNvPr>
              <p:cNvSpPr txBox="1"/>
              <p:nvPr/>
            </p:nvSpPr>
            <p:spPr>
              <a:xfrm>
                <a:off x="2812665" y="5032034"/>
                <a:ext cx="2178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+3.50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+1.25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58F181-D1A8-48E8-90FF-F56F85CCB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65" y="5032034"/>
                <a:ext cx="2178610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CDAFABC-1AF5-4B2A-9FE6-E85DD2C11A95}"/>
              </a:ext>
            </a:extLst>
          </p:cNvPr>
          <p:cNvSpPr txBox="1"/>
          <p:nvPr/>
        </p:nvSpPr>
        <p:spPr>
          <a:xfrm>
            <a:off x="1435365" y="503203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Expression: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4704EC-E074-4C7C-897E-383D13ADCB54}"/>
              </a:ext>
            </a:extLst>
          </p:cNvPr>
          <p:cNvSpPr txBox="1"/>
          <p:nvPr/>
        </p:nvSpPr>
        <p:spPr>
          <a:xfrm>
            <a:off x="5646173" y="5032034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Total Cost: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7F025D-2BE2-4F22-BD2D-E5A46A35459C}"/>
                  </a:ext>
                </a:extLst>
              </p:cNvPr>
              <p:cNvSpPr txBox="1"/>
              <p:nvPr/>
            </p:nvSpPr>
            <p:spPr>
              <a:xfrm>
                <a:off x="7053177" y="5048215"/>
                <a:ext cx="2754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+3.50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+1.25(4)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7F025D-2BE2-4F22-BD2D-E5A46A354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177" y="5048215"/>
                <a:ext cx="2754344" cy="369332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0EBCF8-C949-466C-B1CB-53ACC115745C}"/>
                  </a:ext>
                </a:extLst>
              </p:cNvPr>
              <p:cNvSpPr txBox="1"/>
              <p:nvPr/>
            </p:nvSpPr>
            <p:spPr>
              <a:xfrm>
                <a:off x="7773759" y="5450750"/>
                <a:ext cx="1313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15+7+5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0EBCF8-C949-466C-B1CB-53ACC1157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759" y="5450750"/>
                <a:ext cx="131318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5447F3-A7D7-4838-8C71-F062797A1D8D}"/>
                  </a:ext>
                </a:extLst>
              </p:cNvPr>
              <p:cNvSpPr txBox="1"/>
              <p:nvPr/>
            </p:nvSpPr>
            <p:spPr>
              <a:xfrm>
                <a:off x="8211539" y="5863750"/>
                <a:ext cx="3206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27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5447F3-A7D7-4838-8C71-F062797A1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539" y="5863750"/>
                <a:ext cx="320601" cy="276999"/>
              </a:xfrm>
              <a:prstGeom prst="rect">
                <a:avLst/>
              </a:prstGeom>
              <a:blipFill>
                <a:blip r:embed="rId8"/>
                <a:stretch>
                  <a:fillRect l="-15094" r="-1509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0C3EB3D-A40F-4755-B09C-B33384D9B207}"/>
              </a:ext>
            </a:extLst>
          </p:cNvPr>
          <p:cNvSpPr txBox="1"/>
          <p:nvPr/>
        </p:nvSpPr>
        <p:spPr>
          <a:xfrm>
            <a:off x="7232745" y="6134813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The total cost is $27.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4C477E-84F1-421D-AF85-A716777A5CC8}"/>
              </a:ext>
            </a:extLst>
          </p:cNvPr>
          <p:cNvGrpSpPr/>
          <p:nvPr/>
        </p:nvGrpSpPr>
        <p:grpSpPr>
          <a:xfrm>
            <a:off x="7222529" y="4850475"/>
            <a:ext cx="4824000" cy="1652400"/>
            <a:chOff x="7222529" y="4850475"/>
            <a:chExt cx="4824000" cy="165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1D6727B-D1FA-4755-8668-1AD2CEFAD48A}"/>
                    </a:ext>
                  </a:extLst>
                </p14:cNvPr>
                <p14:cNvContentPartPr/>
                <p14:nvPr/>
              </p14:nvContentPartPr>
              <p14:xfrm>
                <a:off x="7222529" y="6004635"/>
                <a:ext cx="2405520" cy="498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1D6727B-D1FA-4755-8668-1AD2CEFAD48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04529" y="5986635"/>
                  <a:ext cx="244116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B7A9BEC-DDC5-49C7-B5C8-EC2FA445FC2C}"/>
                    </a:ext>
                  </a:extLst>
                </p14:cNvPr>
                <p14:cNvContentPartPr/>
                <p14:nvPr/>
              </p14:nvContentPartPr>
              <p14:xfrm>
                <a:off x="9832169" y="5445915"/>
                <a:ext cx="612360" cy="465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B7A9BEC-DDC5-49C7-B5C8-EC2FA445FC2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14529" y="5428275"/>
                  <a:ext cx="64800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242CA9D-2CCC-4692-BFF4-13ED07B2C15A}"/>
                    </a:ext>
                  </a:extLst>
                </p14:cNvPr>
                <p14:cNvContentPartPr/>
                <p14:nvPr/>
              </p14:nvContentPartPr>
              <p14:xfrm>
                <a:off x="10672769" y="4951635"/>
                <a:ext cx="175320" cy="363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242CA9D-2CCC-4692-BFF4-13ED07B2C15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55129" y="4933635"/>
                  <a:ext cx="21096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0BBBFCE-05FE-41A4-A647-FC7F085B84D0}"/>
                    </a:ext>
                  </a:extLst>
                </p14:cNvPr>
                <p14:cNvContentPartPr/>
                <p14:nvPr/>
              </p14:nvContentPartPr>
              <p14:xfrm>
                <a:off x="10653329" y="5177355"/>
                <a:ext cx="113760" cy="9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0BBBFCE-05FE-41A4-A647-FC7F085B84D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635329" y="5159355"/>
                  <a:ext cx="1494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13E6E03-BA9D-4337-954E-78990DE6AC26}"/>
                    </a:ext>
                  </a:extLst>
                </p14:cNvPr>
                <p14:cNvContentPartPr/>
                <p14:nvPr/>
              </p14:nvContentPartPr>
              <p14:xfrm>
                <a:off x="10904969" y="5124435"/>
                <a:ext cx="16920" cy="177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13E6E03-BA9D-4337-954E-78990DE6AC2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887329" y="5106435"/>
                  <a:ext cx="525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D38ED2D-317D-4E67-8141-F175F11B11BE}"/>
                    </a:ext>
                  </a:extLst>
                </p14:cNvPr>
                <p14:cNvContentPartPr/>
                <p14:nvPr/>
              </p14:nvContentPartPr>
              <p14:xfrm>
                <a:off x="10986329" y="5126955"/>
                <a:ext cx="208800" cy="138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D38ED2D-317D-4E67-8141-F175F11B11B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968329" y="5108955"/>
                  <a:ext cx="2444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63E3608-FA1B-4655-8BDD-02A441B1F5CD}"/>
                    </a:ext>
                  </a:extLst>
                </p14:cNvPr>
                <p14:cNvContentPartPr/>
                <p14:nvPr/>
              </p14:nvContentPartPr>
              <p14:xfrm>
                <a:off x="11229689" y="4956675"/>
                <a:ext cx="359280" cy="33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63E3608-FA1B-4655-8BDD-02A441B1F5C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212049" y="4938675"/>
                  <a:ext cx="3949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3A88479-D799-439B-85C1-5BF62AC286C7}"/>
                    </a:ext>
                  </a:extLst>
                </p14:cNvPr>
                <p14:cNvContentPartPr/>
                <p14:nvPr/>
              </p14:nvContentPartPr>
              <p14:xfrm>
                <a:off x="11263169" y="4850475"/>
                <a:ext cx="11160" cy="51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3A88479-D799-439B-85C1-5BF62AC286C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245529" y="4832835"/>
                  <a:ext cx="468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E0A89AC-81D1-445C-AB46-EED6AE2F7C37}"/>
                    </a:ext>
                  </a:extLst>
                </p14:cNvPr>
                <p14:cNvContentPartPr/>
                <p14:nvPr/>
              </p14:nvContentPartPr>
              <p14:xfrm>
                <a:off x="10600409" y="5563275"/>
                <a:ext cx="567000" cy="236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E0A89AC-81D1-445C-AB46-EED6AE2F7C3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582769" y="5545275"/>
                  <a:ext cx="6026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8C66F1F-42F7-4046-99BB-82D5FFC0B268}"/>
                    </a:ext>
                  </a:extLst>
                </p14:cNvPr>
                <p14:cNvContentPartPr/>
                <p14:nvPr/>
              </p14:nvContentPartPr>
              <p14:xfrm>
                <a:off x="11242649" y="5525835"/>
                <a:ext cx="21600" cy="282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8C66F1F-42F7-4046-99BB-82D5FFC0B26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225009" y="5508195"/>
                  <a:ext cx="5724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442B491-12FF-41AA-9C83-C04797D45684}"/>
                    </a:ext>
                  </a:extLst>
                </p14:cNvPr>
                <p14:cNvContentPartPr/>
                <p14:nvPr/>
              </p14:nvContentPartPr>
              <p14:xfrm>
                <a:off x="11171369" y="5644275"/>
                <a:ext cx="462240" cy="161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442B491-12FF-41AA-9C83-C04797D4568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153729" y="5626275"/>
                  <a:ext cx="4978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09847F5-D420-46D7-BC88-B0FFEBD59ED5}"/>
                    </a:ext>
                  </a:extLst>
                </p14:cNvPr>
                <p14:cNvContentPartPr/>
                <p14:nvPr/>
              </p14:nvContentPartPr>
              <p14:xfrm>
                <a:off x="11665649" y="5640675"/>
                <a:ext cx="380880" cy="203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09847F5-D420-46D7-BC88-B0FFEBD59ED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647649" y="5623035"/>
                  <a:ext cx="416520" cy="23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666C0C-CF7E-4FE8-8D6F-672219A9CF32}"/>
              </a:ext>
            </a:extLst>
          </p:cNvPr>
          <p:cNvGrpSpPr/>
          <p:nvPr/>
        </p:nvGrpSpPr>
        <p:grpSpPr>
          <a:xfrm>
            <a:off x="3173609" y="2108715"/>
            <a:ext cx="155160" cy="165600"/>
            <a:chOff x="3173609" y="2108715"/>
            <a:chExt cx="155160" cy="1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D1D3C9E-41E3-4BE3-93DF-8FF9F5D227D2}"/>
                    </a:ext>
                  </a:extLst>
                </p14:cNvPr>
                <p14:cNvContentPartPr/>
                <p14:nvPr/>
              </p14:nvContentPartPr>
              <p14:xfrm>
                <a:off x="3183689" y="2108715"/>
                <a:ext cx="145080" cy="116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D1D3C9E-41E3-4BE3-93DF-8FF9F5D227D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166049" y="2091075"/>
                  <a:ext cx="1807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6C11690-BABF-461F-B6D3-89F37102BB07}"/>
                    </a:ext>
                  </a:extLst>
                </p14:cNvPr>
                <p14:cNvContentPartPr/>
                <p14:nvPr/>
              </p14:nvContentPartPr>
              <p14:xfrm>
                <a:off x="3173609" y="2117715"/>
                <a:ext cx="110880" cy="156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6C11690-BABF-461F-B6D3-89F37102BB0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155969" y="2099715"/>
                  <a:ext cx="14652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7FF135-1BC0-4AA2-AD21-66B7361947A6}"/>
              </a:ext>
            </a:extLst>
          </p:cNvPr>
          <p:cNvGrpSpPr/>
          <p:nvPr/>
        </p:nvGrpSpPr>
        <p:grpSpPr>
          <a:xfrm>
            <a:off x="4517489" y="1860675"/>
            <a:ext cx="1692360" cy="308880"/>
            <a:chOff x="4517489" y="1860675"/>
            <a:chExt cx="169236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A3A0D5E-B8CB-4799-9CD9-A6AEE8450B83}"/>
                    </a:ext>
                  </a:extLst>
                </p14:cNvPr>
                <p14:cNvContentPartPr/>
                <p14:nvPr/>
              </p14:nvContentPartPr>
              <p14:xfrm>
                <a:off x="4838969" y="1943835"/>
                <a:ext cx="22320" cy="163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A3A0D5E-B8CB-4799-9CD9-A6AEE8450B8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21329" y="1926195"/>
                  <a:ext cx="579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A771719-D7E2-4D05-92F8-4A2AA3E76143}"/>
                    </a:ext>
                  </a:extLst>
                </p14:cNvPr>
                <p14:cNvContentPartPr/>
                <p14:nvPr/>
              </p14:nvContentPartPr>
              <p14:xfrm>
                <a:off x="4791809" y="1921875"/>
                <a:ext cx="168480" cy="115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A771719-D7E2-4D05-92F8-4A2AA3E7614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74169" y="1903875"/>
                  <a:ext cx="2041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C85C314-8E2D-43B0-8979-8712D152D5EF}"/>
                    </a:ext>
                  </a:extLst>
                </p14:cNvPr>
                <p14:cNvContentPartPr/>
                <p14:nvPr/>
              </p14:nvContentPartPr>
              <p14:xfrm>
                <a:off x="4999169" y="1960395"/>
                <a:ext cx="169560" cy="109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C85C314-8E2D-43B0-8979-8712D152D5E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981169" y="1942395"/>
                  <a:ext cx="2052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23D82A7-E47E-4CBA-8217-69ACF0FD30FA}"/>
                    </a:ext>
                  </a:extLst>
                </p14:cNvPr>
                <p14:cNvContentPartPr/>
                <p14:nvPr/>
              </p14:nvContentPartPr>
              <p14:xfrm>
                <a:off x="5229569" y="1914315"/>
                <a:ext cx="138960" cy="120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23D82A7-E47E-4CBA-8217-69ACF0FD30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211569" y="1896675"/>
                  <a:ext cx="1746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3EF7F04-D07A-4AC1-8AA8-93265A91E643}"/>
                    </a:ext>
                  </a:extLst>
                </p14:cNvPr>
                <p14:cNvContentPartPr/>
                <p14:nvPr/>
              </p14:nvContentPartPr>
              <p14:xfrm>
                <a:off x="5423969" y="1934475"/>
                <a:ext cx="142920" cy="139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3EF7F04-D07A-4AC1-8AA8-93265A91E64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406329" y="1916475"/>
                  <a:ext cx="1785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44F53D3-AFF2-47F8-B753-F1D4D3D360E3}"/>
                    </a:ext>
                  </a:extLst>
                </p14:cNvPr>
                <p14:cNvContentPartPr/>
                <p14:nvPr/>
              </p14:nvContentPartPr>
              <p14:xfrm>
                <a:off x="5622689" y="1912515"/>
                <a:ext cx="120600" cy="150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44F53D3-AFF2-47F8-B753-F1D4D3D360E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05049" y="1894875"/>
                  <a:ext cx="1562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7ECC39C-E518-48A9-A0DB-38AB63D35374}"/>
                    </a:ext>
                  </a:extLst>
                </p14:cNvPr>
                <p14:cNvContentPartPr/>
                <p14:nvPr/>
              </p14:nvContentPartPr>
              <p14:xfrm>
                <a:off x="5806649" y="1943475"/>
                <a:ext cx="187920" cy="120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7ECC39C-E518-48A9-A0DB-38AB63D3537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788649" y="1925835"/>
                  <a:ext cx="2235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DF5D372-88C9-43B2-8C13-0D0EBC0D7B80}"/>
                    </a:ext>
                  </a:extLst>
                </p14:cNvPr>
                <p14:cNvContentPartPr/>
                <p14:nvPr/>
              </p14:nvContentPartPr>
              <p14:xfrm>
                <a:off x="6075929" y="1860675"/>
                <a:ext cx="45000" cy="203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DF5D372-88C9-43B2-8C13-0D0EBC0D7B8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058289" y="1843035"/>
                  <a:ext cx="806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CF7757B-1276-47A0-AFA3-F606C5251802}"/>
                    </a:ext>
                  </a:extLst>
                </p14:cNvPr>
                <p14:cNvContentPartPr/>
                <p14:nvPr/>
              </p14:nvContentPartPr>
              <p14:xfrm>
                <a:off x="5972249" y="1922955"/>
                <a:ext cx="237600" cy="38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CF7757B-1276-47A0-AFA3-F606C525180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954249" y="1905315"/>
                  <a:ext cx="2732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09C3A5C-B463-49C2-B373-8D79658E0E93}"/>
                    </a:ext>
                  </a:extLst>
                </p14:cNvPr>
                <p14:cNvContentPartPr/>
                <p14:nvPr/>
              </p14:nvContentPartPr>
              <p14:xfrm>
                <a:off x="4886849" y="2123835"/>
                <a:ext cx="417960" cy="45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09C3A5C-B463-49C2-B373-8D79658E0E9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869209" y="2106195"/>
                  <a:ext cx="4536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95DDDEF-5607-478D-B464-EA7B62229A62}"/>
                    </a:ext>
                  </a:extLst>
                </p14:cNvPr>
                <p14:cNvContentPartPr/>
                <p14:nvPr/>
              </p14:nvContentPartPr>
              <p14:xfrm>
                <a:off x="4523969" y="2039235"/>
                <a:ext cx="142560" cy="108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95DDDEF-5607-478D-B464-EA7B62229A6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505969" y="2021235"/>
                  <a:ext cx="1782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89178E0-69A8-48A2-852D-AE05A97CE059}"/>
                    </a:ext>
                  </a:extLst>
                </p14:cNvPr>
                <p14:cNvContentPartPr/>
                <p14:nvPr/>
              </p14:nvContentPartPr>
              <p14:xfrm>
                <a:off x="4517489" y="2032755"/>
                <a:ext cx="117360" cy="129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89178E0-69A8-48A2-852D-AE05A97CE05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499849" y="2014755"/>
                  <a:ext cx="153000" cy="16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1EB304-69F1-4EA8-BDE0-DB432B1473C7}"/>
              </a:ext>
            </a:extLst>
          </p:cNvPr>
          <p:cNvGrpSpPr/>
          <p:nvPr/>
        </p:nvGrpSpPr>
        <p:grpSpPr>
          <a:xfrm>
            <a:off x="4242809" y="2458635"/>
            <a:ext cx="682200" cy="320760"/>
            <a:chOff x="4242809" y="2458635"/>
            <a:chExt cx="682200" cy="32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143F5BE-BE41-460B-A7C4-C8441A2E0C3E}"/>
                    </a:ext>
                  </a:extLst>
                </p14:cNvPr>
                <p14:cNvContentPartPr/>
                <p14:nvPr/>
              </p14:nvContentPartPr>
              <p14:xfrm>
                <a:off x="4242809" y="2593275"/>
                <a:ext cx="144360" cy="186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143F5BE-BE41-460B-A7C4-C8441A2E0C3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225169" y="2575275"/>
                  <a:ext cx="1800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F70FFFC-297B-4A6F-BE78-52C5DAD3BC19}"/>
                    </a:ext>
                  </a:extLst>
                </p14:cNvPr>
                <p14:cNvContentPartPr/>
                <p14:nvPr/>
              </p14:nvContentPartPr>
              <p14:xfrm>
                <a:off x="4466369" y="2713155"/>
                <a:ext cx="16200" cy="16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F70FFFC-297B-4A6F-BE78-52C5DAD3BC1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448729" y="2695155"/>
                  <a:ext cx="518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6AD83D4-41DD-4ED9-A257-6334D9EE8C4B}"/>
                    </a:ext>
                  </a:extLst>
                </p14:cNvPr>
                <p14:cNvContentPartPr/>
                <p14:nvPr/>
              </p14:nvContentPartPr>
              <p14:xfrm>
                <a:off x="4579769" y="2571675"/>
                <a:ext cx="164520" cy="207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6AD83D4-41DD-4ED9-A257-6334D9EE8C4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562129" y="2554035"/>
                  <a:ext cx="2001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5E8FDD8-AAC7-49E8-B4F1-F7759CBA9BBC}"/>
                    </a:ext>
                  </a:extLst>
                </p14:cNvPr>
                <p14:cNvContentPartPr/>
                <p14:nvPr/>
              </p14:nvContentPartPr>
              <p14:xfrm>
                <a:off x="4794689" y="2572035"/>
                <a:ext cx="130320" cy="186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5E8FDD8-AAC7-49E8-B4F1-F7759CBA9BB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777049" y="2554395"/>
                  <a:ext cx="1659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1348A4A-0993-49B3-8A58-C10A6A9B5E1E}"/>
                    </a:ext>
                  </a:extLst>
                </p14:cNvPr>
                <p14:cNvContentPartPr/>
                <p14:nvPr/>
              </p14:nvContentPartPr>
              <p14:xfrm>
                <a:off x="4336409" y="2458635"/>
                <a:ext cx="246600" cy="82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1348A4A-0993-49B3-8A58-C10A6A9B5E1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318409" y="2440995"/>
                  <a:ext cx="282240" cy="11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0ED3EBF-9B8F-4B8B-9B99-4F82938B80DB}"/>
              </a:ext>
            </a:extLst>
          </p:cNvPr>
          <p:cNvGrpSpPr/>
          <p:nvPr/>
        </p:nvGrpSpPr>
        <p:grpSpPr>
          <a:xfrm>
            <a:off x="3655289" y="2803515"/>
            <a:ext cx="130680" cy="118800"/>
            <a:chOff x="3655289" y="2803515"/>
            <a:chExt cx="130680" cy="11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4062AD6-BE0C-44DE-98ED-DB3D89AAFEBC}"/>
                    </a:ext>
                  </a:extLst>
                </p14:cNvPr>
                <p14:cNvContentPartPr/>
                <p14:nvPr/>
              </p14:nvContentPartPr>
              <p14:xfrm>
                <a:off x="3674009" y="2803515"/>
                <a:ext cx="108720" cy="96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4062AD6-BE0C-44DE-98ED-DB3D89AAFEB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656369" y="2785875"/>
                  <a:ext cx="1443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167408E-D3AC-49B4-BDD6-1E00C1DE4D14}"/>
                    </a:ext>
                  </a:extLst>
                </p14:cNvPr>
                <p14:cNvContentPartPr/>
                <p14:nvPr/>
              </p14:nvContentPartPr>
              <p14:xfrm>
                <a:off x="3655289" y="2811795"/>
                <a:ext cx="130680" cy="110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167408E-D3AC-49B4-BDD6-1E00C1DE4D1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637289" y="2794155"/>
                  <a:ext cx="166320" cy="14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C31024-D06F-4F11-A1A2-3830EECC4789}"/>
                  </a:ext>
                </a:extLst>
              </p14:cNvPr>
              <p14:cNvContentPartPr/>
              <p14:nvPr/>
            </p14:nvContentPartPr>
            <p14:xfrm>
              <a:off x="3586529" y="3172155"/>
              <a:ext cx="315000" cy="29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C31024-D06F-4F11-A1A2-3830EECC478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568889" y="3154155"/>
                <a:ext cx="35064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54509BE-158B-4A36-966F-CDF92685E291}"/>
                  </a:ext>
                </a:extLst>
              </p14:cNvPr>
              <p14:cNvContentPartPr/>
              <p14:nvPr/>
            </p14:nvContentPartPr>
            <p14:xfrm>
              <a:off x="5429729" y="3129675"/>
              <a:ext cx="573840" cy="666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54509BE-158B-4A36-966F-CDF92685E29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411729" y="3112035"/>
                <a:ext cx="60948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DB6F4D0-893C-4502-8208-976D600DB153}"/>
                  </a:ext>
                </a:extLst>
              </p14:cNvPr>
              <p14:cNvContentPartPr/>
              <p14:nvPr/>
            </p14:nvContentPartPr>
            <p14:xfrm>
              <a:off x="5487329" y="2850675"/>
              <a:ext cx="169560" cy="14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DB6F4D0-893C-4502-8208-976D600DB15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469689" y="2833035"/>
                <a:ext cx="205200" cy="5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FFE3591F-8AC1-4976-AAF0-EBBC76943EA4}"/>
              </a:ext>
            </a:extLst>
          </p:cNvPr>
          <p:cNvGrpSpPr/>
          <p:nvPr/>
        </p:nvGrpSpPr>
        <p:grpSpPr>
          <a:xfrm>
            <a:off x="6327209" y="2643315"/>
            <a:ext cx="507600" cy="178920"/>
            <a:chOff x="6327209" y="2643315"/>
            <a:chExt cx="50760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82CA7DC-9B0C-47F0-9916-0B461F79E6C7}"/>
                    </a:ext>
                  </a:extLst>
                </p14:cNvPr>
                <p14:cNvContentPartPr/>
                <p14:nvPr/>
              </p14:nvContentPartPr>
              <p14:xfrm>
                <a:off x="6327209" y="2689755"/>
                <a:ext cx="32400" cy="132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82CA7DC-9B0C-47F0-9916-0B461F79E6C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309209" y="2672115"/>
                  <a:ext cx="68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2A077E5-EDEB-4143-B887-4EE07BC88472}"/>
                    </a:ext>
                  </a:extLst>
                </p14:cNvPr>
                <p14:cNvContentPartPr/>
                <p14:nvPr/>
              </p14:nvContentPartPr>
              <p14:xfrm>
                <a:off x="6343409" y="2663835"/>
                <a:ext cx="111600" cy="108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2A077E5-EDEB-4143-B887-4EE07BC8847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325769" y="2645835"/>
                  <a:ext cx="1472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AFB560D-B9FF-4F8F-AF07-C11E4005579A}"/>
                    </a:ext>
                  </a:extLst>
                </p14:cNvPr>
                <p14:cNvContentPartPr/>
                <p14:nvPr/>
              </p14:nvContentPartPr>
              <p14:xfrm>
                <a:off x="6533489" y="2665995"/>
                <a:ext cx="125640" cy="99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AFB560D-B9FF-4F8F-AF07-C11E4005579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515849" y="2647995"/>
                  <a:ext cx="1612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432679B-A173-4686-887D-DE81BD969258}"/>
                    </a:ext>
                  </a:extLst>
                </p14:cNvPr>
                <p14:cNvContentPartPr/>
                <p14:nvPr/>
              </p14:nvContentPartPr>
              <p14:xfrm>
                <a:off x="6697289" y="2643315"/>
                <a:ext cx="137520" cy="114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432679B-A173-4686-887D-DE81BD96925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679289" y="2625315"/>
                  <a:ext cx="173160" cy="149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473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21" grpId="0"/>
      <p:bldP spid="22" grpId="0"/>
      <p:bldP spid="23" grpId="0"/>
      <p:bldP spid="24" grpId="0"/>
      <p:bldP spid="25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Lesson 1-3 Notes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7B6CE0B-A472-4A6A-A5A8-F99B0415CE93}"/>
                  </a:ext>
                </a:extLst>
              </p:cNvPr>
              <p:cNvSpPr/>
              <p:nvPr/>
            </p:nvSpPr>
            <p:spPr>
              <a:xfrm>
                <a:off x="646111" y="1472421"/>
                <a:ext cx="9508542" cy="351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AutoNum type="arabicPeriod" startAt="4"/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Simplify by combining like terms.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a. (I do)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−12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−3+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		______________________________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858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b.  (We do)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−1+3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______________________________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c.  (They do)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+2(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−4)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______________________________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200150" algn="l"/>
                  </a:tabLst>
                </a:pP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200150" algn="l"/>
                  </a:tabLs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5.   (They do) Evaluate the expression 6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+ 5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- 4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- 3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- 6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for the given values of the variables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1200150" algn="l"/>
                  </a:tabLst>
                </a:pP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4 and</a:t>
                </a:r>
                <a:r>
                  <a:rPr lang="en-US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-2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7B6CE0B-A472-4A6A-A5A8-F99B0415C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1" y="1472421"/>
                <a:ext cx="9508542" cy="3514104"/>
              </a:xfrm>
              <a:prstGeom prst="rect">
                <a:avLst/>
              </a:prstGeom>
              <a:blipFill>
                <a:blip r:embed="rId3"/>
                <a:stretch>
                  <a:fillRect l="-577" t="-521" r="-513" b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97AF43-EA01-4B0F-A39C-FE05CAEA4FDD}"/>
                  </a:ext>
                </a:extLst>
              </p:cNvPr>
              <p:cNvSpPr txBox="1"/>
              <p:nvPr/>
            </p:nvSpPr>
            <p:spPr>
              <a:xfrm>
                <a:off x="6966285" y="1750727"/>
                <a:ext cx="1731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−8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97AF43-EA01-4B0F-A39C-FE05CAEA4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285" y="1750727"/>
                <a:ext cx="173188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E21760-E6A2-4F71-B61B-648F99A9AD08}"/>
                  </a:ext>
                </a:extLst>
              </p:cNvPr>
              <p:cNvSpPr txBox="1"/>
              <p:nvPr/>
            </p:nvSpPr>
            <p:spPr>
              <a:xfrm>
                <a:off x="7181087" y="2398365"/>
                <a:ext cx="1302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E21760-E6A2-4F71-B61B-648F99A9A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087" y="2398365"/>
                <a:ext cx="130228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419AF2-9D6D-4937-A607-40ADDB40C75B}"/>
                  </a:ext>
                </a:extLst>
              </p:cNvPr>
              <p:cNvSpPr txBox="1"/>
              <p:nvPr/>
            </p:nvSpPr>
            <p:spPr>
              <a:xfrm>
                <a:off x="7171725" y="2999294"/>
                <a:ext cx="13210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+4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419AF2-9D6D-4937-A607-40ADDB40C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725" y="2999294"/>
                <a:ext cx="132100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894E65-CF82-401B-A4B9-D8EFF9104B39}"/>
                  </a:ext>
                </a:extLst>
              </p:cNvPr>
              <p:cNvSpPr txBox="1"/>
              <p:nvPr/>
            </p:nvSpPr>
            <p:spPr>
              <a:xfrm>
                <a:off x="3453063" y="4872144"/>
                <a:ext cx="48359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−6(−2)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894E65-CF82-401B-A4B9-D8EFF9104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063" y="4872144"/>
                <a:ext cx="4835939" cy="369332"/>
              </a:xfrm>
              <a:prstGeom prst="rect">
                <a:avLst/>
              </a:prstGeom>
              <a:blipFill>
                <a:blip r:embed="rId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BB4F317-AF07-4280-8941-94AB4B6185A3}"/>
                  </a:ext>
                </a:extLst>
              </p:cNvPr>
              <p:cNvSpPr/>
              <p:nvPr/>
            </p:nvSpPr>
            <p:spPr>
              <a:xfrm>
                <a:off x="3678469" y="5325547"/>
                <a:ext cx="30380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24−10−16+6+12+12</m:t>
                      </m:r>
                    </m:oMath>
                  </m:oMathPara>
                </a14:m>
                <a:endParaRPr 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BB4F317-AF07-4280-8941-94AB4B618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469" y="5325547"/>
                <a:ext cx="303801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3A3F427-09BE-4C57-BF00-863EC9F5A22A}"/>
              </a:ext>
            </a:extLst>
          </p:cNvPr>
          <p:cNvSpPr txBox="1"/>
          <p:nvPr/>
        </p:nvSpPr>
        <p:spPr>
          <a:xfrm>
            <a:off x="4907326" y="577895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28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EA4F8C-F86F-4DD6-B14D-8ED2F42A5541}"/>
              </a:ext>
            </a:extLst>
          </p:cNvPr>
          <p:cNvGrpSpPr/>
          <p:nvPr/>
        </p:nvGrpSpPr>
        <p:grpSpPr>
          <a:xfrm>
            <a:off x="2157689" y="1812795"/>
            <a:ext cx="1652760" cy="468720"/>
            <a:chOff x="2157689" y="1812795"/>
            <a:chExt cx="165276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A5AB593-C769-4D3C-88F8-EC98D328129A}"/>
                    </a:ext>
                  </a:extLst>
                </p14:cNvPr>
                <p14:cNvContentPartPr/>
                <p14:nvPr/>
              </p14:nvContentPartPr>
              <p14:xfrm>
                <a:off x="2157689" y="2160915"/>
                <a:ext cx="402120" cy="14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A5AB593-C769-4D3C-88F8-EC98D328129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40049" y="2143275"/>
                  <a:ext cx="4377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7C7FA74-3DA4-4BB8-BEE6-BAAD76FD6ACE}"/>
                    </a:ext>
                  </a:extLst>
                </p14:cNvPr>
                <p14:cNvContentPartPr/>
                <p14:nvPr/>
              </p14:nvContentPartPr>
              <p14:xfrm>
                <a:off x="3367649" y="2183595"/>
                <a:ext cx="442800" cy="11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7C7FA74-3DA4-4BB8-BEE6-BAAD76FD6AC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49649" y="2165955"/>
                  <a:ext cx="4784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69EC7D9-6D51-408C-8B9B-8161D3FDE7D1}"/>
                    </a:ext>
                  </a:extLst>
                </p14:cNvPr>
                <p14:cNvContentPartPr/>
                <p14:nvPr/>
              </p14:nvContentPartPr>
              <p14:xfrm>
                <a:off x="2693009" y="1812795"/>
                <a:ext cx="489240" cy="468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69EC7D9-6D51-408C-8B9B-8161D3FDE7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75009" y="1795155"/>
                  <a:ext cx="524880" cy="50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B4378E-F711-4A2B-BEA7-6DDBBDD3C289}"/>
              </a:ext>
            </a:extLst>
          </p:cNvPr>
          <p:cNvGrpSpPr/>
          <p:nvPr/>
        </p:nvGrpSpPr>
        <p:grpSpPr>
          <a:xfrm>
            <a:off x="3888569" y="1802355"/>
            <a:ext cx="927360" cy="401040"/>
            <a:chOff x="3888569" y="1802355"/>
            <a:chExt cx="927360" cy="40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227C868-3E50-407D-96FB-CC40CBEE2FE5}"/>
                    </a:ext>
                  </a:extLst>
                </p14:cNvPr>
                <p14:cNvContentPartPr/>
                <p14:nvPr/>
              </p14:nvContentPartPr>
              <p14:xfrm>
                <a:off x="4439009" y="1822515"/>
                <a:ext cx="376920" cy="380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227C868-3E50-407D-96FB-CC40CBEE2FE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421369" y="1804515"/>
                  <a:ext cx="41256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CA0541D-3962-4028-AEE7-A2C0A538B7F1}"/>
                    </a:ext>
                  </a:extLst>
                </p14:cNvPr>
                <p14:cNvContentPartPr/>
                <p14:nvPr/>
              </p14:nvContentPartPr>
              <p14:xfrm>
                <a:off x="3888569" y="1802355"/>
                <a:ext cx="486000" cy="373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CA0541D-3962-4028-AEE7-A2C0A538B7F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870569" y="1784715"/>
                  <a:ext cx="521640" cy="40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3983951-3556-4C49-A8C8-FD84B9F408E4}"/>
              </a:ext>
            </a:extLst>
          </p:cNvPr>
          <p:cNvGrpSpPr/>
          <p:nvPr/>
        </p:nvGrpSpPr>
        <p:grpSpPr>
          <a:xfrm>
            <a:off x="5827889" y="3456915"/>
            <a:ext cx="4156200" cy="441360"/>
            <a:chOff x="5827889" y="3456915"/>
            <a:chExt cx="4156200" cy="44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170052F-841C-4151-974F-2C689310827C}"/>
                    </a:ext>
                  </a:extLst>
                </p14:cNvPr>
                <p14:cNvContentPartPr/>
                <p14:nvPr/>
              </p14:nvContentPartPr>
              <p14:xfrm>
                <a:off x="5923649" y="3615675"/>
                <a:ext cx="40680" cy="196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170052F-841C-4151-974F-2C689310827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06009" y="3597675"/>
                  <a:ext cx="763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70BE67A-CCB7-481E-BA36-2907B8A653C3}"/>
                    </a:ext>
                  </a:extLst>
                </p14:cNvPr>
                <p14:cNvContentPartPr/>
                <p14:nvPr/>
              </p14:nvContentPartPr>
              <p14:xfrm>
                <a:off x="5827889" y="3585435"/>
                <a:ext cx="309240" cy="191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70BE67A-CCB7-481E-BA36-2907B8A653C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810249" y="3567795"/>
                  <a:ext cx="3448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E326C34-BAB8-4489-AB5E-E3FC9126F4ED}"/>
                    </a:ext>
                  </a:extLst>
                </p14:cNvPr>
                <p14:cNvContentPartPr/>
                <p14:nvPr/>
              </p14:nvContentPartPr>
              <p14:xfrm>
                <a:off x="6192929" y="3618195"/>
                <a:ext cx="40680" cy="147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E326C34-BAB8-4489-AB5E-E3FC9126F4E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75289" y="3600195"/>
                  <a:ext cx="763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0D879D0-9FA6-4444-9B72-881989187322}"/>
                    </a:ext>
                  </a:extLst>
                </p14:cNvPr>
                <p14:cNvContentPartPr/>
                <p14:nvPr/>
              </p14:nvContentPartPr>
              <p14:xfrm>
                <a:off x="6302369" y="3613875"/>
                <a:ext cx="117360" cy="172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0D879D0-9FA6-4444-9B72-88198918732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84729" y="3595875"/>
                  <a:ext cx="1530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D5C09DA-544C-46B4-902F-D0C8A014BF78}"/>
                    </a:ext>
                  </a:extLst>
                </p14:cNvPr>
                <p14:cNvContentPartPr/>
                <p14:nvPr/>
              </p14:nvContentPartPr>
              <p14:xfrm>
                <a:off x="6470849" y="3552675"/>
                <a:ext cx="147600" cy="231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D5C09DA-544C-46B4-902F-D0C8A014BF7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52849" y="3535035"/>
                  <a:ext cx="1832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6815322-D1E6-4BB0-9113-CD406CB6BFF8}"/>
                    </a:ext>
                  </a:extLst>
                </p14:cNvPr>
                <p14:cNvContentPartPr/>
                <p14:nvPr/>
              </p14:nvContentPartPr>
              <p14:xfrm>
                <a:off x="6462569" y="3653475"/>
                <a:ext cx="165960" cy="8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6815322-D1E6-4BB0-9113-CD406CB6BFF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44569" y="3635475"/>
                  <a:ext cx="2016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52FD4FE-25D2-4020-9EB1-A2B9064E0CB2}"/>
                    </a:ext>
                  </a:extLst>
                </p14:cNvPr>
                <p14:cNvContentPartPr/>
                <p14:nvPr/>
              </p14:nvContentPartPr>
              <p14:xfrm>
                <a:off x="6661289" y="3622515"/>
                <a:ext cx="253440" cy="155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52FD4FE-25D2-4020-9EB1-A2B9064E0CB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643649" y="3604875"/>
                  <a:ext cx="2890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91E5AAC-2631-422C-9D8F-FC218107AA86}"/>
                    </a:ext>
                  </a:extLst>
                </p14:cNvPr>
                <p14:cNvContentPartPr/>
                <p14:nvPr/>
              </p14:nvContentPartPr>
              <p14:xfrm>
                <a:off x="7010849" y="3538995"/>
                <a:ext cx="143640" cy="243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91E5AAC-2631-422C-9D8F-FC218107AA8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92849" y="3520995"/>
                  <a:ext cx="17928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6B96EF-5668-4074-AC0E-9B9DC012B8C5}"/>
                    </a:ext>
                  </a:extLst>
                </p14:cNvPr>
                <p14:cNvContentPartPr/>
                <p14:nvPr/>
              </p14:nvContentPartPr>
              <p14:xfrm>
                <a:off x="7206689" y="3536475"/>
                <a:ext cx="389160" cy="240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6B96EF-5668-4074-AC0E-9B9DC012B8C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89049" y="3518835"/>
                  <a:ext cx="4248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1582A1A-6A2D-463E-8913-41F53C29FF51}"/>
                    </a:ext>
                  </a:extLst>
                </p14:cNvPr>
                <p14:cNvContentPartPr/>
                <p14:nvPr/>
              </p14:nvContentPartPr>
              <p14:xfrm>
                <a:off x="7382009" y="3608835"/>
                <a:ext cx="184320" cy="56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1582A1A-6A2D-463E-8913-41F53C29FF5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364369" y="3590835"/>
                  <a:ext cx="2199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9DD75FC-B00B-48C8-A982-07F0801FEA80}"/>
                    </a:ext>
                  </a:extLst>
                </p14:cNvPr>
                <p14:cNvContentPartPr/>
                <p14:nvPr/>
              </p14:nvContentPartPr>
              <p14:xfrm>
                <a:off x="7626449" y="3640155"/>
                <a:ext cx="48240" cy="128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9DD75FC-B00B-48C8-A982-07F0801FEA8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608449" y="3622515"/>
                  <a:ext cx="838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A30AEAE-9BDA-4F5D-A748-25DBEDE9D425}"/>
                    </a:ext>
                  </a:extLst>
                </p14:cNvPr>
                <p14:cNvContentPartPr/>
                <p14:nvPr/>
              </p14:nvContentPartPr>
              <p14:xfrm>
                <a:off x="7745249" y="3598035"/>
                <a:ext cx="420840" cy="176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A30AEAE-9BDA-4F5D-A748-25DBEDE9D42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727609" y="3580395"/>
                  <a:ext cx="4564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648C3D6-2669-427B-AC80-61C847439296}"/>
                    </a:ext>
                  </a:extLst>
                </p14:cNvPr>
                <p14:cNvContentPartPr/>
                <p14:nvPr/>
              </p14:nvContentPartPr>
              <p14:xfrm>
                <a:off x="6839489" y="3540795"/>
                <a:ext cx="26280" cy="10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648C3D6-2669-427B-AC80-61C8474392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821849" y="3522795"/>
                  <a:ext cx="619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85A4C87-541B-43E9-AEF1-EEEDD7DFD3BA}"/>
                    </a:ext>
                  </a:extLst>
                </p14:cNvPr>
                <p14:cNvContentPartPr/>
                <p14:nvPr/>
              </p14:nvContentPartPr>
              <p14:xfrm>
                <a:off x="6237209" y="3515595"/>
                <a:ext cx="38880" cy="14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85A4C87-541B-43E9-AEF1-EEEDD7DFD3B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219209" y="3497595"/>
                  <a:ext cx="745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EE34573-8CBE-4FFE-ABA9-AB3450F86F94}"/>
                    </a:ext>
                  </a:extLst>
                </p14:cNvPr>
                <p14:cNvContentPartPr/>
                <p14:nvPr/>
              </p14:nvContentPartPr>
              <p14:xfrm>
                <a:off x="8450129" y="3554115"/>
                <a:ext cx="19800" cy="161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EE34573-8CBE-4FFE-ABA9-AB3450F86F9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432489" y="3536115"/>
                  <a:ext cx="554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EC44A70-6851-433D-9A73-A79379FF53A8}"/>
                    </a:ext>
                  </a:extLst>
                </p14:cNvPr>
                <p14:cNvContentPartPr/>
                <p14:nvPr/>
              </p14:nvContentPartPr>
              <p14:xfrm>
                <a:off x="8346449" y="3515595"/>
                <a:ext cx="270360" cy="96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EC44A70-6851-433D-9A73-A79379FF53A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28449" y="3497955"/>
                  <a:ext cx="30600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E47821E-B089-4EB7-9F8E-159EF0FF0760}"/>
                    </a:ext>
                  </a:extLst>
                </p14:cNvPr>
                <p14:cNvContentPartPr/>
                <p14:nvPr/>
              </p14:nvContentPartPr>
              <p14:xfrm>
                <a:off x="8650289" y="3578235"/>
                <a:ext cx="135720" cy="1022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E47821E-B089-4EB7-9F8E-159EF0FF076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632649" y="3560595"/>
                  <a:ext cx="1713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A8B7735-B6B0-480A-B1E2-EDBA2A988155}"/>
                    </a:ext>
                  </a:extLst>
                </p14:cNvPr>
                <p14:cNvContentPartPr/>
                <p14:nvPr/>
              </p14:nvContentPartPr>
              <p14:xfrm>
                <a:off x="8837849" y="3580035"/>
                <a:ext cx="101880" cy="121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A8B7735-B6B0-480A-B1E2-EDBA2A98815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819849" y="3562035"/>
                  <a:ext cx="1375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5DCA7C0-FC10-4918-972F-0C4721349608}"/>
                    </a:ext>
                  </a:extLst>
                </p14:cNvPr>
                <p14:cNvContentPartPr/>
                <p14:nvPr/>
              </p14:nvContentPartPr>
              <p14:xfrm>
                <a:off x="8984009" y="3569235"/>
                <a:ext cx="71640" cy="2325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5DCA7C0-FC10-4918-972F-0C472134960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966369" y="3551235"/>
                  <a:ext cx="1072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BB19B5B-BD92-4337-BF76-8216DC5DCA3B}"/>
                    </a:ext>
                  </a:extLst>
                </p14:cNvPr>
                <p14:cNvContentPartPr/>
                <p14:nvPr/>
              </p14:nvContentPartPr>
              <p14:xfrm>
                <a:off x="9030449" y="3574995"/>
                <a:ext cx="101520" cy="109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BB19B5B-BD92-4337-BF76-8216DC5DCA3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012809" y="3556995"/>
                  <a:ext cx="1371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D26B984-CC08-4058-8E22-23B57AD20B76}"/>
                    </a:ext>
                  </a:extLst>
                </p14:cNvPr>
                <p14:cNvContentPartPr/>
                <p14:nvPr/>
              </p14:nvContentPartPr>
              <p14:xfrm>
                <a:off x="9173369" y="3574275"/>
                <a:ext cx="216720" cy="138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D26B984-CC08-4058-8E22-23B57AD20B7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155729" y="3556635"/>
                  <a:ext cx="2523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1B9EE56-1438-4B9C-9A6E-40C69A7ADE5C}"/>
                    </a:ext>
                  </a:extLst>
                </p14:cNvPr>
                <p14:cNvContentPartPr/>
                <p14:nvPr/>
              </p14:nvContentPartPr>
              <p14:xfrm>
                <a:off x="9420689" y="3546555"/>
                <a:ext cx="165960" cy="161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1B9EE56-1438-4B9C-9A6E-40C69A7ADE5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403049" y="3528555"/>
                  <a:ext cx="2016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EF260C4-A140-4CE4-A03B-443718EDEDF6}"/>
                    </a:ext>
                  </a:extLst>
                </p14:cNvPr>
                <p14:cNvContentPartPr/>
                <p14:nvPr/>
              </p14:nvContentPartPr>
              <p14:xfrm>
                <a:off x="9590249" y="3456915"/>
                <a:ext cx="156600" cy="239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EF260C4-A140-4CE4-A03B-443718EDEDF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572249" y="3439275"/>
                  <a:ext cx="1922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0D969A5-14F2-4F4E-B814-7C1599BEB1C8}"/>
                    </a:ext>
                  </a:extLst>
                </p14:cNvPr>
                <p14:cNvContentPartPr/>
                <p14:nvPr/>
              </p14:nvContentPartPr>
              <p14:xfrm>
                <a:off x="9770969" y="3541515"/>
                <a:ext cx="213120" cy="356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0D969A5-14F2-4F4E-B814-7C1599BEB1C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752969" y="3523515"/>
                  <a:ext cx="248760" cy="39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B2F85C-583E-46C2-997E-3BDA573B7046}"/>
              </a:ext>
            </a:extLst>
          </p:cNvPr>
          <p:cNvGrpSpPr/>
          <p:nvPr/>
        </p:nvGrpSpPr>
        <p:grpSpPr>
          <a:xfrm>
            <a:off x="2497529" y="2420115"/>
            <a:ext cx="2443320" cy="720000"/>
            <a:chOff x="2497529" y="2420115"/>
            <a:chExt cx="2443320" cy="72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FB4D328-163F-4755-B8D4-2585CEC5E6F1}"/>
                    </a:ext>
                  </a:extLst>
                </p14:cNvPr>
                <p14:cNvContentPartPr/>
                <p14:nvPr/>
              </p14:nvContentPartPr>
              <p14:xfrm>
                <a:off x="2497529" y="2423715"/>
                <a:ext cx="383040" cy="407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FB4D328-163F-4755-B8D4-2585CEC5E6F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479529" y="2405715"/>
                  <a:ext cx="4186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0A22909-0F03-41A3-BB4F-0BD213AA3E3F}"/>
                    </a:ext>
                  </a:extLst>
                </p14:cNvPr>
                <p14:cNvContentPartPr/>
                <p14:nvPr/>
              </p14:nvContentPartPr>
              <p14:xfrm>
                <a:off x="4507049" y="2420115"/>
                <a:ext cx="433800" cy="384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0A22909-0F03-41A3-BB4F-0BD213AA3E3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489049" y="2402115"/>
                  <a:ext cx="46944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8790870-30F9-44A9-8E7F-4EE2BD2686DE}"/>
                    </a:ext>
                  </a:extLst>
                </p14:cNvPr>
                <p14:cNvContentPartPr/>
                <p14:nvPr/>
              </p14:nvContentPartPr>
              <p14:xfrm>
                <a:off x="2755649" y="2979915"/>
                <a:ext cx="267120" cy="160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8790870-30F9-44A9-8E7F-4EE2BD2686D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738009" y="2961915"/>
                  <a:ext cx="3027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B0A851D-F193-44EB-81AB-D4D8B462F7F0}"/>
                    </a:ext>
                  </a:extLst>
                </p14:cNvPr>
                <p14:cNvContentPartPr/>
                <p14:nvPr/>
              </p14:nvContentPartPr>
              <p14:xfrm>
                <a:off x="2741249" y="2928795"/>
                <a:ext cx="624600" cy="179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B0A851D-F193-44EB-81AB-D4D8B462F7F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723249" y="2911155"/>
                  <a:ext cx="6602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4B7FC23-2DD1-4878-A9EE-20A03BB3799C}"/>
                    </a:ext>
                  </a:extLst>
                </p14:cNvPr>
                <p14:cNvContentPartPr/>
                <p14:nvPr/>
              </p14:nvContentPartPr>
              <p14:xfrm>
                <a:off x="4286369" y="2970195"/>
                <a:ext cx="275400" cy="138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4B7FC23-2DD1-4878-A9EE-20A03BB3799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268729" y="2952555"/>
                  <a:ext cx="3110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624A107-A570-46D8-AE0C-79510F027451}"/>
                    </a:ext>
                  </a:extLst>
                </p14:cNvPr>
                <p14:cNvContentPartPr/>
                <p14:nvPr/>
              </p14:nvContentPartPr>
              <p14:xfrm>
                <a:off x="4392209" y="2891355"/>
                <a:ext cx="546120" cy="185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624A107-A570-46D8-AE0C-79510F02745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374569" y="2873355"/>
                  <a:ext cx="5817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A5DA44D-B17D-48E5-A443-CF234AF5E4C8}"/>
                    </a:ext>
                  </a:extLst>
                </p14:cNvPr>
                <p14:cNvContentPartPr/>
                <p14:nvPr/>
              </p14:nvContentPartPr>
              <p14:xfrm>
                <a:off x="4296449" y="2903235"/>
                <a:ext cx="69480" cy="65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A5DA44D-B17D-48E5-A443-CF234AF5E4C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78809" y="2885235"/>
                  <a:ext cx="1051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37847D8-9C32-4D1F-B640-2CF3BA657B6B}"/>
                    </a:ext>
                  </a:extLst>
                </p14:cNvPr>
                <p14:cNvContentPartPr/>
                <p14:nvPr/>
              </p14:nvContentPartPr>
              <p14:xfrm>
                <a:off x="4217969" y="2910795"/>
                <a:ext cx="159120" cy="167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37847D8-9C32-4D1F-B640-2CF3BA657B6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199969" y="2892795"/>
                  <a:ext cx="1947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FEBFF66-9048-4E66-9871-A25BF6E9B85A}"/>
                    </a:ext>
                  </a:extLst>
                </p14:cNvPr>
                <p14:cNvContentPartPr/>
                <p14:nvPr/>
              </p14:nvContentPartPr>
              <p14:xfrm>
                <a:off x="4135529" y="2795595"/>
                <a:ext cx="316800" cy="30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FEBFF66-9048-4E66-9871-A25BF6E9B85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117529" y="2777595"/>
                  <a:ext cx="3524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71F6954-C96F-4B27-B371-CF0D838EBF58}"/>
                    </a:ext>
                  </a:extLst>
                </p14:cNvPr>
                <p14:cNvContentPartPr/>
                <p14:nvPr/>
              </p14:nvContentPartPr>
              <p14:xfrm>
                <a:off x="3056969" y="2435595"/>
                <a:ext cx="458280" cy="411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71F6954-C96F-4B27-B371-CF0D838EBF5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038969" y="2417595"/>
                  <a:ext cx="49392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E3957F4-3325-49E9-AE28-8CD96AAF0F16}"/>
                    </a:ext>
                  </a:extLst>
                </p14:cNvPr>
                <p14:cNvContentPartPr/>
                <p14:nvPr/>
              </p14:nvContentPartPr>
              <p14:xfrm>
                <a:off x="3585449" y="2429115"/>
                <a:ext cx="433440" cy="371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E3957F4-3325-49E9-AE28-8CD96AAF0F1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567449" y="2411475"/>
                  <a:ext cx="469080" cy="40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23D2AB7-65FF-4E66-90AE-C85C82A6AE8C}"/>
                  </a:ext>
                </a:extLst>
              </p14:cNvPr>
              <p14:cNvContentPartPr/>
              <p14:nvPr/>
            </p14:nvContentPartPr>
            <p14:xfrm>
              <a:off x="3823049" y="3416595"/>
              <a:ext cx="1120320" cy="548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23D2AB7-65FF-4E66-90AE-C85C82A6AE8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805409" y="3398955"/>
                <a:ext cx="1155960" cy="58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046804E2-89B1-4652-ACDD-247A4F44EF86}"/>
              </a:ext>
            </a:extLst>
          </p:cNvPr>
          <p:cNvGrpSpPr/>
          <p:nvPr/>
        </p:nvGrpSpPr>
        <p:grpSpPr>
          <a:xfrm>
            <a:off x="2601209" y="3423435"/>
            <a:ext cx="2900520" cy="506520"/>
            <a:chOff x="2601209" y="3423435"/>
            <a:chExt cx="2900520" cy="50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A56BC73-A2DB-4BC9-B7D4-7C00E938A45D}"/>
                    </a:ext>
                  </a:extLst>
                </p14:cNvPr>
                <p14:cNvContentPartPr/>
                <p14:nvPr/>
              </p14:nvContentPartPr>
              <p14:xfrm>
                <a:off x="2601209" y="3549435"/>
                <a:ext cx="155880" cy="298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A56BC73-A2DB-4BC9-B7D4-7C00E938A45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583209" y="3531795"/>
                  <a:ext cx="1915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558BB9D-49CC-436B-A8C8-C0E8BE2C7DC9}"/>
                    </a:ext>
                  </a:extLst>
                </p14:cNvPr>
                <p14:cNvContentPartPr/>
                <p14:nvPr/>
              </p14:nvContentPartPr>
              <p14:xfrm>
                <a:off x="2819369" y="3637275"/>
                <a:ext cx="200880" cy="150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558BB9D-49CC-436B-A8C8-C0E8BE2C7DC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801729" y="3619275"/>
                  <a:ext cx="2365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5FBA500-6361-444D-848F-A694ADED6F38}"/>
                    </a:ext>
                  </a:extLst>
                </p14:cNvPr>
                <p14:cNvContentPartPr/>
                <p14:nvPr/>
              </p14:nvContentPartPr>
              <p14:xfrm>
                <a:off x="3125729" y="3598035"/>
                <a:ext cx="30600" cy="154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5FBA500-6361-444D-848F-A694ADED6F3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108089" y="3580035"/>
                  <a:ext cx="662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7BAF180-8244-4C14-BB1C-E340AA833F76}"/>
                    </a:ext>
                  </a:extLst>
                </p14:cNvPr>
                <p14:cNvContentPartPr/>
                <p14:nvPr/>
              </p14:nvContentPartPr>
              <p14:xfrm>
                <a:off x="3047609" y="3661035"/>
                <a:ext cx="135720" cy="6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7BAF180-8244-4C14-BB1C-E340AA833F7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029969" y="3643035"/>
                  <a:ext cx="1713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0EBFEF9-282E-4F7D-9E07-ACF1B25219DA}"/>
                    </a:ext>
                  </a:extLst>
                </p14:cNvPr>
                <p14:cNvContentPartPr/>
                <p14:nvPr/>
              </p14:nvContentPartPr>
              <p14:xfrm>
                <a:off x="3320489" y="3551595"/>
                <a:ext cx="24840" cy="212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0EBFEF9-282E-4F7D-9E07-ACF1B25219D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302489" y="3533595"/>
                  <a:ext cx="604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394C014-7EFB-4AFF-B75A-9453CCA10196}"/>
                    </a:ext>
                  </a:extLst>
                </p14:cNvPr>
                <p14:cNvContentPartPr/>
                <p14:nvPr/>
              </p14:nvContentPartPr>
              <p14:xfrm>
                <a:off x="3409409" y="3579315"/>
                <a:ext cx="190080" cy="214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394C014-7EFB-4AFF-B75A-9453CCA1019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391769" y="3561315"/>
                  <a:ext cx="2257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E6210D7-541C-41AA-AA9C-002915D1C8C2}"/>
                    </a:ext>
                  </a:extLst>
                </p14:cNvPr>
                <p14:cNvContentPartPr/>
                <p14:nvPr/>
              </p14:nvContentPartPr>
              <p14:xfrm>
                <a:off x="3668969" y="3688755"/>
                <a:ext cx="136440" cy="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E6210D7-541C-41AA-AA9C-002915D1C8C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651329" y="3670755"/>
                  <a:ext cx="1720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DB4F12A-B4C8-4AAF-8F47-61999CB033C9}"/>
                    </a:ext>
                  </a:extLst>
                </p14:cNvPr>
                <p14:cNvContentPartPr/>
                <p14:nvPr/>
              </p14:nvContentPartPr>
              <p14:xfrm>
                <a:off x="3941129" y="3594435"/>
                <a:ext cx="184320" cy="192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DB4F12A-B4C8-4AAF-8F47-61999CB033C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923129" y="3576435"/>
                  <a:ext cx="2199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27548A1-866C-4593-9132-5392A2BC0CDA}"/>
                    </a:ext>
                  </a:extLst>
                </p14:cNvPr>
                <p14:cNvContentPartPr/>
                <p14:nvPr/>
              </p14:nvContentPartPr>
              <p14:xfrm>
                <a:off x="3947969" y="3623235"/>
                <a:ext cx="125280" cy="181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27548A1-866C-4593-9132-5392A2BC0CD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930329" y="3605235"/>
                  <a:ext cx="1609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24509C5-0D98-4DEE-B0AE-492AA9B76FD7}"/>
                    </a:ext>
                  </a:extLst>
                </p14:cNvPr>
                <p14:cNvContentPartPr/>
                <p14:nvPr/>
              </p14:nvContentPartPr>
              <p14:xfrm>
                <a:off x="4268729" y="3629355"/>
                <a:ext cx="54000" cy="1666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24509C5-0D98-4DEE-B0AE-492AA9B76FD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251089" y="3611355"/>
                  <a:ext cx="896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B1B6299-1029-4089-842A-024BBDFDF30D}"/>
                    </a:ext>
                  </a:extLst>
                </p14:cNvPr>
                <p14:cNvContentPartPr/>
                <p14:nvPr/>
              </p14:nvContentPartPr>
              <p14:xfrm>
                <a:off x="4207889" y="3684795"/>
                <a:ext cx="161280" cy="37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B1B6299-1029-4089-842A-024BBDFDF30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90249" y="3667155"/>
                  <a:ext cx="19692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E3B96EF-B49D-4C55-889A-D38F1B8C5973}"/>
                    </a:ext>
                  </a:extLst>
                </p14:cNvPr>
                <p14:cNvContentPartPr/>
                <p14:nvPr/>
              </p14:nvContentPartPr>
              <p14:xfrm>
                <a:off x="4521089" y="3583635"/>
                <a:ext cx="149400" cy="238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E3B96EF-B49D-4C55-889A-D38F1B8C597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503089" y="3565635"/>
                  <a:ext cx="18504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05EF644-9BDF-49DB-9051-3665C9A7E23D}"/>
                    </a:ext>
                  </a:extLst>
                </p14:cNvPr>
                <p14:cNvContentPartPr/>
                <p14:nvPr/>
              </p14:nvContentPartPr>
              <p14:xfrm>
                <a:off x="4705769" y="3643395"/>
                <a:ext cx="162720" cy="140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05EF644-9BDF-49DB-9051-3665C9A7E23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687769" y="3625395"/>
                  <a:ext cx="1983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745CB53-CBF1-4F77-AFB5-9DFD4F76E3E2}"/>
                    </a:ext>
                  </a:extLst>
                </p14:cNvPr>
                <p14:cNvContentPartPr/>
                <p14:nvPr/>
              </p14:nvContentPartPr>
              <p14:xfrm>
                <a:off x="4729529" y="3644475"/>
                <a:ext cx="106560" cy="17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745CB53-CBF1-4F77-AFB5-9DFD4F76E3E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711889" y="3626835"/>
                  <a:ext cx="1422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DC4C680-0498-44E1-825A-48EB101C6BE0}"/>
                    </a:ext>
                  </a:extLst>
                </p14:cNvPr>
                <p14:cNvContentPartPr/>
                <p14:nvPr/>
              </p14:nvContentPartPr>
              <p14:xfrm>
                <a:off x="4934369" y="3646995"/>
                <a:ext cx="182880" cy="16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DC4C680-0498-44E1-825A-48EB101C6BE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916369" y="3629355"/>
                  <a:ext cx="2185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110B158-11BD-4219-B6CE-B81808FE8708}"/>
                    </a:ext>
                  </a:extLst>
                </p14:cNvPr>
                <p14:cNvContentPartPr/>
                <p14:nvPr/>
              </p14:nvContentPartPr>
              <p14:xfrm>
                <a:off x="5195729" y="3535395"/>
                <a:ext cx="133560" cy="305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110B158-11BD-4219-B6CE-B81808FE870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178089" y="3517755"/>
                  <a:ext cx="16920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DC56675-89D7-4CD6-BB96-F461B7CB7F35}"/>
                    </a:ext>
                  </a:extLst>
                </p14:cNvPr>
                <p14:cNvContentPartPr/>
                <p14:nvPr/>
              </p14:nvContentPartPr>
              <p14:xfrm>
                <a:off x="3230129" y="3423435"/>
                <a:ext cx="474480" cy="450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DC56675-89D7-4CD6-BB96-F461B7CB7F3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212129" y="3405795"/>
                  <a:ext cx="51012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433D70F-CBED-4FDC-86F7-9DDD689B9B1A}"/>
                    </a:ext>
                  </a:extLst>
                </p14:cNvPr>
                <p14:cNvContentPartPr/>
                <p14:nvPr/>
              </p14:nvContentPartPr>
              <p14:xfrm>
                <a:off x="5043089" y="3434955"/>
                <a:ext cx="458640" cy="495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433D70F-CBED-4FDC-86F7-9DDD689B9B1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025089" y="3416955"/>
                  <a:ext cx="494280" cy="53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7C1730-F0DC-4113-8AF5-498DC64AC0DB}"/>
              </a:ext>
            </a:extLst>
          </p:cNvPr>
          <p:cNvGrpSpPr/>
          <p:nvPr/>
        </p:nvGrpSpPr>
        <p:grpSpPr>
          <a:xfrm>
            <a:off x="1587449" y="4033635"/>
            <a:ext cx="5100120" cy="1045800"/>
            <a:chOff x="1587449" y="4033635"/>
            <a:chExt cx="5100120" cy="10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2041B22-1BB4-4095-9716-D10FD3C6317B}"/>
                    </a:ext>
                  </a:extLst>
                </p14:cNvPr>
                <p14:cNvContentPartPr/>
                <p14:nvPr/>
              </p14:nvContentPartPr>
              <p14:xfrm>
                <a:off x="1587449" y="4591995"/>
                <a:ext cx="2829600" cy="487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2041B22-1BB4-4095-9716-D10FD3C6317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569809" y="4573995"/>
                  <a:ext cx="286524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7948C5C-978D-4FCA-BC7E-B9AD271634C6}"/>
                    </a:ext>
                  </a:extLst>
                </p14:cNvPr>
                <p14:cNvContentPartPr/>
                <p14:nvPr/>
              </p14:nvContentPartPr>
              <p14:xfrm>
                <a:off x="4262249" y="4607835"/>
                <a:ext cx="186480" cy="766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7948C5C-978D-4FCA-BC7E-B9AD271634C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244249" y="4590195"/>
                  <a:ext cx="2221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9BC1796-C442-45C5-BAF3-B76B2E7C0262}"/>
                    </a:ext>
                  </a:extLst>
                </p14:cNvPr>
                <p14:cNvContentPartPr/>
                <p14:nvPr/>
              </p14:nvContentPartPr>
              <p14:xfrm>
                <a:off x="4243169" y="4603875"/>
                <a:ext cx="1122480" cy="222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9BC1796-C442-45C5-BAF3-B76B2E7C026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225169" y="4586235"/>
                  <a:ext cx="11581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F6E0814-88F7-44B6-8C92-DE9AF9099DDE}"/>
                    </a:ext>
                  </a:extLst>
                </p14:cNvPr>
                <p14:cNvContentPartPr/>
                <p14:nvPr/>
              </p14:nvContentPartPr>
              <p14:xfrm>
                <a:off x="5238209" y="4622955"/>
                <a:ext cx="1014480" cy="207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F6E0814-88F7-44B6-8C92-DE9AF9099DD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220569" y="4605315"/>
                  <a:ext cx="10501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18B92DF-D2A5-4DB7-9BF5-7B91745F0E02}"/>
                    </a:ext>
                  </a:extLst>
                </p14:cNvPr>
                <p14:cNvContentPartPr/>
                <p14:nvPr/>
              </p14:nvContentPartPr>
              <p14:xfrm>
                <a:off x="2762849" y="4211475"/>
                <a:ext cx="2178360" cy="460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18B92DF-D2A5-4DB7-9BF5-7B91745F0E0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744849" y="4193475"/>
                  <a:ext cx="221400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AF35C64-C01F-4668-B560-BEE06C3FA55A}"/>
                    </a:ext>
                  </a:extLst>
                </p14:cNvPr>
                <p14:cNvContentPartPr/>
                <p14:nvPr/>
              </p14:nvContentPartPr>
              <p14:xfrm>
                <a:off x="4453769" y="4112115"/>
                <a:ext cx="1328400" cy="168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AF35C64-C01F-4668-B560-BEE06C3FA55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436129" y="4094475"/>
                  <a:ext cx="13640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89EBEAD-EEE5-448C-9DD8-99712AD97865}"/>
                    </a:ext>
                  </a:extLst>
                </p14:cNvPr>
                <p14:cNvContentPartPr/>
                <p14:nvPr/>
              </p14:nvContentPartPr>
              <p14:xfrm>
                <a:off x="5388689" y="4033635"/>
                <a:ext cx="1298880" cy="264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89EBEAD-EEE5-448C-9DD8-99712AD9786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370689" y="4015635"/>
                  <a:ext cx="1334520" cy="299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07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6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7F64B1-F1EB-4B73-A192-FEB0984E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39" y="1267326"/>
            <a:ext cx="705862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59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7F64B1-F1EB-4B73-A192-FEB0984E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39" y="1267326"/>
            <a:ext cx="7058620" cy="5410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57B1FFD-BE01-4D7B-8BF8-E5126176A411}"/>
                  </a:ext>
                </a:extLst>
              </p14:cNvPr>
              <p14:cNvContentPartPr/>
              <p14:nvPr/>
            </p14:nvContentPartPr>
            <p14:xfrm>
              <a:off x="883289" y="7483659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57B1FFD-BE01-4D7B-8BF8-E5126176A4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4289" y="747465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63B079E-9539-4348-8AE2-17A99B567274}"/>
                  </a:ext>
                </a:extLst>
              </p14:cNvPr>
              <p14:cNvContentPartPr/>
              <p14:nvPr/>
            </p14:nvContentPartPr>
            <p14:xfrm>
              <a:off x="909569" y="745845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63B079E-9539-4348-8AE2-17A99B5672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0569" y="744945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82B46E3-AA2F-4725-876A-300884E8F103}"/>
              </a:ext>
            </a:extLst>
          </p:cNvPr>
          <p:cNvGrpSpPr/>
          <p:nvPr/>
        </p:nvGrpSpPr>
        <p:grpSpPr>
          <a:xfrm>
            <a:off x="2910089" y="1976019"/>
            <a:ext cx="511200" cy="231480"/>
            <a:chOff x="2910089" y="1976019"/>
            <a:chExt cx="511200" cy="23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0DD45F3-BE43-4B2C-9AAE-A375FF26630A}"/>
                    </a:ext>
                  </a:extLst>
                </p14:cNvPr>
                <p14:cNvContentPartPr/>
                <p14:nvPr/>
              </p14:nvContentPartPr>
              <p14:xfrm>
                <a:off x="2910089" y="2053779"/>
                <a:ext cx="137520" cy="153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0DD45F3-BE43-4B2C-9AAE-A375FF26630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01089" y="2044779"/>
                  <a:ext cx="1551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A420F34-65DF-4171-8849-3EDA1A396D56}"/>
                    </a:ext>
                  </a:extLst>
                </p14:cNvPr>
                <p14:cNvContentPartPr/>
                <p14:nvPr/>
              </p14:nvContentPartPr>
              <p14:xfrm>
                <a:off x="3082889" y="2103099"/>
                <a:ext cx="116280" cy="6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A420F34-65DF-4171-8849-3EDA1A396D5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73889" y="2094099"/>
                  <a:ext cx="133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B876A5-1551-467C-8081-87A8FA3B4531}"/>
                    </a:ext>
                  </a:extLst>
                </p14:cNvPr>
                <p14:cNvContentPartPr/>
                <p14:nvPr/>
              </p14:nvContentPartPr>
              <p14:xfrm>
                <a:off x="3258929" y="1976019"/>
                <a:ext cx="162360" cy="195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B876A5-1551-467C-8081-87A8FA3B453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49929" y="1967019"/>
                  <a:ext cx="18000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17B1D7-4A56-43B8-BAB8-4BE08850A984}"/>
              </a:ext>
            </a:extLst>
          </p:cNvPr>
          <p:cNvGrpSpPr/>
          <p:nvPr/>
        </p:nvGrpSpPr>
        <p:grpSpPr>
          <a:xfrm>
            <a:off x="5328209" y="1965939"/>
            <a:ext cx="1138680" cy="321840"/>
            <a:chOff x="5328209" y="1965939"/>
            <a:chExt cx="1138680" cy="32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A9EAF83-554D-4069-9F5A-A43AD1AA6312}"/>
                    </a:ext>
                  </a:extLst>
                </p14:cNvPr>
                <p14:cNvContentPartPr/>
                <p14:nvPr/>
              </p14:nvContentPartPr>
              <p14:xfrm>
                <a:off x="5328209" y="2019579"/>
                <a:ext cx="138960" cy="201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A9EAF83-554D-4069-9F5A-A43AD1AA631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19209" y="2010579"/>
                  <a:ext cx="1566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2CA8B86-43CD-4EF3-BE12-70F93D6207FA}"/>
                    </a:ext>
                  </a:extLst>
                </p14:cNvPr>
                <p14:cNvContentPartPr/>
                <p14:nvPr/>
              </p14:nvContentPartPr>
              <p14:xfrm>
                <a:off x="5527649" y="2019939"/>
                <a:ext cx="157320" cy="258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2CA8B86-43CD-4EF3-BE12-70F93D6207F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18649" y="2010939"/>
                  <a:ext cx="17496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CF6682E-5506-4FB1-B509-A90146DD9742}"/>
                    </a:ext>
                  </a:extLst>
                </p14:cNvPr>
                <p14:cNvContentPartPr/>
                <p14:nvPr/>
              </p14:nvContentPartPr>
              <p14:xfrm>
                <a:off x="5701529" y="2048019"/>
                <a:ext cx="84960" cy="159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CF6682E-5506-4FB1-B509-A90146DD974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92529" y="2039019"/>
                  <a:ext cx="1026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C853309-D7B7-48CD-89D5-BB166121211B}"/>
                    </a:ext>
                  </a:extLst>
                </p14:cNvPr>
                <p14:cNvContentPartPr/>
                <p14:nvPr/>
              </p14:nvContentPartPr>
              <p14:xfrm>
                <a:off x="5926889" y="2069619"/>
                <a:ext cx="29880" cy="124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C853309-D7B7-48CD-89D5-BB166121211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17996" y="2060619"/>
                  <a:ext cx="4731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296D005-90FB-46EF-A6AD-A9FF54A38D44}"/>
                    </a:ext>
                  </a:extLst>
                </p14:cNvPr>
                <p14:cNvContentPartPr/>
                <p14:nvPr/>
              </p14:nvContentPartPr>
              <p14:xfrm>
                <a:off x="5858849" y="2124339"/>
                <a:ext cx="119880" cy="6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296D005-90FB-46EF-A6AD-A9FF54A38D4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849849" y="2115339"/>
                  <a:ext cx="1375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3FEBFAF-78BD-4B35-BE19-605E81AF8B9F}"/>
                    </a:ext>
                  </a:extLst>
                </p14:cNvPr>
                <p14:cNvContentPartPr/>
                <p14:nvPr/>
              </p14:nvContentPartPr>
              <p14:xfrm>
                <a:off x="6038129" y="2075379"/>
                <a:ext cx="235800" cy="137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3FEBFAF-78BD-4B35-BE19-605E81AF8B9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029129" y="2066379"/>
                  <a:ext cx="2534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F4BCA9B-20D5-4751-95F1-260FF62BEFBF}"/>
                    </a:ext>
                  </a:extLst>
                </p14:cNvPr>
                <p14:cNvContentPartPr/>
                <p14:nvPr/>
              </p14:nvContentPartPr>
              <p14:xfrm>
                <a:off x="6303809" y="1965939"/>
                <a:ext cx="163080" cy="321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F4BCA9B-20D5-4751-95F1-260FF62BEFB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94809" y="1956949"/>
                  <a:ext cx="180720" cy="3394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2CA017-DCD6-4038-9436-4F5D577B8602}"/>
              </a:ext>
            </a:extLst>
          </p:cNvPr>
          <p:cNvGrpSpPr/>
          <p:nvPr/>
        </p:nvGrpSpPr>
        <p:grpSpPr>
          <a:xfrm>
            <a:off x="6940649" y="3088779"/>
            <a:ext cx="1186560" cy="206640"/>
            <a:chOff x="6940649" y="3088779"/>
            <a:chExt cx="1186560" cy="20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0E0125-E022-499C-8CFC-D481139F09F7}"/>
                    </a:ext>
                  </a:extLst>
                </p14:cNvPr>
                <p14:cNvContentPartPr/>
                <p14:nvPr/>
              </p14:nvContentPartPr>
              <p14:xfrm>
                <a:off x="6940649" y="3098499"/>
                <a:ext cx="141480" cy="196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0E0125-E022-499C-8CFC-D481139F09F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931649" y="3089499"/>
                  <a:ext cx="1591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86F7B81-A3A7-4A05-ADCC-70083123293B}"/>
                    </a:ext>
                  </a:extLst>
                </p14:cNvPr>
                <p14:cNvContentPartPr/>
                <p14:nvPr/>
              </p14:nvContentPartPr>
              <p14:xfrm>
                <a:off x="7112009" y="3132699"/>
                <a:ext cx="115920" cy="158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86F7B81-A3A7-4A05-ADCC-70083123293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103009" y="3123699"/>
                  <a:ext cx="1335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F69755A-3209-490F-96D3-94CA1EBEEF50}"/>
                    </a:ext>
                  </a:extLst>
                </p14:cNvPr>
                <p14:cNvContentPartPr/>
                <p14:nvPr/>
              </p14:nvContentPartPr>
              <p14:xfrm>
                <a:off x="7274729" y="3115779"/>
                <a:ext cx="112680" cy="146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F69755A-3209-490F-96D3-94CA1EBEEF5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265729" y="3106779"/>
                  <a:ext cx="1303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251E535-0A0F-433C-BBEC-385159A563FB}"/>
                    </a:ext>
                  </a:extLst>
                </p14:cNvPr>
                <p14:cNvContentPartPr/>
                <p14:nvPr/>
              </p14:nvContentPartPr>
              <p14:xfrm>
                <a:off x="7544369" y="3112179"/>
                <a:ext cx="12960" cy="121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251E535-0A0F-433C-BBEC-385159A563F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535369" y="3103206"/>
                  <a:ext cx="30600" cy="1392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1DD7563-3193-4F17-BE67-E4B1C7E93E6D}"/>
                    </a:ext>
                  </a:extLst>
                </p14:cNvPr>
                <p14:cNvContentPartPr/>
                <p14:nvPr/>
              </p14:nvContentPartPr>
              <p14:xfrm>
                <a:off x="7498649" y="3166179"/>
                <a:ext cx="82800" cy="3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1DD7563-3193-4F17-BE67-E4B1C7E93E6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89649" y="3157179"/>
                  <a:ext cx="100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23B9ED7-7DCC-4B99-A1DD-B7AAE72833D0}"/>
                    </a:ext>
                  </a:extLst>
                </p14:cNvPr>
                <p14:cNvContentPartPr/>
                <p14:nvPr/>
              </p14:nvContentPartPr>
              <p14:xfrm>
                <a:off x="7669649" y="3088779"/>
                <a:ext cx="168480" cy="155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23B9ED7-7DCC-4B99-A1DD-B7AAE72833D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60649" y="3079758"/>
                  <a:ext cx="186120" cy="1735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7F4C87F-8005-480D-A701-11254F5758C0}"/>
                    </a:ext>
                  </a:extLst>
                </p14:cNvPr>
                <p14:cNvContentPartPr/>
                <p14:nvPr/>
              </p14:nvContentPartPr>
              <p14:xfrm>
                <a:off x="7879889" y="3105339"/>
                <a:ext cx="247320" cy="168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7F4C87F-8005-480D-A701-11254F5758C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870889" y="3096339"/>
                  <a:ext cx="264960" cy="18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818635-A0EC-4355-B8AA-D56F986BC33C}"/>
              </a:ext>
            </a:extLst>
          </p:cNvPr>
          <p:cNvGrpSpPr/>
          <p:nvPr/>
        </p:nvGrpSpPr>
        <p:grpSpPr>
          <a:xfrm>
            <a:off x="5081609" y="3547419"/>
            <a:ext cx="869400" cy="240480"/>
            <a:chOff x="5081609" y="3547419"/>
            <a:chExt cx="86940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FD8C08C-DE0B-4F70-98F1-8D1017BF1810}"/>
                    </a:ext>
                  </a:extLst>
                </p14:cNvPr>
                <p14:cNvContentPartPr/>
                <p14:nvPr/>
              </p14:nvContentPartPr>
              <p14:xfrm>
                <a:off x="5081609" y="3558219"/>
                <a:ext cx="114840" cy="213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FD8C08C-DE0B-4F70-98F1-8D1017BF181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072637" y="3549219"/>
                  <a:ext cx="132425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BD9CE5E-26DD-4208-B797-4E62BC874513}"/>
                    </a:ext>
                  </a:extLst>
                </p14:cNvPr>
                <p14:cNvContentPartPr/>
                <p14:nvPr/>
              </p14:nvContentPartPr>
              <p14:xfrm>
                <a:off x="5247209" y="3595659"/>
                <a:ext cx="109440" cy="171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BD9CE5E-26DD-4208-B797-4E62BC87451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238239" y="3586659"/>
                  <a:ext cx="127022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0AD79F6-F069-474A-AC0C-B503B1327F25}"/>
                    </a:ext>
                  </a:extLst>
                </p14:cNvPr>
                <p14:cNvContentPartPr/>
                <p14:nvPr/>
              </p14:nvContentPartPr>
              <p14:xfrm>
                <a:off x="5449169" y="3654339"/>
                <a:ext cx="72720" cy="46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0AD79F6-F069-474A-AC0C-B503B1327F2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440169" y="3645339"/>
                  <a:ext cx="903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8797AFF-FB8D-4152-8C23-AE435FDD4B45}"/>
                    </a:ext>
                  </a:extLst>
                </p14:cNvPr>
                <p14:cNvContentPartPr/>
                <p14:nvPr/>
              </p14:nvContentPartPr>
              <p14:xfrm>
                <a:off x="5624129" y="3578379"/>
                <a:ext cx="128160" cy="187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8797AFF-FB8D-4152-8C23-AE435FDD4B4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15129" y="3569379"/>
                  <a:ext cx="1458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4F4463A-F77E-4440-B906-DCAA5F118A5F}"/>
                    </a:ext>
                  </a:extLst>
                </p14:cNvPr>
                <p14:cNvContentPartPr/>
                <p14:nvPr/>
              </p14:nvContentPartPr>
              <p14:xfrm>
                <a:off x="5755169" y="3547419"/>
                <a:ext cx="195840" cy="240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4F4463A-F77E-4440-B906-DCAA5F118A5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746169" y="3538432"/>
                  <a:ext cx="213480" cy="2580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DB48F5F-ED19-46B0-AB5A-BE2A9F825429}"/>
              </a:ext>
            </a:extLst>
          </p:cNvPr>
          <p:cNvGrpSpPr/>
          <p:nvPr/>
        </p:nvGrpSpPr>
        <p:grpSpPr>
          <a:xfrm>
            <a:off x="5133809" y="4304499"/>
            <a:ext cx="317520" cy="208440"/>
            <a:chOff x="5133809" y="4304499"/>
            <a:chExt cx="317520" cy="20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2777F02-CD2C-4CF0-BA43-FBD44EBFB4D6}"/>
                    </a:ext>
                  </a:extLst>
                </p14:cNvPr>
                <p14:cNvContentPartPr/>
                <p14:nvPr/>
              </p14:nvContentPartPr>
              <p14:xfrm>
                <a:off x="5133809" y="4406379"/>
                <a:ext cx="94320" cy="7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2777F02-CD2C-4CF0-BA43-FBD44EBFB4D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124809" y="4397379"/>
                  <a:ext cx="1119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37DE1F1-44A0-40D4-926C-593C841484F4}"/>
                    </a:ext>
                  </a:extLst>
                </p14:cNvPr>
                <p14:cNvContentPartPr/>
                <p14:nvPr/>
              </p14:nvContentPartPr>
              <p14:xfrm>
                <a:off x="5329649" y="4304499"/>
                <a:ext cx="121680" cy="208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37DE1F1-44A0-40D4-926C-593C841484F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320649" y="4295515"/>
                  <a:ext cx="139320" cy="22605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50BB14D-A0DB-4567-98AC-F14F927B1B5F}"/>
              </a:ext>
            </a:extLst>
          </p:cNvPr>
          <p:cNvGrpSpPr/>
          <p:nvPr/>
        </p:nvGrpSpPr>
        <p:grpSpPr>
          <a:xfrm>
            <a:off x="4323089" y="4691499"/>
            <a:ext cx="287640" cy="231480"/>
            <a:chOff x="4323089" y="4691499"/>
            <a:chExt cx="287640" cy="23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B23E0D9-66EE-4C7B-862C-93A5A50BBBD9}"/>
                    </a:ext>
                  </a:extLst>
                </p14:cNvPr>
                <p14:cNvContentPartPr/>
                <p14:nvPr/>
              </p14:nvContentPartPr>
              <p14:xfrm>
                <a:off x="4323089" y="4748739"/>
                <a:ext cx="15480" cy="174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B23E0D9-66EE-4C7B-862C-93A5A50BBBD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313875" y="4739739"/>
                  <a:ext cx="335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66227A8-B98B-482C-B79B-24E80F7A64AD}"/>
                    </a:ext>
                  </a:extLst>
                </p14:cNvPr>
                <p14:cNvContentPartPr/>
                <p14:nvPr/>
              </p14:nvContentPartPr>
              <p14:xfrm>
                <a:off x="4445489" y="4691499"/>
                <a:ext cx="165240" cy="224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66227A8-B98B-482C-B79B-24E80F7A64A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36489" y="4682499"/>
                  <a:ext cx="182880" cy="24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9827547-DAC6-4F46-BBDB-637AB0277174}"/>
              </a:ext>
            </a:extLst>
          </p:cNvPr>
          <p:cNvGrpSpPr/>
          <p:nvPr/>
        </p:nvGrpSpPr>
        <p:grpSpPr>
          <a:xfrm>
            <a:off x="4993409" y="5073819"/>
            <a:ext cx="317880" cy="202320"/>
            <a:chOff x="4993409" y="5073819"/>
            <a:chExt cx="317880" cy="2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147B08E-AACD-417E-A8F5-03727DC004A5}"/>
                    </a:ext>
                  </a:extLst>
                </p14:cNvPr>
                <p14:cNvContentPartPr/>
                <p14:nvPr/>
              </p14:nvContentPartPr>
              <p14:xfrm>
                <a:off x="4993409" y="5079579"/>
                <a:ext cx="163440" cy="187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147B08E-AACD-417E-A8F5-03727DC004A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984389" y="5070579"/>
                  <a:ext cx="181119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369BB36-F539-4AD1-B6E9-AF50E439EE75}"/>
                    </a:ext>
                  </a:extLst>
                </p14:cNvPr>
                <p14:cNvContentPartPr/>
                <p14:nvPr/>
              </p14:nvContentPartPr>
              <p14:xfrm>
                <a:off x="5182049" y="5073819"/>
                <a:ext cx="129240" cy="202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369BB36-F539-4AD1-B6E9-AF50E439EE7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173049" y="5064819"/>
                  <a:ext cx="14688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91E9DE2-03C3-42B2-9909-EA027A1FE09C}"/>
              </a:ext>
            </a:extLst>
          </p:cNvPr>
          <p:cNvGrpSpPr/>
          <p:nvPr/>
        </p:nvGrpSpPr>
        <p:grpSpPr>
          <a:xfrm>
            <a:off x="3814049" y="6254259"/>
            <a:ext cx="2109240" cy="262800"/>
            <a:chOff x="3814049" y="6254259"/>
            <a:chExt cx="2109240" cy="2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429D129-F6C9-41C0-A010-36FC7DC25DDD}"/>
                    </a:ext>
                  </a:extLst>
                </p14:cNvPr>
                <p14:cNvContentPartPr/>
                <p14:nvPr/>
              </p14:nvContentPartPr>
              <p14:xfrm>
                <a:off x="3814049" y="6267939"/>
                <a:ext cx="9000" cy="1792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429D129-F6C9-41C0-A010-36FC7DC25DD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805049" y="6258921"/>
                  <a:ext cx="26640" cy="1969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AA5EAE3-A487-48F5-9EBA-576E40A7CA37}"/>
                    </a:ext>
                  </a:extLst>
                </p14:cNvPr>
                <p14:cNvContentPartPr/>
                <p14:nvPr/>
              </p14:nvContentPartPr>
              <p14:xfrm>
                <a:off x="3873449" y="6286299"/>
                <a:ext cx="97200" cy="177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AA5EAE3-A487-48F5-9EBA-576E40A7CA3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864449" y="6277281"/>
                  <a:ext cx="114840" cy="1947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8551D23-58D7-4D14-83E2-6B4823B8C945}"/>
                    </a:ext>
                  </a:extLst>
                </p14:cNvPr>
                <p14:cNvContentPartPr/>
                <p14:nvPr/>
              </p14:nvContentPartPr>
              <p14:xfrm>
                <a:off x="4032209" y="6265419"/>
                <a:ext cx="105120" cy="217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8551D23-58D7-4D14-83E2-6B4823B8C94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023209" y="6256419"/>
                  <a:ext cx="1227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782E69B-F5F1-475E-9A9B-0C1346691B94}"/>
                    </a:ext>
                  </a:extLst>
                </p14:cNvPr>
                <p14:cNvContentPartPr/>
                <p14:nvPr/>
              </p14:nvContentPartPr>
              <p14:xfrm>
                <a:off x="4180169" y="6300339"/>
                <a:ext cx="135720" cy="153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782E69B-F5F1-475E-9A9B-0C1346691B9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171169" y="6291339"/>
                  <a:ext cx="1533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385E2D4-6B78-4801-8FDF-7B6AC799DF1F}"/>
                    </a:ext>
                  </a:extLst>
                </p14:cNvPr>
                <p14:cNvContentPartPr/>
                <p14:nvPr/>
              </p14:nvContentPartPr>
              <p14:xfrm>
                <a:off x="4341449" y="6329859"/>
                <a:ext cx="119160" cy="1216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385E2D4-6B78-4801-8FDF-7B6AC799DF1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332449" y="6320859"/>
                  <a:ext cx="1368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05E345E-67A6-4FFE-B7BB-14C2D1258ED3}"/>
                    </a:ext>
                  </a:extLst>
                </p14:cNvPr>
                <p14:cNvContentPartPr/>
                <p14:nvPr/>
              </p14:nvContentPartPr>
              <p14:xfrm>
                <a:off x="4360169" y="6343539"/>
                <a:ext cx="77040" cy="99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05E345E-67A6-4FFE-B7BB-14C2D1258ED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351211" y="6334506"/>
                  <a:ext cx="94598" cy="1170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514D2BD-5DFF-43DC-BDE3-97509CED5D4B}"/>
                    </a:ext>
                  </a:extLst>
                </p14:cNvPr>
                <p14:cNvContentPartPr/>
                <p14:nvPr/>
              </p14:nvContentPartPr>
              <p14:xfrm>
                <a:off x="4499129" y="6256779"/>
                <a:ext cx="72000" cy="2217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514D2BD-5DFF-43DC-BDE3-97509CED5D4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490129" y="6247794"/>
                  <a:ext cx="89640" cy="2393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777E246-C8D3-46AA-986D-7C07258C7574}"/>
                    </a:ext>
                  </a:extLst>
                </p14:cNvPr>
                <p14:cNvContentPartPr/>
                <p14:nvPr/>
              </p14:nvContentPartPr>
              <p14:xfrm>
                <a:off x="4764809" y="6308259"/>
                <a:ext cx="17280" cy="140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777E246-C8D3-46AA-986D-7C07258C757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755809" y="6299259"/>
                  <a:ext cx="349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9D6F95D-FC3C-4055-9C8C-3AFFCAE12B1D}"/>
                    </a:ext>
                  </a:extLst>
                </p14:cNvPr>
                <p14:cNvContentPartPr/>
                <p14:nvPr/>
              </p14:nvContentPartPr>
              <p14:xfrm>
                <a:off x="4711529" y="6377739"/>
                <a:ext cx="109080" cy="9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9D6F95D-FC3C-4055-9C8C-3AFFCAE12B1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702559" y="6369060"/>
                  <a:ext cx="126662" cy="26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E9F0B3F-7359-4C21-8BB5-94FE92978157}"/>
                    </a:ext>
                  </a:extLst>
                </p14:cNvPr>
                <p14:cNvContentPartPr/>
                <p14:nvPr/>
              </p14:nvContentPartPr>
              <p14:xfrm>
                <a:off x="4947329" y="6270459"/>
                <a:ext cx="18720" cy="15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E9F0B3F-7359-4C21-8BB5-94FE9297815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938329" y="6261438"/>
                  <a:ext cx="36360" cy="1732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C48E066-5ADD-4108-B74C-7FE395D04E9F}"/>
                    </a:ext>
                  </a:extLst>
                </p14:cNvPr>
                <p14:cNvContentPartPr/>
                <p14:nvPr/>
              </p14:nvContentPartPr>
              <p14:xfrm>
                <a:off x="5004929" y="6303579"/>
                <a:ext cx="127800" cy="1576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C48E066-5ADD-4108-B74C-7FE395D04E9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95929" y="6294600"/>
                  <a:ext cx="145440" cy="17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381AD77-79E6-4F8E-9EF6-E63CC5899FC8}"/>
                    </a:ext>
                  </a:extLst>
                </p14:cNvPr>
                <p14:cNvContentPartPr/>
                <p14:nvPr/>
              </p14:nvContentPartPr>
              <p14:xfrm>
                <a:off x="5192849" y="6254259"/>
                <a:ext cx="91080" cy="224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381AD77-79E6-4F8E-9EF6-E63CC5899FC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183813" y="6245273"/>
                  <a:ext cx="108790" cy="2422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124700FE-C43F-46BF-9A6E-43C55E05BFD3}"/>
                    </a:ext>
                  </a:extLst>
                </p14:cNvPr>
                <p14:cNvContentPartPr/>
                <p14:nvPr/>
              </p14:nvContentPartPr>
              <p14:xfrm>
                <a:off x="5312369" y="6281259"/>
                <a:ext cx="91800" cy="1710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124700FE-C43F-46BF-9A6E-43C55E05BFD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03369" y="6272259"/>
                  <a:ext cx="1094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4030EBF-8C5D-426F-8DD9-93A113ED205A}"/>
                    </a:ext>
                  </a:extLst>
                </p14:cNvPr>
                <p14:cNvContentPartPr/>
                <p14:nvPr/>
              </p14:nvContentPartPr>
              <p14:xfrm>
                <a:off x="5438369" y="6319059"/>
                <a:ext cx="136800" cy="1281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4030EBF-8C5D-426F-8DD9-93A113ED205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429369" y="6310034"/>
                  <a:ext cx="154440" cy="1458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99BFF19-F841-49CC-8693-8FBAF6F864CD}"/>
                    </a:ext>
                  </a:extLst>
                </p14:cNvPr>
                <p14:cNvContentPartPr/>
                <p14:nvPr/>
              </p14:nvContentPartPr>
              <p14:xfrm>
                <a:off x="5429729" y="6337419"/>
                <a:ext cx="114120" cy="1234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99BFF19-F841-49CC-8693-8FBAF6F864C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20757" y="6328445"/>
                  <a:ext cx="131705" cy="1410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8AF5791-F00E-4BC6-83E6-C0EEAE648BA5}"/>
                    </a:ext>
                  </a:extLst>
                </p14:cNvPr>
                <p14:cNvContentPartPr/>
                <p14:nvPr/>
              </p14:nvContentPartPr>
              <p14:xfrm>
                <a:off x="5627729" y="6257859"/>
                <a:ext cx="88200" cy="2592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8AF5791-F00E-4BC6-83E6-C0EEAE648BA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618692" y="6248859"/>
                  <a:ext cx="105912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3735674-972D-4046-82CB-2C5D02134F84}"/>
                    </a:ext>
                  </a:extLst>
                </p14:cNvPr>
                <p14:cNvContentPartPr/>
                <p14:nvPr/>
              </p14:nvContentPartPr>
              <p14:xfrm>
                <a:off x="5873249" y="6303939"/>
                <a:ext cx="7560" cy="1270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3735674-972D-4046-82CB-2C5D02134F8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864249" y="6294939"/>
                  <a:ext cx="252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2639F2D-8AB1-41CF-B732-CE42C4E45854}"/>
                    </a:ext>
                  </a:extLst>
                </p14:cNvPr>
                <p14:cNvContentPartPr/>
                <p14:nvPr/>
              </p14:nvContentPartPr>
              <p14:xfrm>
                <a:off x="5802689" y="6373059"/>
                <a:ext cx="120600" cy="64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2639F2D-8AB1-41CF-B732-CE42C4E4585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793689" y="6364059"/>
                  <a:ext cx="13824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38B9A23-9195-4384-ACBA-B7FCC300342C}"/>
              </a:ext>
            </a:extLst>
          </p:cNvPr>
          <p:cNvGrpSpPr/>
          <p:nvPr/>
        </p:nvGrpSpPr>
        <p:grpSpPr>
          <a:xfrm>
            <a:off x="6064049" y="6267219"/>
            <a:ext cx="268920" cy="190800"/>
            <a:chOff x="6064049" y="6267219"/>
            <a:chExt cx="268920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E631E9F-8B5E-4D64-AC05-41432392DC54}"/>
                    </a:ext>
                  </a:extLst>
                </p14:cNvPr>
                <p14:cNvContentPartPr/>
                <p14:nvPr/>
              </p14:nvContentPartPr>
              <p14:xfrm>
                <a:off x="6064049" y="6267219"/>
                <a:ext cx="105480" cy="1638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E631E9F-8B5E-4D64-AC05-41432392DC5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055049" y="6258219"/>
                  <a:ext cx="1231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AF0EE2F-1EEA-4F43-9530-3D01152EC0E5}"/>
                    </a:ext>
                  </a:extLst>
                </p14:cNvPr>
                <p14:cNvContentPartPr/>
                <p14:nvPr/>
              </p14:nvContentPartPr>
              <p14:xfrm>
                <a:off x="6208769" y="6295659"/>
                <a:ext cx="124200" cy="162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AF0EE2F-1EEA-4F43-9530-3D01152EC0E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199769" y="6286659"/>
                  <a:ext cx="1418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EE7C8C6-0206-4B75-9D84-B793A9672FD2}"/>
                    </a:ext>
                  </a:extLst>
                </p14:cNvPr>
                <p14:cNvContentPartPr/>
                <p14:nvPr/>
              </p14:nvContentPartPr>
              <p14:xfrm>
                <a:off x="6199769" y="6326619"/>
                <a:ext cx="120960" cy="1144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EE7C8C6-0206-4B75-9D84-B793A9672FD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190769" y="6317647"/>
                  <a:ext cx="138600" cy="13206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3C05C65-6331-47DF-9542-0A54B742CEB1}"/>
              </a:ext>
            </a:extLst>
          </p:cNvPr>
          <p:cNvGrpSpPr/>
          <p:nvPr/>
        </p:nvGrpSpPr>
        <p:grpSpPr>
          <a:xfrm>
            <a:off x="6506489" y="6327699"/>
            <a:ext cx="104400" cy="75240"/>
            <a:chOff x="6506489" y="6327699"/>
            <a:chExt cx="104400" cy="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C926838-F159-4BD5-9B54-196D12488918}"/>
                    </a:ext>
                  </a:extLst>
                </p14:cNvPr>
                <p14:cNvContentPartPr/>
                <p14:nvPr/>
              </p14:nvContentPartPr>
              <p14:xfrm>
                <a:off x="6506489" y="6327699"/>
                <a:ext cx="81720" cy="86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C926838-F159-4BD5-9B54-196D1248891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497449" y="6318699"/>
                  <a:ext cx="99438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87219D9-BE33-4C63-8579-8514DD3F5E2C}"/>
                    </a:ext>
                  </a:extLst>
                </p14:cNvPr>
                <p14:cNvContentPartPr/>
                <p14:nvPr/>
              </p14:nvContentPartPr>
              <p14:xfrm>
                <a:off x="6516569" y="6395379"/>
                <a:ext cx="94320" cy="7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87219D9-BE33-4C63-8579-8514DD3F5E2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507535" y="6386788"/>
                  <a:ext cx="112028" cy="2439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9359A19-0A71-4F8E-A070-6E7A77231552}"/>
              </a:ext>
            </a:extLst>
          </p:cNvPr>
          <p:cNvGrpSpPr/>
          <p:nvPr/>
        </p:nvGrpSpPr>
        <p:grpSpPr>
          <a:xfrm>
            <a:off x="6777929" y="6167139"/>
            <a:ext cx="1903320" cy="373320"/>
            <a:chOff x="6777929" y="6167139"/>
            <a:chExt cx="1903320" cy="37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7DA835F-3C42-45C3-9825-4BE5518E9E61}"/>
                    </a:ext>
                  </a:extLst>
                </p14:cNvPr>
                <p14:cNvContentPartPr/>
                <p14:nvPr/>
              </p14:nvContentPartPr>
              <p14:xfrm>
                <a:off x="6777929" y="6278019"/>
                <a:ext cx="136080" cy="1915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7DA835F-3C42-45C3-9825-4BE5518E9E6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68905" y="6269019"/>
                  <a:ext cx="153767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7536378-6908-4CCF-881D-2CD100697DB6}"/>
                    </a:ext>
                  </a:extLst>
                </p14:cNvPr>
                <p14:cNvContentPartPr/>
                <p14:nvPr/>
              </p14:nvContentPartPr>
              <p14:xfrm>
                <a:off x="6964769" y="6267939"/>
                <a:ext cx="87480" cy="168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7536378-6908-4CCF-881D-2CD100697DB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955769" y="6258920"/>
                  <a:ext cx="105120" cy="186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00ED2DC-51FC-4679-B578-B45269E891CE}"/>
                    </a:ext>
                  </a:extLst>
                </p14:cNvPr>
                <p14:cNvContentPartPr/>
                <p14:nvPr/>
              </p14:nvContentPartPr>
              <p14:xfrm>
                <a:off x="7131089" y="6297819"/>
                <a:ext cx="171720" cy="1472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00ED2DC-51FC-4679-B578-B45269E891C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122089" y="6288797"/>
                  <a:ext cx="189360" cy="1649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133B539-3520-4126-95BF-FB519A5EA150}"/>
                    </a:ext>
                  </a:extLst>
                </p14:cNvPr>
                <p14:cNvContentPartPr/>
                <p14:nvPr/>
              </p14:nvContentPartPr>
              <p14:xfrm>
                <a:off x="7166369" y="6296379"/>
                <a:ext cx="76680" cy="1299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133B539-3520-4126-95BF-FB519A5EA15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157369" y="6287379"/>
                  <a:ext cx="943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80B0ABA-C7A3-48F9-A678-9FAE04E8C009}"/>
                    </a:ext>
                  </a:extLst>
                </p14:cNvPr>
                <p14:cNvContentPartPr/>
                <p14:nvPr/>
              </p14:nvContentPartPr>
              <p14:xfrm>
                <a:off x="7379129" y="6312579"/>
                <a:ext cx="89640" cy="8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80B0ABA-C7A3-48F9-A678-9FAE04E8C00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370129" y="6303579"/>
                  <a:ext cx="1072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BD10D20-51D9-42A1-9F05-F65764B2B315}"/>
                    </a:ext>
                  </a:extLst>
                </p14:cNvPr>
                <p14:cNvContentPartPr/>
                <p14:nvPr/>
              </p14:nvContentPartPr>
              <p14:xfrm>
                <a:off x="7394609" y="6382779"/>
                <a:ext cx="97200" cy="13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BD10D20-51D9-42A1-9F05-F65764B2B31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385609" y="6373779"/>
                  <a:ext cx="1148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29D3C46-1CEC-4E67-9898-EC34240A5485}"/>
                    </a:ext>
                  </a:extLst>
                </p14:cNvPr>
                <p14:cNvContentPartPr/>
                <p14:nvPr/>
              </p14:nvContentPartPr>
              <p14:xfrm>
                <a:off x="7593329" y="6253539"/>
                <a:ext cx="118440" cy="1699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29D3C46-1CEC-4E67-9898-EC34240A548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584356" y="6244520"/>
                  <a:ext cx="136027" cy="1875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3B8C51C-EC65-40A3-A875-A96E9607F40B}"/>
                    </a:ext>
                  </a:extLst>
                </p14:cNvPr>
                <p14:cNvContentPartPr/>
                <p14:nvPr/>
              </p14:nvContentPartPr>
              <p14:xfrm>
                <a:off x="7775129" y="6224739"/>
                <a:ext cx="86040" cy="182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3B8C51C-EC65-40A3-A875-A96E9607F40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766129" y="6215757"/>
                  <a:ext cx="103680" cy="2004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46C412C-E200-4588-A887-D4FB638434CE}"/>
                    </a:ext>
                  </a:extLst>
                </p14:cNvPr>
                <p14:cNvContentPartPr/>
                <p14:nvPr/>
              </p14:nvContentPartPr>
              <p14:xfrm>
                <a:off x="7919129" y="6215019"/>
                <a:ext cx="76680" cy="189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D46C412C-E200-4588-A887-D4FB638434C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910129" y="6206019"/>
                  <a:ext cx="943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A951539-9F68-42C6-B136-DDD85D6CFD94}"/>
                    </a:ext>
                  </a:extLst>
                </p14:cNvPr>
                <p14:cNvContentPartPr/>
                <p14:nvPr/>
              </p14:nvContentPartPr>
              <p14:xfrm>
                <a:off x="8052329" y="6261099"/>
                <a:ext cx="10440" cy="109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A951539-9F68-42C6-B136-DDD85D6CFD9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043329" y="6252099"/>
                  <a:ext cx="2808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D4DC2CC-3286-4180-8390-DA44BC061DA8}"/>
                    </a:ext>
                  </a:extLst>
                </p14:cNvPr>
                <p14:cNvContentPartPr/>
                <p14:nvPr/>
              </p14:nvContentPartPr>
              <p14:xfrm>
                <a:off x="8105969" y="6180459"/>
                <a:ext cx="88200" cy="270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D4DC2CC-3286-4180-8390-DA44BC061DA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097006" y="6171459"/>
                  <a:ext cx="105768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F9C8C5A-83B1-4888-BBBD-4C141FFB4E3F}"/>
                    </a:ext>
                  </a:extLst>
                </p14:cNvPr>
                <p14:cNvContentPartPr/>
                <p14:nvPr/>
              </p14:nvContentPartPr>
              <p14:xfrm>
                <a:off x="8248169" y="6320499"/>
                <a:ext cx="63360" cy="61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F9C8C5A-83B1-4888-BBBD-4C141FFB4E3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239118" y="6311499"/>
                  <a:ext cx="81101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FD0DDF5-9492-4186-B860-40D851DDAD8E}"/>
                    </a:ext>
                  </a:extLst>
                </p14:cNvPr>
                <p14:cNvContentPartPr/>
                <p14:nvPr/>
              </p14:nvContentPartPr>
              <p14:xfrm>
                <a:off x="8235569" y="6385299"/>
                <a:ext cx="89640" cy="115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FD0DDF5-9492-4186-B860-40D851DDAD8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226569" y="6376299"/>
                  <a:ext cx="1072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E8292EAC-AC63-4734-BB1E-EB1544FA1F43}"/>
                    </a:ext>
                  </a:extLst>
                </p14:cNvPr>
                <p14:cNvContentPartPr/>
                <p14:nvPr/>
              </p14:nvContentPartPr>
              <p14:xfrm>
                <a:off x="8365169" y="6244899"/>
                <a:ext cx="108360" cy="188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E8292EAC-AC63-4734-BB1E-EB1544FA1F4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356169" y="6235899"/>
                  <a:ext cx="1260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04C8885-F2AA-4DEA-B63D-24CB79DE09E3}"/>
                    </a:ext>
                  </a:extLst>
                </p14:cNvPr>
                <p14:cNvContentPartPr/>
                <p14:nvPr/>
              </p14:nvContentPartPr>
              <p14:xfrm>
                <a:off x="8489369" y="6255339"/>
                <a:ext cx="96480" cy="1882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04C8885-F2AA-4DEA-B63D-24CB79DE09E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480369" y="6246339"/>
                  <a:ext cx="1141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7C1B184-C241-43AA-BE6E-19572BA9EA24}"/>
                    </a:ext>
                  </a:extLst>
                </p14:cNvPr>
                <p14:cNvContentPartPr/>
                <p14:nvPr/>
              </p14:nvContentPartPr>
              <p14:xfrm>
                <a:off x="8339609" y="6167139"/>
                <a:ext cx="341640" cy="373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7C1B184-C241-43AA-BE6E-19572BA9EA2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330609" y="6158148"/>
                  <a:ext cx="359280" cy="39094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5883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7008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THIS WEEK’S ASSIGNMENTS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7DE1D5-77F5-4232-AD53-D1892BB55D2D}"/>
              </a:ext>
            </a:extLst>
          </p:cNvPr>
          <p:cNvSpPr txBox="1"/>
          <p:nvPr/>
        </p:nvSpPr>
        <p:spPr>
          <a:xfrm>
            <a:off x="646111" y="2315242"/>
            <a:ext cx="66624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Course Info/Syllabus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Bell work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Delta Math “Patterns, Properties, Algebraic Expressions”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15D45-FAD4-4EAA-A918-8169DAAE0047}"/>
              </a:ext>
            </a:extLst>
          </p:cNvPr>
          <p:cNvSpPr txBox="1"/>
          <p:nvPr/>
        </p:nvSpPr>
        <p:spPr>
          <a:xfrm>
            <a:off x="1733923" y="1541013"/>
            <a:ext cx="722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check TEAMS and DELTA MATH regularly for assignments</a:t>
            </a:r>
          </a:p>
        </p:txBody>
      </p:sp>
    </p:spTree>
    <p:extLst>
      <p:ext uri="{BB962C8B-B14F-4D97-AF65-F5344CB8AC3E}">
        <p14:creationId xmlns:p14="http://schemas.microsoft.com/office/powerpoint/2010/main" val="370800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6672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Bell Work</a:t>
            </a:r>
          </a:p>
        </p:txBody>
      </p:sp>
      <p:pic>
        <p:nvPicPr>
          <p:cNvPr id="10" name="Picture 10" descr="A picture containing draw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9C7339-3E3D-48FC-BAB3-6A15CD6D01B7}"/>
                  </a:ext>
                </a:extLst>
              </p:cNvPr>
              <p:cNvSpPr/>
              <p:nvPr/>
            </p:nvSpPr>
            <p:spPr>
              <a:xfrm>
                <a:off x="646111" y="2077635"/>
                <a:ext cx="9404722" cy="3739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Evaluate each expression using the order of operations.</a:t>
                </a:r>
                <a:endParaRPr lang="en-US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+mj-lt"/>
                  <a:buAutoNum type="arabicPeriod"/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(10 + 6)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+ 1</a:t>
                </a:r>
                <a:endParaRPr lang="en-US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 sz="32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2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+32÷8−6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05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A9C7339-3E3D-48FC-BAB3-6A15CD6D01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1" y="2077635"/>
                <a:ext cx="9404722" cy="3739998"/>
              </a:xfrm>
              <a:prstGeom prst="rect">
                <a:avLst/>
              </a:prstGeom>
              <a:blipFill>
                <a:blip r:embed="rId4"/>
                <a:stretch>
                  <a:fillRect l="-1685" t="-1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A2BCB5F-5844-44D4-BCA9-2D48AE774E39}"/>
              </a:ext>
            </a:extLst>
          </p:cNvPr>
          <p:cNvGrpSpPr/>
          <p:nvPr/>
        </p:nvGrpSpPr>
        <p:grpSpPr>
          <a:xfrm>
            <a:off x="1825049" y="3402195"/>
            <a:ext cx="287640" cy="262080"/>
            <a:chOff x="1825049" y="3402195"/>
            <a:chExt cx="287640" cy="26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3980A9D-A573-4265-B984-427D94D4C47F}"/>
                    </a:ext>
                  </a:extLst>
                </p14:cNvPr>
                <p14:cNvContentPartPr/>
                <p14:nvPr/>
              </p14:nvContentPartPr>
              <p14:xfrm>
                <a:off x="1825049" y="3435675"/>
                <a:ext cx="30600" cy="228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3980A9D-A573-4265-B984-427D94D4C47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07049" y="3418035"/>
                  <a:ext cx="662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90FDD1E-0234-4C8E-96DA-0C6EB8CBA7FB}"/>
                    </a:ext>
                  </a:extLst>
                </p14:cNvPr>
                <p14:cNvContentPartPr/>
                <p14:nvPr/>
              </p14:nvContentPartPr>
              <p14:xfrm>
                <a:off x="1948889" y="3402195"/>
                <a:ext cx="163800" cy="233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90FDD1E-0234-4C8E-96DA-0C6EB8CBA7F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30889" y="3384555"/>
                  <a:ext cx="199440" cy="26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579DAE8-762C-4ABB-BAE9-B1178BB71409}"/>
                  </a:ext>
                </a:extLst>
              </p14:cNvPr>
              <p14:cNvContentPartPr/>
              <p14:nvPr/>
            </p14:nvContentPartPr>
            <p14:xfrm>
              <a:off x="2345249" y="3406155"/>
              <a:ext cx="12240" cy="9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579DAE8-762C-4ABB-BAE9-B1178BB714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27609" y="3388155"/>
                <a:ext cx="47880" cy="4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4197596E-CDBF-4B47-9534-99DE28C64B08}"/>
              </a:ext>
            </a:extLst>
          </p:cNvPr>
          <p:cNvGrpSpPr/>
          <p:nvPr/>
        </p:nvGrpSpPr>
        <p:grpSpPr>
          <a:xfrm>
            <a:off x="2260289" y="3544395"/>
            <a:ext cx="181080" cy="122760"/>
            <a:chOff x="2260289" y="3544395"/>
            <a:chExt cx="181080" cy="12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E8A6CF3-E183-4CC7-940C-9FDC7E17D0BB}"/>
                    </a:ext>
                  </a:extLst>
                </p14:cNvPr>
                <p14:cNvContentPartPr/>
                <p14:nvPr/>
              </p14:nvContentPartPr>
              <p14:xfrm>
                <a:off x="2260289" y="3544395"/>
                <a:ext cx="181080" cy="16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E8A6CF3-E183-4CC7-940C-9FDC7E17D0B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42649" y="3526755"/>
                  <a:ext cx="2167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016B71B-C591-47D7-833C-1ED17EDC2433}"/>
                    </a:ext>
                  </a:extLst>
                </p14:cNvPr>
                <p14:cNvContentPartPr/>
                <p14:nvPr/>
              </p14:nvContentPartPr>
              <p14:xfrm>
                <a:off x="2391329" y="3659235"/>
                <a:ext cx="11880" cy="7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016B71B-C591-47D7-833C-1ED17EDC243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3329" y="3641235"/>
                  <a:ext cx="4752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4C4FF8-86DE-493B-9873-ABC3E50285B3}"/>
              </a:ext>
            </a:extLst>
          </p:cNvPr>
          <p:cNvGrpSpPr/>
          <p:nvPr/>
        </p:nvGrpSpPr>
        <p:grpSpPr>
          <a:xfrm>
            <a:off x="2646209" y="3395355"/>
            <a:ext cx="202680" cy="308520"/>
            <a:chOff x="2646209" y="3395355"/>
            <a:chExt cx="20268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5BA91E4-24B1-465D-A535-1196BC900F25}"/>
                    </a:ext>
                  </a:extLst>
                </p14:cNvPr>
                <p14:cNvContentPartPr/>
                <p14:nvPr/>
              </p14:nvContentPartPr>
              <p14:xfrm>
                <a:off x="2646209" y="3438195"/>
                <a:ext cx="192960" cy="129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5BA91E4-24B1-465D-A535-1196BC900F2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628209" y="3420195"/>
                  <a:ext cx="2286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1BE8834-4B28-42D7-9125-78A5A6B52209}"/>
                    </a:ext>
                  </a:extLst>
                </p14:cNvPr>
                <p14:cNvContentPartPr/>
                <p14:nvPr/>
              </p14:nvContentPartPr>
              <p14:xfrm>
                <a:off x="2789849" y="3395355"/>
                <a:ext cx="59040" cy="308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1BE8834-4B28-42D7-9125-78A5A6B5220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71849" y="3377715"/>
                  <a:ext cx="94680" cy="34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8D1C7A-874E-4241-90D9-02144C657D24}"/>
              </a:ext>
            </a:extLst>
          </p:cNvPr>
          <p:cNvGrpSpPr/>
          <p:nvPr/>
        </p:nvGrpSpPr>
        <p:grpSpPr>
          <a:xfrm>
            <a:off x="3105209" y="3428835"/>
            <a:ext cx="160920" cy="191160"/>
            <a:chOff x="3105209" y="3428835"/>
            <a:chExt cx="160920" cy="19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BFAAB1E-9BC9-47D8-8D0B-7372B447327E}"/>
                    </a:ext>
                  </a:extLst>
                </p14:cNvPr>
                <p14:cNvContentPartPr/>
                <p14:nvPr/>
              </p14:nvContentPartPr>
              <p14:xfrm>
                <a:off x="3159929" y="3428835"/>
                <a:ext cx="31680" cy="191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BFAAB1E-9BC9-47D8-8D0B-7372B447327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141929" y="3410835"/>
                  <a:ext cx="673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2748D1A-740E-47DB-895E-CBE5CA225009}"/>
                    </a:ext>
                  </a:extLst>
                </p14:cNvPr>
                <p14:cNvContentPartPr/>
                <p14:nvPr/>
              </p14:nvContentPartPr>
              <p14:xfrm>
                <a:off x="3105209" y="3524955"/>
                <a:ext cx="160920" cy="2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2748D1A-740E-47DB-895E-CBE5CA22500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087209" y="3507315"/>
                  <a:ext cx="196560" cy="5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2A3A0F6-6F9D-4881-A38E-FB5E720A1B98}"/>
                  </a:ext>
                </a:extLst>
              </p14:cNvPr>
              <p14:cNvContentPartPr/>
              <p14:nvPr/>
            </p14:nvContentPartPr>
            <p14:xfrm>
              <a:off x="3467009" y="3402915"/>
              <a:ext cx="65160" cy="275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2A3A0F6-6F9D-4881-A38E-FB5E720A1B9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49009" y="3384915"/>
                <a:ext cx="100800" cy="31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A3DF4A93-2487-413E-A107-FB1BD755BF25}"/>
              </a:ext>
            </a:extLst>
          </p:cNvPr>
          <p:cNvGrpSpPr/>
          <p:nvPr/>
        </p:nvGrpSpPr>
        <p:grpSpPr>
          <a:xfrm>
            <a:off x="2334449" y="3892155"/>
            <a:ext cx="179640" cy="278640"/>
            <a:chOff x="2334449" y="3892155"/>
            <a:chExt cx="17964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11037DE-1AC7-4102-8EA9-C19669888ACE}"/>
                    </a:ext>
                  </a:extLst>
                </p14:cNvPr>
                <p14:cNvContentPartPr/>
                <p14:nvPr/>
              </p14:nvContentPartPr>
              <p14:xfrm>
                <a:off x="2334449" y="3918435"/>
                <a:ext cx="179640" cy="158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11037DE-1AC7-4102-8EA9-C19669888AC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316809" y="3900435"/>
                  <a:ext cx="2152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5FE682A-3AF3-48F9-8CE1-16A6C01658D8}"/>
                    </a:ext>
                  </a:extLst>
                </p14:cNvPr>
                <p14:cNvContentPartPr/>
                <p14:nvPr/>
              </p14:nvContentPartPr>
              <p14:xfrm>
                <a:off x="2464769" y="3892155"/>
                <a:ext cx="44280" cy="278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5FE682A-3AF3-48F9-8CE1-16A6C01658D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47129" y="3874155"/>
                  <a:ext cx="7992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0D2584-BF03-4255-8B50-D92703D84BE1}"/>
              </a:ext>
            </a:extLst>
          </p:cNvPr>
          <p:cNvGrpSpPr/>
          <p:nvPr/>
        </p:nvGrpSpPr>
        <p:grpSpPr>
          <a:xfrm>
            <a:off x="2695889" y="3895755"/>
            <a:ext cx="198000" cy="211320"/>
            <a:chOff x="2695889" y="3895755"/>
            <a:chExt cx="198000" cy="21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ABF92C1-A1FF-447E-AF0A-FC41006E27F0}"/>
                    </a:ext>
                  </a:extLst>
                </p14:cNvPr>
                <p14:cNvContentPartPr/>
                <p14:nvPr/>
              </p14:nvContentPartPr>
              <p14:xfrm>
                <a:off x="2805329" y="3895755"/>
                <a:ext cx="39240" cy="211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ABF92C1-A1FF-447E-AF0A-FC41006E27F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87689" y="3877755"/>
                  <a:ext cx="748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31EE498-E3E8-497A-B1B3-0A78E2E736A9}"/>
                    </a:ext>
                  </a:extLst>
                </p14:cNvPr>
                <p14:cNvContentPartPr/>
                <p14:nvPr/>
              </p14:nvContentPartPr>
              <p14:xfrm>
                <a:off x="2695889" y="3969555"/>
                <a:ext cx="198000" cy="51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31EE498-E3E8-497A-B1B3-0A78E2E736A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78249" y="3951555"/>
                  <a:ext cx="233640" cy="8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190EDEB-C3B5-457A-BFF8-6CFCB22D9FC6}"/>
                  </a:ext>
                </a:extLst>
              </p14:cNvPr>
              <p14:cNvContentPartPr/>
              <p14:nvPr/>
            </p14:nvContentPartPr>
            <p14:xfrm>
              <a:off x="3227249" y="3862275"/>
              <a:ext cx="44280" cy="240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190EDEB-C3B5-457A-BFF8-6CFCB22D9FC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09249" y="3844635"/>
                <a:ext cx="7992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DD9C77A-ECBB-47AA-A860-93F1A91E9404}"/>
                  </a:ext>
                </a:extLst>
              </p14:cNvPr>
              <p14:cNvContentPartPr/>
              <p14:nvPr/>
            </p14:nvContentPartPr>
            <p14:xfrm>
              <a:off x="2782289" y="4329915"/>
              <a:ext cx="238320" cy="287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DD9C77A-ECBB-47AA-A860-93F1A91E940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764289" y="4312275"/>
                <a:ext cx="273960" cy="32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E777255B-F982-4320-AF2F-C6B51CED6873}"/>
              </a:ext>
            </a:extLst>
          </p:cNvPr>
          <p:cNvGrpSpPr/>
          <p:nvPr/>
        </p:nvGrpSpPr>
        <p:grpSpPr>
          <a:xfrm>
            <a:off x="3598769" y="5388675"/>
            <a:ext cx="473760" cy="266760"/>
            <a:chOff x="3598769" y="5388675"/>
            <a:chExt cx="473760" cy="26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B970F4C-E434-4298-A3AC-C9353DFEC6A5}"/>
                    </a:ext>
                  </a:extLst>
                </p14:cNvPr>
                <p14:cNvContentPartPr/>
                <p14:nvPr/>
              </p14:nvContentPartPr>
              <p14:xfrm>
                <a:off x="3598769" y="5558235"/>
                <a:ext cx="153000" cy="24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B970F4C-E434-4298-A3AC-C9353DFEC6A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580769" y="5540235"/>
                  <a:ext cx="1886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EB7E4DF-4837-45DA-AF8C-D9D890771755}"/>
                    </a:ext>
                  </a:extLst>
                </p14:cNvPr>
                <p14:cNvContentPartPr/>
                <p14:nvPr/>
              </p14:nvContentPartPr>
              <p14:xfrm>
                <a:off x="3895049" y="5388675"/>
                <a:ext cx="177480" cy="266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EB7E4DF-4837-45DA-AF8C-D9D89077175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877049" y="5371035"/>
                  <a:ext cx="213120" cy="30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52B0C7F-8512-490B-B32C-C06250F4811A}"/>
              </a:ext>
            </a:extLst>
          </p:cNvPr>
          <p:cNvGrpSpPr/>
          <p:nvPr/>
        </p:nvGrpSpPr>
        <p:grpSpPr>
          <a:xfrm>
            <a:off x="1390529" y="5404515"/>
            <a:ext cx="2028240" cy="1306440"/>
            <a:chOff x="1390529" y="5404515"/>
            <a:chExt cx="2028240" cy="13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832318A-8A74-434F-A5BF-9B13616C6B2E}"/>
                    </a:ext>
                  </a:extLst>
                </p14:cNvPr>
                <p14:cNvContentPartPr/>
                <p14:nvPr/>
              </p14:nvContentPartPr>
              <p14:xfrm>
                <a:off x="1390529" y="5435835"/>
                <a:ext cx="9720" cy="261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832318A-8A74-434F-A5BF-9B13616C6B2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72529" y="5418195"/>
                  <a:ext cx="453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2F6779A-4F16-48CF-84C5-7E84EC42A2FA}"/>
                    </a:ext>
                  </a:extLst>
                </p14:cNvPr>
                <p14:cNvContentPartPr/>
                <p14:nvPr/>
              </p14:nvContentPartPr>
              <p14:xfrm>
                <a:off x="1508249" y="5445915"/>
                <a:ext cx="203040" cy="247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2F6779A-4F16-48CF-84C5-7E84EC42A2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490609" y="5428275"/>
                  <a:ext cx="2386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656A39C-86DB-418A-8B66-95F43367C2FC}"/>
                    </a:ext>
                  </a:extLst>
                </p14:cNvPr>
                <p14:cNvContentPartPr/>
                <p14:nvPr/>
              </p14:nvContentPartPr>
              <p14:xfrm>
                <a:off x="1417529" y="5904915"/>
                <a:ext cx="51480" cy="201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656A39C-86DB-418A-8B66-95F43367C2F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399529" y="5886915"/>
                  <a:ext cx="871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266CB69-D828-440F-8C81-52213A48CDE0}"/>
                    </a:ext>
                  </a:extLst>
                </p14:cNvPr>
                <p14:cNvContentPartPr/>
                <p14:nvPr/>
              </p14:nvContentPartPr>
              <p14:xfrm>
                <a:off x="1571609" y="5842635"/>
                <a:ext cx="199800" cy="246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266CB69-D828-440F-8C81-52213A48CDE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553609" y="5824635"/>
                  <a:ext cx="2354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0F38E90-C540-40FF-ACF9-F73FCB86423F}"/>
                    </a:ext>
                  </a:extLst>
                </p14:cNvPr>
                <p14:cNvContentPartPr/>
                <p14:nvPr/>
              </p14:nvContentPartPr>
              <p14:xfrm>
                <a:off x="2057609" y="5450595"/>
                <a:ext cx="15120" cy="181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0F38E90-C540-40FF-ACF9-F73FCB86423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039609" y="5432595"/>
                  <a:ext cx="507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236AA1B-8CBF-4C04-98AE-4C591ED168FD}"/>
                    </a:ext>
                  </a:extLst>
                </p14:cNvPr>
                <p14:cNvContentPartPr/>
                <p14:nvPr/>
              </p14:nvContentPartPr>
              <p14:xfrm>
                <a:off x="1951409" y="5501355"/>
                <a:ext cx="161640" cy="41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236AA1B-8CBF-4C04-98AE-4C591ED168F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933409" y="5483715"/>
                  <a:ext cx="1972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B034B76-161A-4990-A4F5-4A2FE0AC1CC8}"/>
                    </a:ext>
                  </a:extLst>
                </p14:cNvPr>
                <p14:cNvContentPartPr/>
                <p14:nvPr/>
              </p14:nvContentPartPr>
              <p14:xfrm>
                <a:off x="2310329" y="5425755"/>
                <a:ext cx="163080" cy="262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B034B76-161A-4990-A4F5-4A2FE0AC1CC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292329" y="5408115"/>
                  <a:ext cx="1987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5F062A2-6886-47A2-A86F-63566DB93033}"/>
                    </a:ext>
                  </a:extLst>
                </p14:cNvPr>
                <p14:cNvContentPartPr/>
                <p14:nvPr/>
              </p14:nvContentPartPr>
              <p14:xfrm>
                <a:off x="2551889" y="5436195"/>
                <a:ext cx="205200" cy="250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5F062A2-6886-47A2-A86F-63566DB9303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533889" y="5418555"/>
                  <a:ext cx="2408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EA62707-76A6-4E23-B0C6-1A50936C6C23}"/>
                    </a:ext>
                  </a:extLst>
                </p14:cNvPr>
                <p14:cNvContentPartPr/>
                <p14:nvPr/>
              </p14:nvContentPartPr>
              <p14:xfrm>
                <a:off x="2971649" y="5404515"/>
                <a:ext cx="19800" cy="22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EA62707-76A6-4E23-B0C6-1A50936C6C2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953649" y="5386515"/>
                  <a:ext cx="554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08B0D61-EF0D-48C7-95BB-0F0CDE65E226}"/>
                    </a:ext>
                  </a:extLst>
                </p14:cNvPr>
                <p14:cNvContentPartPr/>
                <p14:nvPr/>
              </p14:nvContentPartPr>
              <p14:xfrm>
                <a:off x="2911889" y="5532315"/>
                <a:ext cx="182880" cy="37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08B0D61-EF0D-48C7-95BB-0F0CDE65E22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893889" y="5514315"/>
                  <a:ext cx="21852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62244BD-2FA2-4AAA-8FED-A2C3247870B0}"/>
                    </a:ext>
                  </a:extLst>
                </p14:cNvPr>
                <p14:cNvContentPartPr/>
                <p14:nvPr/>
              </p14:nvContentPartPr>
              <p14:xfrm>
                <a:off x="3013049" y="5660835"/>
                <a:ext cx="9000" cy="38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62244BD-2FA2-4AAA-8FED-A2C3247870B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995409" y="5642835"/>
                  <a:ext cx="446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37DC1B3-B244-40EB-8763-EC8593172E22}"/>
                    </a:ext>
                  </a:extLst>
                </p14:cNvPr>
                <p14:cNvContentPartPr/>
                <p14:nvPr/>
              </p14:nvContentPartPr>
              <p14:xfrm>
                <a:off x="3218969" y="5414595"/>
                <a:ext cx="199800" cy="276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37DC1B3-B244-40EB-8763-EC8593172E2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01329" y="5396595"/>
                  <a:ext cx="2354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52AA3D2-30EC-40CE-B836-34C429F6983D}"/>
                    </a:ext>
                  </a:extLst>
                </p14:cNvPr>
                <p14:cNvContentPartPr/>
                <p14:nvPr/>
              </p14:nvContentPartPr>
              <p14:xfrm>
                <a:off x="2048249" y="5834355"/>
                <a:ext cx="28080" cy="206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52AA3D2-30EC-40CE-B836-34C429F6983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030249" y="5816715"/>
                  <a:ext cx="637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9754A99-881B-4A15-84DF-E07987B4C3A6}"/>
                    </a:ext>
                  </a:extLst>
                </p14:cNvPr>
                <p14:cNvContentPartPr/>
                <p14:nvPr/>
              </p14:nvContentPartPr>
              <p14:xfrm>
                <a:off x="1986689" y="5914995"/>
                <a:ext cx="163440" cy="30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9754A99-881B-4A15-84DF-E07987B4C3A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968689" y="5896995"/>
                  <a:ext cx="1990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4578634-B1A5-4A69-87EB-70353427A7D1}"/>
                    </a:ext>
                  </a:extLst>
                </p14:cNvPr>
                <p14:cNvContentPartPr/>
                <p14:nvPr/>
              </p14:nvContentPartPr>
              <p14:xfrm>
                <a:off x="2320049" y="5825715"/>
                <a:ext cx="158400" cy="118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4578634-B1A5-4A69-87EB-70353427A7D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302409" y="5807715"/>
                  <a:ext cx="1940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3FB130D-21AA-412D-8477-6BB4442B46F2}"/>
                    </a:ext>
                  </a:extLst>
                </p14:cNvPr>
                <p14:cNvContentPartPr/>
                <p14:nvPr/>
              </p14:nvContentPartPr>
              <p14:xfrm>
                <a:off x="2453249" y="5776395"/>
                <a:ext cx="39240" cy="294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3FB130D-21AA-412D-8477-6BB4442B46F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435609" y="5758755"/>
                  <a:ext cx="748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FE4E599-4B63-4458-933A-FB2A87A19C2A}"/>
                    </a:ext>
                  </a:extLst>
                </p14:cNvPr>
                <p14:cNvContentPartPr/>
                <p14:nvPr/>
              </p14:nvContentPartPr>
              <p14:xfrm>
                <a:off x="2729729" y="5940195"/>
                <a:ext cx="196920" cy="14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FE4E599-4B63-4458-933A-FB2A87A19C2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712089" y="5922195"/>
                  <a:ext cx="2325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5F3254D-6495-494B-B3FB-C65BBACB5FBC}"/>
                    </a:ext>
                  </a:extLst>
                </p14:cNvPr>
                <p14:cNvContentPartPr/>
                <p14:nvPr/>
              </p14:nvContentPartPr>
              <p14:xfrm>
                <a:off x="3072449" y="5830755"/>
                <a:ext cx="209160" cy="261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5F3254D-6495-494B-B3FB-C65BBACB5FB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054449" y="5812755"/>
                  <a:ext cx="2448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CB05012-CC38-4962-8310-4C57A07AA4CF}"/>
                    </a:ext>
                  </a:extLst>
                </p14:cNvPr>
                <p14:cNvContentPartPr/>
                <p14:nvPr/>
              </p14:nvContentPartPr>
              <p14:xfrm>
                <a:off x="1807769" y="6187515"/>
                <a:ext cx="225720" cy="207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CB05012-CC38-4962-8310-4C57A07AA4C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790129" y="6169515"/>
                  <a:ext cx="2613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A97E19E-0A37-4056-AA9D-789FD83165A2}"/>
                    </a:ext>
                  </a:extLst>
                </p14:cNvPr>
                <p14:cNvContentPartPr/>
                <p14:nvPr/>
              </p14:nvContentPartPr>
              <p14:xfrm>
                <a:off x="2089289" y="6192195"/>
                <a:ext cx="141840" cy="184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A97E19E-0A37-4056-AA9D-789FD83165A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071289" y="6174195"/>
                  <a:ext cx="1774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F9805FF-B8C0-49CC-AB7D-CA70AB80CA48}"/>
                    </a:ext>
                  </a:extLst>
                </p14:cNvPr>
                <p14:cNvContentPartPr/>
                <p14:nvPr/>
              </p14:nvContentPartPr>
              <p14:xfrm>
                <a:off x="2477369" y="6269955"/>
                <a:ext cx="181800" cy="16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F9805FF-B8C0-49CC-AB7D-CA70AB80CA4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459729" y="6252315"/>
                  <a:ext cx="2174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6228C29-0A66-4960-B58B-5EF4554A6B28}"/>
                    </a:ext>
                  </a:extLst>
                </p14:cNvPr>
                <p14:cNvContentPartPr/>
                <p14:nvPr/>
              </p14:nvContentPartPr>
              <p14:xfrm>
                <a:off x="2759249" y="6130275"/>
                <a:ext cx="212040" cy="259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6228C29-0A66-4960-B58B-5EF4554A6B2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741609" y="6112275"/>
                  <a:ext cx="24768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159DD50-651D-4577-99A6-845531C7153A}"/>
                    </a:ext>
                  </a:extLst>
                </p14:cNvPr>
                <p14:cNvContentPartPr/>
                <p14:nvPr/>
              </p14:nvContentPartPr>
              <p14:xfrm>
                <a:off x="2382329" y="6476955"/>
                <a:ext cx="28800" cy="211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159DD50-651D-4577-99A6-845531C7153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364689" y="6459315"/>
                  <a:ext cx="644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A813BD9-404F-4505-9E08-C73EA2DC4FFE}"/>
                    </a:ext>
                  </a:extLst>
                </p14:cNvPr>
                <p14:cNvContentPartPr/>
                <p14:nvPr/>
              </p14:nvContentPartPr>
              <p14:xfrm>
                <a:off x="2530289" y="6451395"/>
                <a:ext cx="199800" cy="153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A813BD9-404F-4505-9E08-C73EA2DC4FF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512649" y="6433395"/>
                  <a:ext cx="2354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9BB5F36-AA22-43E5-A67B-E9CB28DA0E13}"/>
                    </a:ext>
                  </a:extLst>
                </p14:cNvPr>
                <p14:cNvContentPartPr/>
                <p14:nvPr/>
              </p14:nvContentPartPr>
              <p14:xfrm>
                <a:off x="2708849" y="6444195"/>
                <a:ext cx="28440" cy="266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9BB5F36-AA22-43E5-A67B-E9CB28DA0E1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690849" y="6426555"/>
                  <a:ext cx="64080" cy="302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0863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7990"/>
          </a:xfrm>
        </p:spPr>
        <p:txBody>
          <a:bodyPr/>
          <a:lstStyle/>
          <a:p>
            <a:r>
              <a:rPr lang="en-US" dirty="0"/>
              <a:t> 1-1 Standards               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857B7-717E-4058-9011-A4B062405E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475071" y="1856647"/>
            <a:ext cx="4396341" cy="4200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A2.FBF.A.1 Write an expression that describes a relationship between two quantities. </a:t>
            </a:r>
          </a:p>
          <a:p>
            <a:endParaRPr lang="en-US" dirty="0"/>
          </a:p>
          <a:p>
            <a:r>
              <a:rPr lang="en-US" dirty="0">
                <a:ea typeface="+mj-lt"/>
                <a:cs typeface="+mj-lt"/>
              </a:rPr>
              <a:t>A2.FBF.A.1 Write a function that describes a relationship between two quantities. </a:t>
            </a:r>
          </a:p>
          <a:p>
            <a:endParaRPr lang="en-US" dirty="0">
              <a:ea typeface="+mj-lt"/>
              <a:cs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6250130" y="1856646"/>
            <a:ext cx="4954617" cy="4200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I can write an expression or function that describes the relationship between two quantities as illustrated with pictures, graphs and tables without procedural errors.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6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1-1 Patterns and Expressions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3990B-21A2-43C9-A4CE-CBF419848E12}"/>
              </a:ext>
            </a:extLst>
          </p:cNvPr>
          <p:cNvSpPr txBox="1"/>
          <p:nvPr/>
        </p:nvSpPr>
        <p:spPr>
          <a:xfrm>
            <a:off x="640332" y="2034935"/>
            <a:ext cx="1112519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dirty="0"/>
              <a:t>__________________</a:t>
            </a:r>
            <a:r>
              <a:rPr lang="en-US" dirty="0">
                <a:ea typeface="+mn-lt"/>
                <a:cs typeface="+mn-lt"/>
              </a:rPr>
              <a:t> - a symbol, usually a letter, that represents one or more numbers. 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_________________________________- a mathematical phrase that contains numbers and operation symbols. 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______________________________- a mathematical phrase that contains one or more variables.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40ECA-5F48-4FDE-BAD4-A832EE1D05DA}"/>
              </a:ext>
            </a:extLst>
          </p:cNvPr>
          <p:cNvSpPr txBox="1"/>
          <p:nvPr/>
        </p:nvSpPr>
        <p:spPr>
          <a:xfrm>
            <a:off x="900023" y="21796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92D050"/>
                </a:solidFill>
              </a:rPr>
              <a:t>Variable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D76FC-19A9-4AFC-ABB7-C223986505F9}"/>
              </a:ext>
            </a:extLst>
          </p:cNvPr>
          <p:cNvSpPr txBox="1"/>
          <p:nvPr/>
        </p:nvSpPr>
        <p:spPr>
          <a:xfrm>
            <a:off x="900022" y="278345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Numerical Expression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B7EAA-EDBD-44A3-9CD7-9D11EBB73CDE}"/>
              </a:ext>
            </a:extLst>
          </p:cNvPr>
          <p:cNvSpPr txBox="1"/>
          <p:nvPr/>
        </p:nvSpPr>
        <p:spPr>
          <a:xfrm>
            <a:off x="900022" y="35310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Algebraic Expression</a:t>
            </a:r>
          </a:p>
        </p:txBody>
      </p:sp>
    </p:spTree>
    <p:extLst>
      <p:ext uri="{BB962C8B-B14F-4D97-AF65-F5344CB8AC3E}">
        <p14:creationId xmlns:p14="http://schemas.microsoft.com/office/powerpoint/2010/main" val="15377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Lesson 1-1 Notes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3990B-21A2-43C9-A4CE-CBF419848E12}"/>
              </a:ext>
            </a:extLst>
          </p:cNvPr>
          <p:cNvSpPr txBox="1"/>
          <p:nvPr/>
        </p:nvSpPr>
        <p:spPr>
          <a:xfrm>
            <a:off x="640332" y="2034935"/>
            <a:ext cx="111251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pPr marL="342900" indent="-342900">
              <a:buAutoNum type="arabicPeriod"/>
            </a:pPr>
            <a:r>
              <a:rPr lang="en-US">
                <a:ea typeface="+mn-lt"/>
                <a:cs typeface="+mn-lt"/>
              </a:rPr>
              <a:t>(I do) Look at the figures below. Do you see a pattern? What would be the next figure in the pattern?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                                                                                                          </a:t>
            </a:r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  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                                                          </a:t>
            </a:r>
          </a:p>
          <a:p>
            <a:r>
              <a:rPr lang="en-US" dirty="0">
                <a:ea typeface="+mn-lt"/>
                <a:cs typeface="+mn-lt"/>
              </a:rPr>
              <a:t>  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  </a:t>
            </a:r>
            <a:endParaRPr lang="en-US"/>
          </a:p>
        </p:txBody>
      </p:sp>
      <p:pic>
        <p:nvPicPr>
          <p:cNvPr id="3" name="Picture 6" descr="A picture containing game, table, mirror&#10;&#10;Description automatically generated">
            <a:extLst>
              <a:ext uri="{FF2B5EF4-FFF2-40B4-BE49-F238E27FC236}">
                <a16:creationId xmlns:a16="http://schemas.microsoft.com/office/drawing/2014/main" id="{A0709B4A-35C9-4CC5-97C7-845FA9832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" b="24615"/>
          <a:stretch/>
        </p:blipFill>
        <p:spPr>
          <a:xfrm>
            <a:off x="2380891" y="2771856"/>
            <a:ext cx="4410989" cy="1071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5C750D-5DBB-4257-86C1-AA8E7DF3CD43}"/>
              </a:ext>
            </a:extLst>
          </p:cNvPr>
          <p:cNvSpPr txBox="1"/>
          <p:nvPr/>
        </p:nvSpPr>
        <p:spPr>
          <a:xfrm>
            <a:off x="4681268" y="4925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92D050"/>
                </a:solidFill>
              </a:rPr>
              <a:t>Heptagon</a:t>
            </a:r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D8057341-59A3-42F3-860A-AB110564451D}"/>
              </a:ext>
            </a:extLst>
          </p:cNvPr>
          <p:cNvSpPr/>
          <p:nvPr/>
        </p:nvSpPr>
        <p:spPr>
          <a:xfrm>
            <a:off x="6096180" y="4694387"/>
            <a:ext cx="1063923" cy="1020791"/>
          </a:xfrm>
          <a:prstGeom prst="heptag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4332537-0DAF-47C6-9CE3-2D91846E6A35}"/>
                  </a:ext>
                </a:extLst>
              </p14:cNvPr>
              <p14:cNvContentPartPr/>
              <p14:nvPr/>
            </p14:nvContentPartPr>
            <p14:xfrm>
              <a:off x="2831249" y="4014555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4332537-0DAF-47C6-9CE3-2D91846E6A3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3249" y="3996915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22FA4B75-2668-485B-A180-356C8DEC927C}"/>
              </a:ext>
            </a:extLst>
          </p:cNvPr>
          <p:cNvGrpSpPr/>
          <p:nvPr/>
        </p:nvGrpSpPr>
        <p:grpSpPr>
          <a:xfrm>
            <a:off x="903089" y="3869835"/>
            <a:ext cx="1063800" cy="432000"/>
            <a:chOff x="903089" y="3869835"/>
            <a:chExt cx="1063800" cy="43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D70E228-9779-41CD-8039-E33BBCEDA8DF}"/>
                    </a:ext>
                  </a:extLst>
                </p14:cNvPr>
                <p14:cNvContentPartPr/>
                <p14:nvPr/>
              </p14:nvContentPartPr>
              <p14:xfrm>
                <a:off x="903089" y="3988275"/>
                <a:ext cx="255960" cy="301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D70E228-9779-41CD-8039-E33BBCEDA8D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85449" y="3970635"/>
                  <a:ext cx="2916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18FF8C8-27BC-4674-A72C-963DF6920808}"/>
                    </a:ext>
                  </a:extLst>
                </p14:cNvPr>
                <p14:cNvContentPartPr/>
                <p14:nvPr/>
              </p14:nvContentPartPr>
              <p14:xfrm>
                <a:off x="1210529" y="4095915"/>
                <a:ext cx="25560" cy="205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18FF8C8-27BC-4674-A72C-963DF692080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92529" y="4077915"/>
                  <a:ext cx="61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A8A3342-268B-4A92-B621-015980FDB924}"/>
                    </a:ext>
                  </a:extLst>
                </p14:cNvPr>
                <p14:cNvContentPartPr/>
                <p14:nvPr/>
              </p14:nvContentPartPr>
              <p14:xfrm>
                <a:off x="1327529" y="3926715"/>
                <a:ext cx="186120" cy="326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A8A3342-268B-4A92-B621-015980FDB92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09529" y="3908715"/>
                  <a:ext cx="2217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5D82D68-93B5-47B4-8206-8F30AF94B355}"/>
                    </a:ext>
                  </a:extLst>
                </p14:cNvPr>
                <p14:cNvContentPartPr/>
                <p14:nvPr/>
              </p14:nvContentPartPr>
              <p14:xfrm>
                <a:off x="1551089" y="4067475"/>
                <a:ext cx="214920" cy="187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5D82D68-93B5-47B4-8206-8F30AF94B35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33089" y="4049835"/>
                  <a:ext cx="2505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BD24C0B-9DB0-4269-9474-B79A98F6D54B}"/>
                    </a:ext>
                  </a:extLst>
                </p14:cNvPr>
                <p14:cNvContentPartPr/>
                <p14:nvPr/>
              </p14:nvContentPartPr>
              <p14:xfrm>
                <a:off x="1741529" y="4064235"/>
                <a:ext cx="225360" cy="237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BD24C0B-9DB0-4269-9474-B79A98F6D54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23889" y="4046595"/>
                  <a:ext cx="26100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3B4285B-249E-4CC1-9C9C-DDEFB6C191A3}"/>
                    </a:ext>
                  </a:extLst>
                </p14:cNvPr>
                <p14:cNvContentPartPr/>
                <p14:nvPr/>
              </p14:nvContentPartPr>
              <p14:xfrm>
                <a:off x="1367129" y="3869835"/>
                <a:ext cx="75960" cy="7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3B4285B-249E-4CC1-9C9C-DDEFB6C191A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49489" y="3852195"/>
                  <a:ext cx="11160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CBC42A3-5757-493D-B038-0B973ED94B52}"/>
                  </a:ext>
                </a:extLst>
              </p14:cNvPr>
              <p14:cNvContentPartPr/>
              <p14:nvPr/>
            </p14:nvContentPartPr>
            <p14:xfrm>
              <a:off x="2748089" y="3926355"/>
              <a:ext cx="199800" cy="347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CBC42A3-5757-493D-B038-0B973ED94B5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30449" y="3908355"/>
                <a:ext cx="235440" cy="38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C6129088-EB30-4686-9D7B-4722868350E6}"/>
              </a:ext>
            </a:extLst>
          </p:cNvPr>
          <p:cNvGrpSpPr/>
          <p:nvPr/>
        </p:nvGrpSpPr>
        <p:grpSpPr>
          <a:xfrm>
            <a:off x="3857609" y="3949395"/>
            <a:ext cx="226440" cy="298440"/>
            <a:chOff x="3857609" y="3949395"/>
            <a:chExt cx="22644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816B728-C04C-4BBB-9B9D-CD0DF07D2529}"/>
                    </a:ext>
                  </a:extLst>
                </p14:cNvPr>
                <p14:cNvContentPartPr/>
                <p14:nvPr/>
              </p14:nvContentPartPr>
              <p14:xfrm>
                <a:off x="3857609" y="3949395"/>
                <a:ext cx="226440" cy="151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816B728-C04C-4BBB-9B9D-CD0DF07D252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39969" y="3931395"/>
                  <a:ext cx="2620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99AB9D1-A48B-459F-8EAE-BEDB008C09FD}"/>
                    </a:ext>
                  </a:extLst>
                </p14:cNvPr>
                <p14:cNvContentPartPr/>
                <p14:nvPr/>
              </p14:nvContentPartPr>
              <p14:xfrm>
                <a:off x="4037969" y="3950475"/>
                <a:ext cx="44280" cy="297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99AB9D1-A48B-459F-8EAE-BEDB008C09F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20329" y="3932835"/>
                  <a:ext cx="79920" cy="33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AE3FB5A-8633-459F-9463-5AE2291429E4}"/>
                  </a:ext>
                </a:extLst>
              </p14:cNvPr>
              <p14:cNvContentPartPr/>
              <p14:nvPr/>
            </p14:nvContentPartPr>
            <p14:xfrm>
              <a:off x="5084849" y="3906555"/>
              <a:ext cx="182160" cy="308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AE3FB5A-8633-459F-9463-5AE2291429E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66849" y="3888555"/>
                <a:ext cx="2178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4DAB87B-F515-4589-B724-C58B307F4D92}"/>
                  </a:ext>
                </a:extLst>
              </p14:cNvPr>
              <p14:cNvContentPartPr/>
              <p14:nvPr/>
            </p14:nvContentPartPr>
            <p14:xfrm>
              <a:off x="6269249" y="3863715"/>
              <a:ext cx="224280" cy="269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4DAB87B-F515-4589-B724-C58B307F4D9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51609" y="3845715"/>
                <a:ext cx="25992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55B06C9-F502-4DE5-BA4D-2B88EB5A8253}"/>
                  </a:ext>
                </a:extLst>
              </p14:cNvPr>
              <p14:cNvContentPartPr/>
              <p14:nvPr/>
            </p14:nvContentPartPr>
            <p14:xfrm>
              <a:off x="6586409" y="5860275"/>
              <a:ext cx="205560" cy="316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55B06C9-F502-4DE5-BA4D-2B88EB5A825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68769" y="5842275"/>
                <a:ext cx="241200" cy="35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64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Lesson 1-1 Notes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3990B-21A2-43C9-A4CE-CBF419848E12}"/>
              </a:ext>
            </a:extLst>
          </p:cNvPr>
          <p:cNvSpPr txBox="1"/>
          <p:nvPr/>
        </p:nvSpPr>
        <p:spPr>
          <a:xfrm>
            <a:off x="640332" y="2034935"/>
            <a:ext cx="11125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dirty="0">
                <a:ea typeface="+mn-lt"/>
                <a:cs typeface="+mn-lt"/>
              </a:rPr>
              <a:t>2.   (We do) What would be the 10</a:t>
            </a:r>
            <a:r>
              <a:rPr lang="en-US" baseline="30000" dirty="0">
                <a:ea typeface="+mn-lt"/>
                <a:cs typeface="+mn-lt"/>
              </a:rPr>
              <a:t>th</a:t>
            </a:r>
            <a:r>
              <a:rPr lang="en-US" dirty="0">
                <a:ea typeface="+mn-lt"/>
                <a:cs typeface="+mn-lt"/>
              </a:rPr>
              <a:t> number in the pattern 4, 7, 10, 13, 16…? What is an     </a:t>
            </a:r>
          </a:p>
          <a:p>
            <a:r>
              <a:rPr lang="en-US" dirty="0">
                <a:ea typeface="+mn-lt"/>
                <a:cs typeface="+mn-lt"/>
              </a:rPr>
              <a:t>       expression that describes the number for the </a:t>
            </a:r>
            <a:r>
              <a:rPr lang="en-US" i="1" dirty="0">
                <a:ea typeface="+mn-lt"/>
                <a:cs typeface="+mn-lt"/>
              </a:rPr>
              <a:t>n</a:t>
            </a:r>
            <a:r>
              <a:rPr lang="en-US" dirty="0">
                <a:ea typeface="+mn-lt"/>
                <a:cs typeface="+mn-lt"/>
              </a:rPr>
              <a:t>th term?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                                  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69B5FF-F041-4AC3-9DB4-5EA2E444230F}"/>
                  </a:ext>
                </a:extLst>
              </p:cNvPr>
              <p:cNvSpPr txBox="1"/>
              <p:nvPr/>
            </p:nvSpPr>
            <p:spPr>
              <a:xfrm>
                <a:off x="4890052" y="3977667"/>
                <a:ext cx="28492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Expression: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69B5FF-F041-4AC3-9DB4-5EA2E44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052" y="3977667"/>
                <a:ext cx="2849217" cy="369332"/>
              </a:xfrm>
              <a:prstGeom prst="rect">
                <a:avLst/>
              </a:prstGeom>
              <a:blipFill>
                <a:blip r:embed="rId3"/>
                <a:stretch>
                  <a:fillRect l="-170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373030-B9D5-4143-A28F-7CCA0F11C7AB}"/>
                  </a:ext>
                </a:extLst>
              </p:cNvPr>
              <p:cNvSpPr txBox="1"/>
              <p:nvPr/>
            </p:nvSpPr>
            <p:spPr>
              <a:xfrm>
                <a:off x="4784035" y="4610028"/>
                <a:ext cx="23058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</a:t>
                </a:r>
                <a:r>
                  <a:rPr lang="en-US" baseline="30000" dirty="0"/>
                  <a:t>th</a:t>
                </a:r>
                <a:r>
                  <a:rPr lang="en-US" dirty="0"/>
                  <a:t> term: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  <m:r>
                      <a:rPr lang="en-US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b="0" dirty="0">
                  <a:solidFill>
                    <a:srgbClr val="92D050"/>
                  </a:solidFill>
                </a:endParaRPr>
              </a:p>
              <a:p>
                <a:r>
                  <a:rPr lang="en-US" dirty="0">
                    <a:solidFill>
                      <a:srgbClr val="92D050"/>
                    </a:solidFill>
                  </a:rPr>
                  <a:t>                        31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373030-B9D5-4143-A28F-7CCA0F11C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035" y="4610028"/>
                <a:ext cx="2305878" cy="646331"/>
              </a:xfrm>
              <a:prstGeom prst="rect">
                <a:avLst/>
              </a:prstGeom>
              <a:blipFill>
                <a:blip r:embed="rId4"/>
                <a:stretch>
                  <a:fillRect l="-2381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D477452-07FC-474F-9B23-52428F769DDE}"/>
              </a:ext>
            </a:extLst>
          </p:cNvPr>
          <p:cNvGrpSpPr/>
          <p:nvPr/>
        </p:nvGrpSpPr>
        <p:grpSpPr>
          <a:xfrm>
            <a:off x="6215609" y="1438395"/>
            <a:ext cx="4562280" cy="2568960"/>
            <a:chOff x="6215609" y="1438395"/>
            <a:chExt cx="4562280" cy="256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75C75CB-5EF6-4AF4-A1A1-300C6A916701}"/>
                    </a:ext>
                  </a:extLst>
                </p14:cNvPr>
                <p14:cNvContentPartPr/>
                <p14:nvPr/>
              </p14:nvContentPartPr>
              <p14:xfrm>
                <a:off x="7283369" y="2004675"/>
                <a:ext cx="331560" cy="285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75C75CB-5EF6-4AF4-A1A1-300C6A91670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65369" y="1987035"/>
                  <a:ext cx="3672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89567BB-F881-4A2B-90EB-3F8463557776}"/>
                    </a:ext>
                  </a:extLst>
                </p14:cNvPr>
                <p14:cNvContentPartPr/>
                <p14:nvPr/>
              </p14:nvContentPartPr>
              <p14:xfrm>
                <a:off x="7369409" y="1585275"/>
                <a:ext cx="20520" cy="189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89567BB-F881-4A2B-90EB-3F846355777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51769" y="1567275"/>
                  <a:ext cx="561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C2A8D52-D60B-4EFD-828A-C2E6450BD0F3}"/>
                    </a:ext>
                  </a:extLst>
                </p14:cNvPr>
                <p14:cNvContentPartPr/>
                <p14:nvPr/>
              </p14:nvContentPartPr>
              <p14:xfrm>
                <a:off x="7301009" y="1653675"/>
                <a:ext cx="180360" cy="25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C2A8D52-D60B-4EFD-828A-C2E6450BD0F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83009" y="1636035"/>
                  <a:ext cx="21600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D17583A-924F-4478-8EA5-929BED7AEE94}"/>
                    </a:ext>
                  </a:extLst>
                </p14:cNvPr>
                <p14:cNvContentPartPr/>
                <p14:nvPr/>
              </p14:nvContentPartPr>
              <p14:xfrm>
                <a:off x="7575689" y="1554315"/>
                <a:ext cx="121320" cy="232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D17583A-924F-4478-8EA5-929BED7AEE9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557689" y="1536315"/>
                  <a:ext cx="15696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BE1D8D5-28A1-4070-8D3C-33BE63D82B55}"/>
                    </a:ext>
                  </a:extLst>
                </p14:cNvPr>
                <p14:cNvContentPartPr/>
                <p14:nvPr/>
              </p14:nvContentPartPr>
              <p14:xfrm>
                <a:off x="6215609" y="1438395"/>
                <a:ext cx="4562280" cy="2568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BE1D8D5-28A1-4070-8D3C-33BE63D82B5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97969" y="1420755"/>
                  <a:ext cx="4597920" cy="2604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8897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Lesson 1-1 Notes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3990B-21A2-43C9-A4CE-CBF419848E12}"/>
              </a:ext>
            </a:extLst>
          </p:cNvPr>
          <p:cNvSpPr txBox="1"/>
          <p:nvPr/>
        </p:nvSpPr>
        <p:spPr>
          <a:xfrm>
            <a:off x="640332" y="2034935"/>
            <a:ext cx="11125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AutoNum type="arabicPeriod" startAt="3"/>
            </a:pPr>
            <a:r>
              <a:rPr lang="en-US" dirty="0"/>
              <a:t>(We do) Identify a pattern by making a table for the coordinates (1, 4), (2, 6), (3, 8), (4, 10). Then </a:t>
            </a:r>
          </a:p>
          <a:p>
            <a:pPr lvl="0"/>
            <a:r>
              <a:rPr lang="en-US" dirty="0"/>
              <a:t>      find the next coordinate.</a:t>
            </a:r>
          </a:p>
          <a:p>
            <a:r>
              <a:rPr lang="en-US" dirty="0"/>
              <a:t> </a:t>
            </a:r>
          </a:p>
          <a:p>
            <a:r>
              <a:rPr lang="en-US" dirty="0">
                <a:ea typeface="+mn-lt"/>
                <a:cs typeface="+mn-lt"/>
              </a:rPr>
              <a:t>                 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E00AA8-5A1E-4ECD-8789-8C489725E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57487"/>
              </p:ext>
            </p:extLst>
          </p:nvPr>
        </p:nvGraphicFramePr>
        <p:xfrm>
          <a:off x="1584662" y="2937168"/>
          <a:ext cx="4021008" cy="2878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407861744"/>
                    </a:ext>
                  </a:extLst>
                </a:gridCol>
                <a:gridCol w="1230091">
                  <a:extLst>
                    <a:ext uri="{9D8B030D-6E8A-4147-A177-3AD203B41FA5}">
                      <a16:colId xmlns:a16="http://schemas.microsoft.com/office/drawing/2014/main" val="3336249218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2088142831"/>
                    </a:ext>
                  </a:extLst>
                </a:gridCol>
                <a:gridCol w="1223626">
                  <a:extLst>
                    <a:ext uri="{9D8B030D-6E8A-4147-A177-3AD203B41FA5}">
                      <a16:colId xmlns:a16="http://schemas.microsoft.com/office/drawing/2014/main" val="1587863726"/>
                    </a:ext>
                  </a:extLst>
                </a:gridCol>
              </a:tblGrid>
              <a:tr h="4817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rule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57991917"/>
                  </a:ext>
                </a:extLst>
              </a:tr>
              <a:tr h="4817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2(1)+2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0800230"/>
                  </a:ext>
                </a:extLst>
              </a:tr>
              <a:tr h="4817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2(2)+2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84363896"/>
                  </a:ext>
                </a:extLst>
              </a:tr>
              <a:tr h="4817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2(3)+2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7433314"/>
                  </a:ext>
                </a:extLst>
              </a:tr>
              <a:tr h="48173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2(4)+2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93370688"/>
                  </a:ext>
                </a:extLst>
              </a:tr>
              <a:tr h="46997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2n+2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625714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3F57A77-D262-4A25-A536-C8821FBE87C1}"/>
              </a:ext>
            </a:extLst>
          </p:cNvPr>
          <p:cNvSpPr txBox="1"/>
          <p:nvPr/>
        </p:nvSpPr>
        <p:spPr>
          <a:xfrm>
            <a:off x="6771861" y="3680228"/>
            <a:ext cx="308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coordinate: </a:t>
            </a:r>
            <a:r>
              <a:rPr lang="en-US" dirty="0">
                <a:solidFill>
                  <a:srgbClr val="92D050"/>
                </a:solidFill>
              </a:rPr>
              <a:t>2(5)+2</a:t>
            </a:r>
          </a:p>
          <a:p>
            <a:r>
              <a:rPr lang="en-US" dirty="0">
                <a:solidFill>
                  <a:srgbClr val="92D050"/>
                </a:solidFill>
              </a:rPr>
              <a:t>                                 12</a:t>
            </a:r>
          </a:p>
        </p:txBody>
      </p:sp>
    </p:spTree>
    <p:extLst>
      <p:ext uri="{BB962C8B-B14F-4D97-AF65-F5344CB8AC3E}">
        <p14:creationId xmlns:p14="http://schemas.microsoft.com/office/powerpoint/2010/main" val="2090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Lesson 1-1 Notes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1230" y="14463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986F0-8CE6-472A-830A-719314AEBA8B}"/>
              </a:ext>
            </a:extLst>
          </p:cNvPr>
          <p:cNvSpPr txBox="1"/>
          <p:nvPr/>
        </p:nvSpPr>
        <p:spPr>
          <a:xfrm>
            <a:off x="641230" y="2171700"/>
            <a:ext cx="10538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 (They do) Identify a pattern by making a table of the inputs and outputs. Include a   </a:t>
            </a:r>
          </a:p>
          <a:p>
            <a:r>
              <a:rPr lang="en-US" dirty="0"/>
              <a:t>     process column.</a:t>
            </a:r>
          </a:p>
          <a:p>
            <a:endParaRPr lang="en-US" dirty="0"/>
          </a:p>
        </p:txBody>
      </p:sp>
      <p:pic>
        <p:nvPicPr>
          <p:cNvPr id="13" name="Picture 12" descr="Macintosh HD:Users:tdeleon:Desktop:Screen Shot 2013-05-08 at 1.10.15 PM.png">
            <a:extLst>
              <a:ext uri="{FF2B5EF4-FFF2-40B4-BE49-F238E27FC236}">
                <a16:creationId xmlns:a16="http://schemas.microsoft.com/office/drawing/2014/main" id="{B453D66F-D366-4AE8-9668-42FCC7AE37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29" y="2826148"/>
            <a:ext cx="1579245" cy="15919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16cid="http://schemas.microsoft.com/office/word/2016/wordml/cid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lc="http://schemas.openxmlformats.org/drawingml/2006/lockedCanvas"/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D7D15D2-BD98-4BB6-8B23-94D757290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406863"/>
              </p:ext>
            </p:extLst>
          </p:nvPr>
        </p:nvGraphicFramePr>
        <p:xfrm>
          <a:off x="6135668" y="3259138"/>
          <a:ext cx="3858448" cy="2878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0091">
                  <a:extLst>
                    <a:ext uri="{9D8B030D-6E8A-4147-A177-3AD203B41FA5}">
                      <a16:colId xmlns:a16="http://schemas.microsoft.com/office/drawing/2014/main" val="2989783080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1246632911"/>
                    </a:ext>
                  </a:extLst>
                </a:gridCol>
                <a:gridCol w="1223626">
                  <a:extLst>
                    <a:ext uri="{9D8B030D-6E8A-4147-A177-3AD203B41FA5}">
                      <a16:colId xmlns:a16="http://schemas.microsoft.com/office/drawing/2014/main" val="274007205"/>
                    </a:ext>
                  </a:extLst>
                </a:gridCol>
              </a:tblGrid>
              <a:tr h="4817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x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rule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y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5346825"/>
                  </a:ext>
                </a:extLst>
              </a:tr>
              <a:tr h="4817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1 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6-1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5 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64273040"/>
                  </a:ext>
                </a:extLst>
              </a:tr>
              <a:tr h="4817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2 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6-2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40222582"/>
                  </a:ext>
                </a:extLst>
              </a:tr>
              <a:tr h="4817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3 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3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03421380"/>
                  </a:ext>
                </a:extLst>
              </a:tr>
              <a:tr h="4817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4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0711538"/>
                  </a:ext>
                </a:extLst>
              </a:tr>
              <a:tr h="469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6-5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 1 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66898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636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chers xmlns="61d2b80f-bbce-4555-9ac5-a2a7d4f75ca0">
      <UserInfo>
        <DisplayName/>
        <AccountId xsi:nil="true"/>
        <AccountType/>
      </UserInfo>
    </Teachers>
    <Has_Teacher_Only_SectionGroup xmlns="61d2b80f-bbce-4555-9ac5-a2a7d4f75ca0" xsi:nil="true"/>
    <Members xmlns="61d2b80f-bbce-4555-9ac5-a2a7d4f75ca0">
      <UserInfo>
        <DisplayName/>
        <AccountId xsi:nil="true"/>
        <AccountType/>
      </UserInfo>
    </Members>
    <Invited_Members xmlns="61d2b80f-bbce-4555-9ac5-a2a7d4f75ca0" xsi:nil="true"/>
    <IsNotebookLocked xmlns="61d2b80f-bbce-4555-9ac5-a2a7d4f75ca0" xsi:nil="true"/>
    <Invited_Leaders xmlns="61d2b80f-bbce-4555-9ac5-a2a7d4f75ca0" xsi:nil="true"/>
    <CultureName xmlns="61d2b80f-bbce-4555-9ac5-a2a7d4f75ca0" xsi:nil="true"/>
    <Owner xmlns="61d2b80f-bbce-4555-9ac5-a2a7d4f75ca0">
      <UserInfo>
        <DisplayName/>
        <AccountId xsi:nil="true"/>
        <AccountType/>
      </UserInfo>
    </Owner>
    <Member_Groups xmlns="61d2b80f-bbce-4555-9ac5-a2a7d4f75ca0">
      <UserInfo>
        <DisplayName/>
        <AccountId xsi:nil="true"/>
        <AccountType/>
      </UserInfo>
    </Member_Groups>
    <Has_Leaders_Only_SectionGroup xmlns="61d2b80f-bbce-4555-9ac5-a2a7d4f75ca0" xsi:nil="true"/>
    <TeamsChannelId xmlns="61d2b80f-bbce-4555-9ac5-a2a7d4f75ca0" xsi:nil="true"/>
    <Invited_Teachers xmlns="61d2b80f-bbce-4555-9ac5-a2a7d4f75ca0" xsi:nil="true"/>
    <NotebookType xmlns="61d2b80f-bbce-4555-9ac5-a2a7d4f75ca0" xsi:nil="true"/>
    <DefaultSectionNames xmlns="61d2b80f-bbce-4555-9ac5-a2a7d4f75ca0" xsi:nil="true"/>
    <Is_Collaboration_Space_Locked xmlns="61d2b80f-bbce-4555-9ac5-a2a7d4f75ca0" xsi:nil="true"/>
    <AppVersion xmlns="61d2b80f-bbce-4555-9ac5-a2a7d4f75ca0" xsi:nil="true"/>
    <FolderType xmlns="61d2b80f-bbce-4555-9ac5-a2a7d4f75ca0" xsi:nil="true"/>
    <Student_Groups xmlns="61d2b80f-bbce-4555-9ac5-a2a7d4f75ca0">
      <UserInfo>
        <DisplayName/>
        <AccountId xsi:nil="true"/>
        <AccountType/>
      </UserInfo>
    </Student_Groups>
    <Templates xmlns="61d2b80f-bbce-4555-9ac5-a2a7d4f75ca0" xsi:nil="true"/>
    <Students xmlns="61d2b80f-bbce-4555-9ac5-a2a7d4f75ca0">
      <UserInfo>
        <DisplayName/>
        <AccountId xsi:nil="true"/>
        <AccountType/>
      </UserInfo>
    </Students>
    <Leaders xmlns="61d2b80f-bbce-4555-9ac5-a2a7d4f75ca0">
      <UserInfo>
        <DisplayName/>
        <AccountId xsi:nil="true"/>
        <AccountType/>
      </UserInfo>
    </Leaders>
    <Math_Settings xmlns="61d2b80f-bbce-4555-9ac5-a2a7d4f75ca0" xsi:nil="true"/>
    <Self_Registration_Enabled xmlns="61d2b80f-bbce-4555-9ac5-a2a7d4f75ca0" xsi:nil="true"/>
    <Invited_Students xmlns="61d2b80f-bbce-4555-9ac5-a2a7d4f75ca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8A01932A7F094CBEF3148B354A32BD" ma:contentTypeVersion="34" ma:contentTypeDescription="Create a new document." ma:contentTypeScope="" ma:versionID="2d19e788d6f7b56440f74c4d27c3d5a4">
  <xsd:schema xmlns:xsd="http://www.w3.org/2001/XMLSchema" xmlns:xs="http://www.w3.org/2001/XMLSchema" xmlns:p="http://schemas.microsoft.com/office/2006/metadata/properties" xmlns:ns3="61d2b80f-bbce-4555-9ac5-a2a7d4f75ca0" xmlns:ns4="e47951db-ec5a-4133-8821-9e573dd8426a" targetNamespace="http://schemas.microsoft.com/office/2006/metadata/properties" ma:root="true" ma:fieldsID="697d7b02cb079408265497af25ca5c87" ns3:_="" ns4:_="">
    <xsd:import namespace="61d2b80f-bbce-4555-9ac5-a2a7d4f75ca0"/>
    <xsd:import namespace="e47951db-ec5a-4133-8821-9e573dd842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2b80f-bbce-4555-9ac5-a2a7d4f75c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6" nillable="true" ma:displayName="Math Settings" ma:internalName="Math_Settings">
      <xsd:simpleType>
        <xsd:restriction base="dms:Text"/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Leaders" ma:index="31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2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3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34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5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6" nillable="true" ma:displayName="Has Leaders Only SectionGroup" ma:internalName="Has_Leaders_Only_SectionGroup">
      <xsd:simpleType>
        <xsd:restriction base="dms:Boolean"/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8" nillable="true" ma:displayName="Tags" ma:internalName="MediaServiceAutoTags" ma:readOnly="true">
      <xsd:simpleType>
        <xsd:restriction base="dms:Text"/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951db-ec5a-4133-8821-9e573dd8426a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1FD2CB-E7DC-4C1D-90F7-55F2A7ECF3FF}">
  <ds:schemaRefs>
    <ds:schemaRef ds:uri="http://schemas.microsoft.com/office/2006/metadata/properties"/>
    <ds:schemaRef ds:uri="61d2b80f-bbce-4555-9ac5-a2a7d4f75ca0"/>
    <ds:schemaRef ds:uri="http://schemas.microsoft.com/office/infopath/2007/PartnerControls"/>
    <ds:schemaRef ds:uri="http://purl.org/dc/terms/"/>
    <ds:schemaRef ds:uri="http://www.w3.org/XML/1998/namespace"/>
    <ds:schemaRef ds:uri="e47951db-ec5a-4133-8821-9e573dd8426a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5A6BC3-5194-4973-AFA3-141F823ABE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FDDE2E-D892-4C99-926E-C71455B268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2b80f-bbce-4555-9ac5-a2a7d4f75ca0"/>
    <ds:schemaRef ds:uri="e47951db-ec5a-4133-8821-9e573dd842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3858</TotalTime>
  <Words>1769</Words>
  <Application>Microsoft Office PowerPoint</Application>
  <PresentationFormat>Widescreen</PresentationFormat>
  <Paragraphs>292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 Math</vt:lpstr>
      <vt:lpstr>Century Gothic</vt:lpstr>
      <vt:lpstr>Times New Roman</vt:lpstr>
      <vt:lpstr>Wingdings 3</vt:lpstr>
      <vt:lpstr>Ion</vt:lpstr>
      <vt:lpstr>PowerPoint Presentation</vt:lpstr>
      <vt:lpstr>Weekly Overview       </vt:lpstr>
      <vt:lpstr>Bell Work</vt:lpstr>
      <vt:lpstr> 1-1 Standards               Objectives</vt:lpstr>
      <vt:lpstr>1-1 Patterns and Expressions</vt:lpstr>
      <vt:lpstr>Lesson 1-1 Notes</vt:lpstr>
      <vt:lpstr>Lesson 1-1 Notes</vt:lpstr>
      <vt:lpstr>Lesson 1-1 Notes</vt:lpstr>
      <vt:lpstr>Lesson 1-1 Notes</vt:lpstr>
      <vt:lpstr>Independent Practice/Lesson Check 1-1</vt:lpstr>
      <vt:lpstr>Independent Practice/Lesson Check 1-1</vt:lpstr>
      <vt:lpstr> 1-2 Standards               Objectives</vt:lpstr>
      <vt:lpstr>1-2 Properties of Real Numbers </vt:lpstr>
      <vt:lpstr>1-2 Properties of Real Numbers </vt:lpstr>
      <vt:lpstr>1-2 Properties of Real Numbers </vt:lpstr>
      <vt:lpstr>Lesson 1-2 Notes</vt:lpstr>
      <vt:lpstr>Lesson 1-2 Notes</vt:lpstr>
      <vt:lpstr>Lesson 1-2 Notes</vt:lpstr>
      <vt:lpstr>Independent Practice/Lesson Check 1-2</vt:lpstr>
      <vt:lpstr>Independent Practice/Lesson Check 1-2</vt:lpstr>
      <vt:lpstr> 1-3 Standards               Objectives</vt:lpstr>
      <vt:lpstr>Bell Work</vt:lpstr>
      <vt:lpstr>1-3 Algebraic Expressions</vt:lpstr>
      <vt:lpstr>Lesson 1-3 Notes</vt:lpstr>
      <vt:lpstr>Lesson 1-3 Notes</vt:lpstr>
      <vt:lpstr>Lesson 1-3 Notes</vt:lpstr>
      <vt:lpstr>Independent Practice/Lesson Check 1-3</vt:lpstr>
      <vt:lpstr>Independent Practice/Lesson Check 1-3</vt:lpstr>
      <vt:lpstr>THIS WEEK’S ASSIGNMENTS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 CARTER</dc:creator>
  <cp:lastModifiedBy>Tracy Carter</cp:lastModifiedBy>
  <cp:revision>834</cp:revision>
  <dcterms:created xsi:type="dcterms:W3CDTF">2020-08-17T17:54:10Z</dcterms:created>
  <dcterms:modified xsi:type="dcterms:W3CDTF">2020-09-03T19:56:03Z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0x010100838A01932A7F094CBEF3148B354A32BD</vt:lpwstr>
  </property>
</Properties>
</file>