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4"/>
  </p:sldMasterIdLst>
  <p:sldIdLst>
    <p:sldId id="256" r:id="rId5"/>
    <p:sldId id="257" r:id="rId6"/>
    <p:sldId id="293" r:id="rId7"/>
    <p:sldId id="296" r:id="rId8"/>
    <p:sldId id="263" r:id="rId9"/>
    <p:sldId id="264" r:id="rId10"/>
    <p:sldId id="290" r:id="rId11"/>
    <p:sldId id="266" r:id="rId12"/>
    <p:sldId id="297" r:id="rId13"/>
    <p:sldId id="291" r:id="rId14"/>
    <p:sldId id="267" r:id="rId15"/>
    <p:sldId id="268" r:id="rId16"/>
    <p:sldId id="292" r:id="rId17"/>
    <p:sldId id="284" r:id="rId18"/>
    <p:sldId id="295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0C844-48DB-44BF-806A-BE532AACB195}" v="5" dt="2020-09-03T18:50:24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1T16:19:33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22072 7544 16575 0,'0'0'368'0,"0"0"80"0,0 0 0 0,0 0 16 0,0 0-464 0,0 0 0 0,-5 0 0 0,0 0 0 15,-2 0 1728-15,0 0 256 0,1-1 64 0,-1-1 0 16,1 1-832-16,1 1-144 0,-1 1-48 0,6-1 0 16,0 0 0-16,-5 2 0 0,0-1 0 0,5-1 0 15,-6-1 0-15,6 1 0 0,-4-4 0 0,4 4 0 16,0 0 0-16,0 0 0 0,0 0 0 0,0 0 0 16,0 0 0-16,0 0 0 0,0 0 0 0,0 0 0 15,4-6-816-15,-4 6-208 0,0 0 0 0,7-1 0 16,1 0 0-16,0 1 0 0,0 0 0 0,0 0 0 0,-1 2 864 0,3-2 128 15,-1-2 32-15,1 2 0 16,2 1-1648-16,-2 2-320 0,-2-1-64 0,1 0-16 0,2-4 1648 0,-1 2 320 16,-1 0 64-16,2 0 16 0,-2 0-832 0,1 2-192 15,1-1 0-15,-1 0 0 16,1 1-768-16,-1-2-208 0,0 2-48 0,1 0 0 0,-1-4 1648 0,1 2 320 16,-2 0 64-16,1-1 16 0,1-2-832 0,-1 3-192 15,1 2 0-15,-1-4 0 0,0 4 0 0,1-4 0 16,1 0 0-16,1 2 0 0,0 1 0 0,-2-1 0 15,1 0 0-15,0 0 0 0,1 1 0 0,0-2 0 16,-1 0 0-16,-1 1 0 0,0 1 0 0,1 2 0 16,-1-2 0-16,1 0 0 0,0 1 0 0,-2-1 0 0,-2 0 0 15,1 0 0-15,0 1 0 0,-1 0 0 0,0-2 0 0,0 2 0 16,-2 0 0-16,2 1 0 0,0-2 0 0,0-1 0 16,-8 0 0-16,9 0 0 0,1 1 0 0,-1 1 0 15,-1 0 0-15,0-2 0 0,0 0 0 0,0 0 0 16,1 0 0-16,0 3 0 0,-1-2 0 0,-2-1 0 15,1-1 0-15,1 1 0 0,1 0 0 0,0 0 0 16,0 0 0-16,0-1 0 0,0-1 0 0,0-2 0 16,0 4 0-16,1 2 0 0,-1 0 0 0,2-2 0 15,2-2 0-15,1 0 0 0,-1 2 0 0,-2 0 0 16,0 0 0-16,0-1 0 0,1 0 0 0,-3 2 0 16,0 0 0-16,2-1 0 0,-1 0 0 0,1 0 0 15,-2 0 0-15,0 0 0 0,0 0 0 0,0 0 0 16,0 0 0-16,0 0 0 0,1 0 0 0,1 0 0 15,0 0 0-15,1 0 0 0,-2-1 0 0,0 1 0 0,-1 3 0 16,2-1 0-16,-1-2 0 0,1-2 0 0,-2-1 0 0,-1 2 0 16,1 1 0-16,1 0 0 0,1 0 0 0,-1 0 0 15,1 0 0-15,-1 0 0 0,-1 0 0 0,0 0 0 16,-1 1 0-16,0 0 0 0,-2-1 0 0,1 0 0 16,1 0 0-16,1 0 0 0,0 2 0 0,-2-2 0 15,-1 2 0-15,1-2 0 0,0 2 0 0,1-1 0 16,0-1 0-16,1 1 0 0,0 2 0 0,0-3 0 15,2 1 0-15,-1 0 0 0,1 1 0 0,0-1 0 16,1 0 0-16,0 1 0 0,0-1 0 0,2 2 0 16,2-2 0-16,-3 0 0 0,0-1 0 0,-2 2 0 0,0 0 0 15,1-1 0-15,-2-1 0 0,0 0 0 0,0 0 0 0,-1 0 0 16,0-1 0-16,-1-1 0 16,-2-1 0-16,1 0 0 0,-1 1 0 0,1 2 0 15,-1 2 0-15,-6-2 0 0,7-1 0 0,-1 1 0 0,1 1 0 0,-1 1 0 16,-6-2 0-16,8 0 0 15,1 0 0-15,-1 2 0 0,0 1 0 0,0-3 0 0,0-3 0 0,-2 2 0 16,2 2 0-16,0-2 0 0,-2 0 0 0,2 1 0 16,1 0 0-16,-1 0 0 0,-3-2 0 0,4 1 0 15,2 1 0-15,-2 0 0 0,-3 0 0 0,2 0 0 16,0 3 0-16,0-1 0 0,-2 1 0 0,2-1 0 16,0 2 0-16,0-2 0 0,0 0 0 0,0 1 0 15,1-1 0-15,0 2 0 0,0-2 0 0,-1 0 0 16,-2 1 0-16,2 0 0 0,1-2 0 0,0 1 0 15,-9-2 0-15,12 4 0 0,6 0 0 0,-5-1 0 16,-1-2 0-16,-1 0 0 0,-1 1 0 0,-1 0 0 0,0-2 0 16,0 0 0-16,0 0 0 0,-1 0 0 0,0 0 0 0,0 0 0 15,0-2 0-15,0 2 0 0,-1 0 0 0,2 0 0 16,-1-2 0-16,0 2 0 0,-1 2 0 0,-1-2 0 16,1 0 0-16,1 0 0 0,-2-2 0 0,1 2 0 15,-1 2 0-15,1 0 0 0,-1-2 0 0,2 0 0 16,-8 0 0-16,9 0 0 0,-1 0 0 0,0 0 0 15,-2-2 0-15,1 2 0 0,-1-2 0 0,2 2 0 16,-8 0 0-16,8 0 0 0,-8 0 0 0,8-1 0 16,0 1 0-16,-1 1 0 0,0-1 0 0,-7 0 0 0,8-1 0 0,0 0 0 15,-2 2 0-15,3-1 0 16,-2 0 0-16,-1 0 0 0,-6 0 0 0,8 0 0 0,0 0 0 0,0 0 0 16,0 0 0-16,-1-1 0 0,0-2 0 0,-1 2 0 15,2 1 0-15,0 0 0 0,-1 0 0 0,-1-1 0 16,2-1 0-16,0 2 0 0,0 0 0 0,-1 0 0 15,2 0 0-15,-1 0 0 0,0 0 0 0,1 0 0 16,0-1 0-16,0 1 0 0,1 0 0 0,-1 0 0 16,-1-1 0-16,1 1 0 0,0 0 0 0,0 0 0 15,0-2 0-15,0 2 0 0,0 0 0 0,0 0 0 16,1-1 0-16,-3 0 0 0,1-2 0 0,0 3 0 16,0 2 0-16,1-2 0 0,1 0 0 0,0 0 0 15,-4 1 0-15,2 0 0 0,2 0 0 0,-2-1 0 16,-1-1 0-16,0 0 0 0,4 1 0 0,-2-1 0 15,-1-1 0-15,1 1 0 0,-1 0 0 0,0 1 0 0,-1-2 0 0,3 5 0 16,0 0 0-16,-1-2 0 16,-2-2 0-16,0 2 0 0,1-1 0 0,1 0 0 15,-2 0 0-15,1 0 0 0,-2 1 0 0,2-1 0 0,0 0 0 0,2 0 0 16,1 1 0-16,-1 1 0 0,-1-1 0 0,-1-1 0 16,-8 0 0-16,0 0 0 0,8 0 0 0,0 0 0 15,0 0 0-15,-1 1 0 0,0-1 0 0,1 0 0 16,0 0 0-16,-1 0 0 0,1 0 0 0,1 0 0 15,1 0 0-15,0 2 0 0,0-1 0 0,-1-2 0 16,-1 1 0-16,0 0 0 0,1 0 0 0,0 0 0 16,1 0 0-16,-1 0 0 0,-2 1 0 0,3-1 0 15,-3 0 0-15,3 0 0 0,-3 0 0 0,0 0 0 16,1 0 0-16,1 0 0 0,0 0 0 0,0 0 0 16,0 0 0-16,0 0 0 0,0 0 0 0,-1 0 0 15,-1 0 0-15,1 0 0 0,-1 0 0 0,1 0 0 0,0 0 0 0,1 1 0 16,0-1 0-16,2 0 0 0,-2-1 0 0,0 0 0 15,-1-1 0-15,0 1 0 0,-2 0 0 0,2 1 0 16,0 0 0-16,1 1 0 0,-1-1 0 0,-2 0 0 16,2-1 0-16,0 1 0 0,1 0 0 0,0 0 0 15,0-2 0-15,0 2 0 0,2 2 0 0,2-2 0 16,-1-3 0-16,-1 1 0 0,2-1 0 0,0 0 0 16,-1 2 0-16,0 0 0 0,1 1 0 0,0 0 0 15,0 0 0-15,0 0 0 0,0 1 0 0,-1 0 0 16,0 1 0-16,-1-2 0 0,1-2 0 0,-2 1 0 15,1-2 0-15,-1 1 0 0,1 2 0 0,-1 0 0 16,1 0 0-16,-1 0 0 0,0-2 0 0,0 1 0 16,-1 0 0-16,0 1 0 0,0 0 0 0,1 0 0 15,0-3 0-15,-1 2 0 0,0 1 0 0,3-1 0 16,-1-1 0-16,1 2 0 0,-2 0 0 0,1 0 0 16,-1 0 0-16,-1 0 0 0,2 0 0 0,-2 0 0 0,0-2 0 0,-2 2 0 15,-7 0 0-15,6 0 0 0,1-2 0 0,0 2 0 16,1 2 0-16,0 0 0 0,-1-2 0 0,-1 0 0 15,-1 0 0-15,2 2 0 0,-1-2 0 0,1 1 0 16,1 0 0-16,-2 2 0 0,-6-3 0 0,8 0 0 16,0 0 0-16,0 0 0 0,0 1 0 0,-2 0 0 15,1 1 0-15,0 0 0 0,0-2 0 0,-1 2 0 16,1 0 0-16,1 0 0 0,1-2 0 0,0 0 0 16,0 0 0-16,0 0 0 0,-1 0 0 0,0 0 0 15,2-2 0-15,1 1 0 0,-1 0 0 0,-1 1 0 16,-9 0 0-16,8-2 0 0,4 2 0 0,-2 0 0 15,-2 0 0-15,0 0 0 0,0 0 0 0,1-2 0 16,0 0 0-16,-1 2 0 0,0 0 0 0,-2 0 0 0,2 0 0 0,0 0 0 16,1 2 0-16,0-2 0 0,-1 0 0 0,0 0 0 15,0 0 0-15,1 0 0 0,-3-2 0 0,2 2 0 16,-1 0 0-16,-1 0 0 0,1 0 0 0,0 0 0 16,1 0 0-16,-1 0 0 0,-7 0 0 0,9-2 0 15,0 2 0-15,-1-3 0 0,-2 2 0 0,-6 1 0 16,8 0 0-16,-1 0 0 0,-1 0 0 0,1 0 0 15,-7 0 0-15,9 0 0 0,0 0 0 0,0 0 0 16,0 0 0-16,0 0 0 0,-1 1 0 0,0 2 0 16,0-3 0-16,0 0 0 0,1 0 0 0,0 0 0 15,0 0 0-15,0 0 0 0,2 0 0 0,-2 0 0 16,0 0 0-16,-1 0 0 0,-8 0 0 0,7 0 0 16,3-3 0-16,-3 3 0 0,-1 3 0 0,1-3 0 0,3 0 0 0,-3 0 0 15,0 0 0-15,1-3 0 0,1 3 0 0,-1 0 0 16,-8 0 0-16,8-1 0 15,-1 0-768-15,1-1-208 0,3 2-48 0,-1-2 0 0,2 0 1648 0,-3 1 320 16,0 0 64-16,-1 0 16 0,0-2-832 0,-2 3-192 16,1 0 0-16,-1 0 0 0,1-1 0 0,1 1 0 15,-1-2 0-15,3 2 0 0,-3-2 0 0,0 0 0 16,-2 1 0-16,2 0 0 0,3-1 0 0,-1 1 0 16,-1 0 0-16,0 1 0 0,0-3 0 0,1 2 0 15,-1 0 0-15,-2-1 0 0,1 2 0 0,-1-2 0 16,1 0 0-16,-1 1 0 0,1 1 0 0,-1-1 0 15,1-2 0-15,1 2 0 0,-1 1 0 0,1 1 0 16,0 2 0-16,0-3 0 0,1-3 0 0,-1 2 0 0,-8 1 0 0,8-3 0 16,-1 1 0-16,0 0 0 0,-7 2 0 0,8-2 0 15,-2 1 0-15,-6 1 0 0,7-3 0 0,-7 3 0 16,6 0 0-16,1 0 0 0,-2 0 0 16,0 0 0-16,2 0 0 0,-7 0 0 0,0 0 0 0,0 0 0 15,8-1 0-15,-2 1 0 0,-6 0 0 0,9-2 0 16,2 1 0-16,-2 1 0 0,0 1 0 0,-3-1 0 15,-6 0 0-15,8-2 0 0,1 2 0 0,-2 0 0 16,-7 0 0-16,0 0 0 0,0 0 0 0,0 0 0 16,5-2 0-16,0 1 0 0,-5 1 0 0,0 0 0 15,7 0-768-15,-7 0-208 0,0 0-48 0,0 0 0 16,0 0 832-16,0 0 192 0,0 0 0 0,0 0 0 16,6-1-3328-16,-6 1-608 0,0 0-128 0,0 0-32 0</inkml:trace>
  <inkml:trace contextRef="#ctx0" brushRef="#br0" timeOffset="6667.68">21700 8530 16575 0,'0'0'368'0,"0"0"80"0,0 0 0 0,0 0 16 0,0 0-464 0,0 0 0 16,0 0 0-16,0 0 0 0,0 0 912 0,0 0 96 15,0 0 16-15,0 0 0 0,0 0-832 0,0 0-192 16,0 0 0-16,0 0 0 0,0 0 0 0,0 0 0 15,0 0 0-15,0 0 0 0,0 0 0 0,0 0 0 16,0 0 0-16,0 0 0 0,0 0 864 0,0 0 128 16,0 0 32-16,0 0 0 0,0 0-832 0,0 0-192 15,6 5 0-15,-6-5 0 0,0 0 0 0,0 0 0 0,0 0 0 0,0 0 0 16,0 0 0-16,0 0 0 0,0 0 0 0,0 0 0 16,0 0 0-16,0 0 0 0,0 0 0 0,0 0 0 15,0 0 0-15,0 0 0 0,0 0 0 0,0 0 0 16,2 10 0-16,-2-10 0 0,0 0 0 0,0 0 0 15,0 0 864-15,3 7 128 0,-3-7 32 0,0 0 0 16,0 0-832-16,0 0-192 0,-1 7 0 0,1-7 0 16,0 0 0-16,0 0 0 0,0 0 0 0,0 0 0 15,0 0 864-15,0 10 128 0,1-1 32 0,-1 1 0 16,-1-3-832-16,1-1-192 0,1-1 0 0,1 2 0 16,-2-7 864-16,3 8 128 0,-2-3 32 0,-1 3 0 0,-1 0 0 0,1 1 0 15,1 1 0-15,1-1 0 0,-1-1-832 16,0 1-192-16,1 2 0 0,1-3 0 0,4 2 864 0,-4-1 128 15,-5 0 32-15,0-1 0 0,2-8-832 0,0 7-192 16,0 2 0-16,0-2 0 0,-3 1 0 0,2-1 0 16,1-7 0-16,0 6 0 0,0-6 0 0,0 0 0 15,0 0 0-15,4 8 0 0,-2-1 0 0,1-3 0 16,-3-4 0-16,0 0 0 0,0 0 0 0,0 0 0 16,0 0 0-16,0 0 0 0,0 0 0 0,0 0 0 15,0 0 0-15,0 0 0 0,0 0 0 0,0 0 0 16,0 0 0-16,5-3 0 15,-5 3-2416-15,0 0-528 0,4-5-96 0,1-2-32 0</inkml:trace>
  <inkml:trace contextRef="#ctx0" brushRef="#br0" timeOffset="8659.29">22331 8432 16575 0,'0'0'368'0,"0"0"80"0,0 0 0 0,0 0 16 0,0 0-464 0,0 0 0 0,0 0 0 0,0 0 0 15,0 0 1728-15,0 0 256 0,0 0 64 0,0 0 0 16,0 0 0-16,6-2 0 0,0 1 0 0,2-1 0 16,0 4-1648-16,-2-2-400 0,-6 0 0 0,0 0 0 15,0 0 0-15,9 1 0 0,2-1 0 0,-2 2 0 16,-1 2 0-16,1-4 0 0,3 0 0 0,-1 0 0 16,-2 2 0-16,1 0 0 0,-1-2 0 0,2-2 0 15,3 1 0-15,-5 1 0 0,-2 0 0 0,1-1 0 16,3-2 0-16,-1 2 0 0,-2-1 0 0,-8 2 0 15,0 0 0-15,0 0 0 0,0 0 0 0,0 0 0 16,0 0 0-16,0 0 0 0,0 0 0 0,0 0 0 0,0 0 0 0,0 0 0 16,0 0 0-16,0 0 0 0,0 0 0 0,0 0 0 15,-8-1 0-15,0 2 0 0,1 5 0 0,-1-1 0 16,0-3 0-16,0 1 0 0,-1 1 0 0,-2-1 0 16,-2-3 0-16,3 0 0 0,2 0 0 0,0-2 0 15,-2-2 0-15,3 2 0 0,7 2 0 0,0 0 0 16,-7 0 0-16,7 0 0 0,0 0 0 0,0 0 0 15,0 0 0-15,0 0 0 0,0 0 0 0,2-5 0 16,2 1 0-16,-4 4 0 0,0 0 0 0,11-3 0 16,2 0 0-16,0 2 0 0,-4-3 0 0,1 3 0 15,2 0 0-15,0-2 0 0,-3 3 0 0,0 0 0 16,0 0 0-16,0 3 0 0,0-3 0 0,-1 2 0 0,-8-2 0 0,7-1 0 16,-7 1 0-16,0 0 0 0,0 0 0 0,0 0 0 15,0 0 0-15,0 0 0 0,0 0 0 0,0 0 0 16,0 0 0-16,0 0 0 0,0 0 0 0,0 0-13840 15</inkml:trace>
  <inkml:trace contextRef="#ctx0" brushRef="#br0" timeOffset="39471.47">21700 9252 9215 0,'0'0'400'0,"0"0"96"0,0 0-496 0,0 0 0 16,0 0 0-16,0 0 0 0,0-8 1728 0,0 3 256 15,0 5 64-15,0 0 0 0,0 0-832 0,0 0-144 16,0-7-48-16,0 2 0 0,0 5 0 0,0 0 0 16,0 0 0-16,0 0 0 0,0 0 0 0,0 0 0 15,0 0 0-15,0 0 0 0,0 0 0 0,0 0 0 16,0 0 0-16,0 0 0 0,0 0-816 0,0 0-208 16,0 8 0-16,0 0 0 0,0-8 0 0,0 7 0 15,0 3 0-15,-1-1 0 0,1-9 0 0,-1 9 0 16,-1 0 0-16,0 1 0 0,1 0 864 0,-1 0 128 0,1 0 32 0,0 0 0 15,-1 0-832-15,1 3-192 16,0 0 0-16,-1 1 0 0,1-1 864 0,0 2 128 0,0-1 32 0,-2 0 0 16,3-3-832-16,-1 3-192 15,-1 2 0-15,1-2 0 0,0-1 864 0,1 3 128 0,0 2 32 0,0-1 0 16,0-4-832-16,0 0-192 0,0 1 0 0,0-4 0 16,0-1 0-16,0 0 0 0,0 0 0 0,0-3 0 15,0-6 0-15,0 0 0 0,0 0 0 0,0 0 0 16,0 0 0-16,0 0 0 0,0 0 0 0,0 0 0 15,0 0 0-15,0 0 0 0,0 0 0 0,0 0 0 16,0 0 0-16,0 0 0 0,0 0 0 0,0 0 0 16,1-6 0-16,-1 6 0 0,3-7 0 0,-1-6 0 15,0-2-2416 1,0 2-528-16,2 2-96 0,0 3-12720 0</inkml:trace>
  <inkml:trace contextRef="#ctx0" brushRef="#br0" timeOffset="40379.75">22239 9338 5519 0,'0'0'0'0,"0"0"224"0,0 0-64 0,0 0 32 0,-3-7-192 0,3 7 0 16,0 0 0-16,0 0 0 0,0 0 0 0,-1-4 0 0,-2-5 0 0,1 3 0 15,2 6 848-15,0 0 144 0,-3-7 32 0,3 7 0 16,0 0 816-16,0 0 160 0,0 0 48 0,0 0 0 15,0 0-832-15,0 0-144 0,-1-6-48 0,1 6 0 16,0 0 832-16,0 0 144 0,0 0 48 0,0 0 0 16,0 0-832-16,0 0-144 0,0 0-48 0,5-2 0 15,-5 2 0-15,0 0 0 0,0 0 0 0,0 0 0 16,0 0-816-16,7 4-208 0,-1 3 0 0,-1-1 0 16,-5-6 864-16,4 9 128 0,-3 2 32 0,2 1 0 0,0-1-832 0,-2 2-192 15,-1-1 0-15,0 1 0 0,1 0 0 0,-1 2 0 16,0-1 0-16,2 2 0 0,-2-2 0 0,1 0 0 15,0-2 0-15,0 4 0 0,-1 4 0 0,2-1 0 16,-1-4 0-16,2 0 0 0,-1-2 0 0,2-2 0 16,0 1 0-16,-1 0 0 0,-3-3 0 0,1-1 0 15,0 0 0-15,-1-8 0 0,2 6 0 0,-2-6 0 16,1 7 0-16,-1-7 0 0,0 0 0 0,0 0 0 16,0 0 0-16,0 0 0 15,0 0-768-15,0 0-208 0,0 0-48 0,0 0-15152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4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0 291 4607 0 0,'0'0'208'0'0,"0"0"67"0"0,0 0 154 0 0,0 0 69 0 0,0 0 12 0 0,0 0-67 0 0,1-10 1674 0 0,17-19 27 0 0,1-1-704 0 0,-18 29-997 0 0,0 0-294 0 0,1 0-138 0 0,7-11-6 0 0,3-16-5 0 0,18-23 0 0 0,-29 49 0 0 0,5-4 0 0 0,8-6 0 0 0,-8 6 0 0 0,5-3 0 0 0,-1 0 0 0 0,1 0 0 0 0,0 1 0 0 0,18-10 0 0 0,-2 3 0 0 0,-1 2 0 0 0,-11 7 244 0 0,-10 3-80 0 0,-1 1 0 0 0,1 0 0 0 0,0 1 0 0 0,-1-1 0 0 0,1 1 0 0 0,0 0 0 0 0,0 0 0 0 0,0 0 0 0 0,0 0 0 0 0,7 1 0 0 0,12 1-164 0 0,-21-1 0 0 0,0 0 0 0 0,0 0 0 0 0,0 0 0 0 0,0 0 0 0 0,0 1 0 0 0,0-1 0 0 0,0 1 0 0 0,5 2 0 0 0,-4-2 0 0 0,-2-1 0 0 0,-1 1 0 0 0,0-1 0 0 0,1 1 0 0 0,-1 0 0 0 0,0-1 0 0 0,1 1 0 0 0,-1 0 0 0 0,0 0 0 0 0,0 0 0 0 0,1 0 0 0 0,-1 0 0 0 0,0 0 0 0 0,0 0 0 0 0,0 0 0 0 0,0 0 0 0 0,1 3 0 0 0,-1-4 0 0 0,-1 1 0 0 0,1-1 0 0 0,0 1 0 0 0,0 0 0 0 0,-1 0 0 0 0,1-1 0 0 0,0 1 0 0 0,-1 0 0 0 0,1 0 0 0 0,-1 0 0 0 0,1 0 0 0 0,-1 0 0 0 0,1 0 0 0 0,-1 0 0 0 0,0 0 0 0 0,1 0 0 0 0,-1 1 0 0 0,1 2 0 0 0,9 17 0 0 0,2 9 0 0 0,-11-28 0 0 0,-1-1 0 0 0,1 1 0 0 0,0 0 0 0 0,-1-1 0 0 0,1 1 0 0 0,-1 0 0 0 0,0 0 0 0 0,0-1 0 0 0,0 1 0 0 0,0 3 0 0 0,0-3 0 0 0,0 0 0 0 0,0 0 0 0 0,0 0 0 0 0,0 0 0 0 0,1 0 0 0 0,-1 0 0 0 0,1 0 0 0 0,0 4 0 0 0,3 25 0 0 0,-3-27 0 0 0,0 4 0 0 0,0 1 0 0 0,-1-1 0 0 0,1 0 0 0 0,-2 0 0 0 0,-1 14 0 0 0,2-18 0 0 0,-6 18 0 0 0,5-18 0 0 0,-10 20 0 0 0,7-15 0 0 0,2 1 0 0 0,-1 5 0 0 0,4-13 0 0 0,1 4 0 0 0,5-5 0 0 0,6-5 0 0 0,2-5 0 0 0,-4 5 0 0 0,1 0 0 0 0,13-16 0 0 0,-18 15 0 0 0,18-14 0 0 0,-21 15 0 0 0,-8 6 0 0 0,-13 8 0 0 0,14-8 0 0 0,-3 1 155 0 0,1 0 0 0 0,0 0 1 0 0,0 1-1 0 0,0 0 0 0 0,-5 5 0 0 0,9-8 354 0 0,-13 15 99 0 0,-9 4-608 0 0,17-12 0 0 0,0 1 0 0 0,-4 0 0 0 0,5-10 0 0 0,4 1 0 0 0,-1 0 0 0 0,1 0 0 0 0,-1 1 0 0 0,0-1 0 0 0,0-1 0 0 0,1 1 0 0 0,-1 0 0 0 0,0 0 0 0 0,1-1 0 0 0,-1 1 0 0 0,0-1 0 0 0,1 1 0 0 0,-1-1 0 0 0,1 0 0 0 0,-1 1 0 0 0,1-1 0 0 0,-2-1 0 0 0,-4-3 0 0 0,2 3-51 0 0,0 0 0 0 0,0-1-1 0 0,1 0 1 0 0,-1 0 0 0 0,1 0 0 0 0,0-1-1 0 0,0 0 1 0 0,0 1 0 0 0,0-1-1 0 0,1-1 1 0 0,-1 1 0 0 0,1 0-1 0 0,0-1 1 0 0,-3-5 0 0 0,6 8-3954 0 0,0 2-1405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09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11975 0 0,'0'0'267'0'0,"0"0"42"0"0,0 0 17 0 0,0 0-28 0 0,0 0-58 0 0,0 0 491 0 0,1 1 238 0 0,3 0-380 0 0,-2-1-427 0 0,0 1-1 0 0,0-1 0 0 0,0 0 1 0 0,0 1-1 0 0,0-1 0 0 0,0 0 1 0 0,0 0-1 0 0,0-1 1 0 0,3 1-1 0 0,3-1-109 0 0,-4 1 203 0 0,1-1 0 0 0,-1 1-1 0 0,0-1 1 0 0,1 0-1 0 0,-1 0 1 0 0,0 0 0 0 0,7-3-1 0 0,-2 2-238 0 0,8 1 158 0 0,-8 1 93 0 0,0 0 1 0 0,-1 0 0 0 0,1 0 0 0 0,0 1 0 0 0,0 1-1 0 0,10 2 1 0 0,-16-3-205 0 0,0 0 0 0 0,0 0 0 0 0,0 0 0 0 0,0-1 0 0 0,1 0 0 0 0,-1 1 0 0 0,0-1 0 0 0,0 0 0 0 0,6-1 0 0 0,1 0 404 0 0,-1 0 1 0 0,15 2-1 0 0,-10 0-454 0 0,-11 0 0 0 0,8 4-156 0 0,-9-5-553 0 0,-2 0-257 0 0,0 0-831 0 0,0 0-3260 0 0,0 0-1394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09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8287 0 0,'0'0'382'0'0,"0"0"-8"0"0,0 0-102 0 0,0 0 463 0 0,0 0 234 0 0,0 0 45 0 0,0 0 8 0 0,0 0 2 0 0,0 0 0 0 0,0 0 0 0 0,0 0-137 0 0,0 0-508 0 0,0 0 37 0 0,0 0 80 0 0,0 2 14 0 0,-7 47 299 0 0,3 0 0 0 0,1 74 0 0 0,3-99-164 0 0,2 20 183 0 0,11 60-1 0 0,0-1-850 0 0,-13-84-41 0 0,0-18-273 0 0,0-1-138 0 0,0 0-33 0 0,0 0-140 0 0,0 0-572 0 0,-6-3-1777 0 0,5 2 1462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10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19 8287 0 0,'0'0'191'0'0,"0"0"26"0"0,9-1 201 0 0,-5 2-373 0 0,20-2-52 0 0,-14 0 7 0 0,-2 0 0 0 0,-4 6 76 0 0,-3-3 312 0 0,-1-2 110 0 0,0 0 12 0 0,-1 1-375 0 0,0 0-1 0 0,1-1 0 0 0,-1 1 0 0 0,1 0 1 0 0,-1 0-1 0 0,0 0 0 0 0,0-1 1 0 0,0 1-1 0 0,1 0 0 0 0,-1-1 0 0 0,0 1 1 0 0,0-1-1 0 0,0 1 0 0 0,0-1 0 0 0,0 1 1 0 0,0-1-1 0 0,0 0 0 0 0,0 1 1 0 0,0-1-1 0 0,0 0 0 0 0,-2 0 0 0 0,-11 6 2416 0 0,11-4-2450 0 0,1-1-1 0 0,-1 1 0 0 0,0-1 1 0 0,0 0-1 0 0,0 0 0 0 0,0 0 1 0 0,0-1-1 0 0,0 1 0 0 0,-1-1 0 0 0,1 1 1 0 0,0-1-1 0 0,-5 0 0 0 0,-1-1-1 0 0,0 0 0 0 0,-1 0-1 0 0,-9-3 1 0 0,-1-5 834 0 0,18 8-849 0 0,0-1 1 0 0,0 1-1 0 0,-1 0 0 0 0,1 0 0 0 0,-1 0 1 0 0,1 0-1 0 0,-4-1 0 0 0,-2 1-69 0 0,6 1-14 0 0,1 0 0 0 0,-1-1 0 0 0,1 1 0 0 0,-1-1 0 0 0,1 1 0 0 0,-1-1 0 0 0,1 0 0 0 0,0 1 1 0 0,-1-1-1 0 0,1 0 0 0 0,0 0 0 0 0,0 0 0 0 0,-2-1 0 0 0,-13-10 1 0 0,9 9-1 0 0,1 9 0 0 0,4-5 0 0 0,-1 2 0 0 0,-2 12 0 0 0,2 0 0 0 0,1 1 0 0 0,0 23 0 0 0,0-34 0 0 0,1 0 0 0 0,5 16 0 0 0,-2 7 0 0 0,-2-27 0 0 0,0 0 0 0 0,0 1 0 0 0,0-1 0 0 0,1 0 0 0 0,-1 0 0 0 0,0 0 0 0 0,0 0 0 0 0,1 0 0 0 0,-1 1 0 0 0,0-1 0 0 0,1 0 0 0 0,-1 0 0 0 0,1 0 0 0 0,0 0 0 0 0,0 1 0 0 0,2 1 0 0 0,1 3 0 0 0,2-3 0 0 0,1 0 0 0 0,1-2 0 0 0,0-2 0 0 0,1-3 0 0 0,0 0 0 0 0,-8 3 0 0 0,1 0 0 0 0,0 0 0 0 0,0 0 0 0 0,-1 0 0 0 0,1 1 0 0 0,0-1 0 0 0,0 1 0 0 0,0 0 0 0 0,0-1 0 0 0,0 1 0 0 0,0 0 0 0 0,0 0 0 0 0,0 0 0 0 0,0 0 0 0 0,0 0 0 0 0,2 1 0 0 0,2 0 0 0 0,1 1 0 0 0,0-1 0 0 0,1 1 0 0 0,-1 1 0 0 0,0-1 0 0 0,10 6 0 0 0,14 6 0 0 0,-24-12 82 0 0,0 1-1 0 0,0 0 1 0 0,0 1 0 0 0,0 0-1 0 0,0 0 1 0 0,-1 0-1 0 0,0 1 1 0 0,0 0 0 0 0,0 0-1 0 0,-1 1 1 0 0,0-1-1 0 0,0 1 1 0 0,0 1 0 0 0,7 11-1 0 0,-7-9-12 0 0,-1 0 0 0 0,0 0-1 0 0,-1 0 1 0 0,1 1 0 0 0,-2-1-1 0 0,1 1 1 0 0,-2 0 0 0 0,1 0-1 0 0,-1-1 1 0 0,-1 1 0 0 0,0 12-1 0 0,0-16-80 0 0,0-1 0 0 0,-1 1 0 0 0,0-1 0 0 0,0 0-1 0 0,0 1 1 0 0,-1-1 0 0 0,1 0 0 0 0,-1 0 0 0 0,-1 0 0 0 0,1 0-1 0 0,-1 0 1 0 0,1-1 0 0 0,-1 1 0 0 0,-1-1 0 0 0,1 0 0 0 0,-1 0-1 0 0,1 0 1 0 0,-1 0 0 0 0,0 0 0 0 0,-1-1 0 0 0,1 0 0 0 0,0 0-1 0 0,-1 0 1 0 0,0 0 0 0 0,0-1 0 0 0,0 0 0 0 0,0 0 0 0 0,0 0-1 0 0,0 0 1 0 0,0-1 0 0 0,-1 0 0 0 0,-6 0 0 0 0,-9 1-386 0 0,0-1 1 0 0,0-1-1 0 0,-28-5 0 0 0,45 4 398 0 0,-1 0 0 0 0,1 0 0 0 0,0-1 0 0 0,-1 0 0 0 0,1 0 0 0 0,0 0 0 0 0,0 0 0 0 0,0-1 0 0 0,1 0 0 0 0,-5-3 0 0 0,-4-3 0 0 0,7 5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1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15663 0 0,'0'0'356'0'0,"0"0"50"0"0,0 0 20 0 0,0 0-42 0 0,0 0-180 0 0,0 0 176 0 0,0 0 107 0 0,0 0 22 0 0,10 5 1982 0 0,8-2-2326 0 0,-11-3 96 0 0,0 0 0 0 0,0 0 0 0 0,0-1 0 0 0,0-1 0 0 0,8-1 0 0 0,-7 1-140 0 0,0 0-1 0 0,1 1 1 0 0,10-1-1 0 0,13 0-120 0 0,-26 1 0 0 0,1 0 0 0 0,0 1 0 0 0,0 0 0 0 0,-1 0 0 0 0,1 0 0 0 0,10 3 0 0 0,3 2 0 0 0,-16-5 0 0 0,-1 1 0 0 0,1 0 0 0 0,0 0 0 0 0,0 0 0 0 0,-1 1 0 0 0,5 1 0 0 0,-4 0 0 0 0,0 1 0 0 0,0-1 0 0 0,0 1 0 0 0,0-1 0 0 0,-1 1 0 0 0,7 8 0 0 0,0-2-775 0 0,-2-2-2652 0 0,-4-4 1893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1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10135 0 0,'0'0'464'0'0,"0"0"-9"0"0,0 0-87 0 0,0 0 728 0 0,0 0 353 0 0,0 0 73 0 0,0 0-125 0 0,0 0-574 0 0,0 0-250 0 0,0 0-49 0 0,0 0-79 0 0,-2 9-201 0 0,-12 95 2175 0 0,11-56-1672 0 0,5 83 1 0 0,0-82-638 0 0,-1-24-110 0 0,-1-11 0 0 0,0-1 0 0 0,1 0 0 0 0,1 0 0 0 0,3 15 0 0 0,-2-18 0 0 0,0-2 0 0 0,1-4-1043 0 0,-3-3-4382 0 0,-1-1-1891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13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13823 0 0,'0'0'315'0'0,"0"0"45"0"0,0 0 21 0 0,0 0-49 0 0,0 0-81 0 0,0 0 481 0 0,0 0 237 0 0,0 0 45 0 0,0 0-197 0 0,2-10-2214 0 0,-1 7 1391 0 0,0 0 1 0 0,0 1 0 0 0,0-1 0 0 0,0 0 0 0 0,0 1 0 0 0,1-1 0 0 0,-1 1 0 0 0,1 0 0 0 0,0-1 0 0 0,0 1 0 0 0,0 0 0 0 0,2-2 0 0 0,4-4 307 0 0,-7 7-235 0 0,-1 0 1 0 0,1 0 0 0 0,0 0-1 0 0,-1 0 1 0 0,1 0 0 0 0,-1-1-1 0 0,1 1 1 0 0,-1 0 0 0 0,0 0-1 0 0,1 0 1 0 0,-1 0 0 0 0,0-1-1 0 0,0 0 1 0 0,0 0-10 0 0,1 1 1 0 0,-1 0-1 0 0,0-1 1 0 0,1 1-1 0 0,-1-1 1 0 0,1 1-1 0 0,-1-1 1 0 0,1 1-1 0 0,-1 0 1 0 0,3-3-1 0 0,1-2-58 0 0,-2 4 0 0 0,0-1 0 0 0,0 0 0 0 0,0 1 0 0 0,1 0 0 0 0,-1 0 0 0 0,1-1 0 0 0,-1 2 0 0 0,1-1 0 0 0,0 0 0 0 0,0 0 0 0 0,4-1 0 0 0,-2 0 93 0 0,0 1 0 0 0,0 0 0 0 0,0 0 0 0 0,0 1 0 0 0,1 0 0 0 0,-1 0 0 0 0,0 0 0 0 0,0 0 0 0 0,1 1-1 0 0,-1 0 1 0 0,0 0 0 0 0,6 0 0 0 0,-7 1 16 0 0,-1-1-1 0 0,0 1 1 0 0,0 0 0 0 0,0 0-1 0 0,0 0 1 0 0,1 0-1 0 0,-1 0 1 0 0,-1 1-1 0 0,1-1 1 0 0,0 1-1 0 0,0 0 1 0 0,-1 0 0 0 0,1 0-1 0 0,-1 0 1 0 0,1 0-1 0 0,-1 1 1 0 0,0-1-1 0 0,0 1 1 0 0,0-1 0 0 0,3 6-1 0 0,-1 1-48 0 0,-1-1 0 0 0,-1 1 1 0 0,1 0-1 0 0,-1 0 0 0 0,-1 0 0 0 0,0 0 0 0 0,0 0 0 0 0,0 0 0 0 0,-1 0 0 0 0,-2 13 0 0 0,-2 9-86 0 0,-13 51-1 0 0,12-63 27 0 0,-1 1 0 0 0,-1-1 0 0 0,0 0 0 0 0,-17 28 0 0 0,8-18 0 0 0,10-15 0 0 0,-2-2 0 0 0,1 1 0 0 0,-2-1 0 0 0,-17 20 0 0 0,16-17 0 0 0,9-12 0 0 0,0-1 0 0 0,0 0 0 0 0,-1 0 0 0 0,1 0 0 0 0,-1 0 0 0 0,1 0 0 0 0,-5 3 0 0 0,-1-2 0 0 0,7-3 0 0 0,-1 0 0 0 0,1 1 0 0 0,-1-1 0 0 0,1 0 0 0 0,-1 0 0 0 0,1 0 0 0 0,-1 0 0 0 0,1 1 0 0 0,-1-1 0 0 0,1 0 0 0 0,-1 0 0 0 0,0 0 0 0 0,1 0 0 0 0,-1 0 0 0 0,1 0 0 0 0,-1-1 0 0 0,1 1 0 0 0,-1 0 0 0 0,1 0 0 0 0,-1 0 0 0 0,0 0 0 0 0,1-1 0 0 0,-1 1 0 0 0,1 0 0 0 0,-1-1 0 0 0,1 1 0 0 0,0 0 0 0 0,-2-1 0 0 0,1 0 0 0 0,-5-3 0 0 0,5 4 0 0 0,1 0 0 0 0,-1-1 0 0 0,1 1 0 0 0,-1 0 0 0 0,1 0 0 0 0,0-1 0 0 0,-1 1 0 0 0,1 0 0 0 0,0-1 0 0 0,-1 1 0 0 0,1 0 0 0 0,0-1 0 0 0,0 1 0 0 0,-1 0 0 0 0,1-1 0 0 0,0 1 0 0 0,0-1 0 0 0,0 1 0 0 0,-1-1 0 0 0,1 1 0 0 0,0 0 0 0 0,0-1 0 0 0,0 1 0 0 0,0-1 0 0 0,0 1 0 0 0,0-1 0 0 0,0 1 0 0 0,0-1 0 0 0,0 1 0 0 0,0-1 0 0 0,0 1 0 0 0,0 0 0 0 0,0-1 0 0 0,1 1 0 0 0,-1-1 0 0 0,0 0 0 0 0,0 1 0 0 0,6-41 0 0 0,-6 39 0 0 0,0-1 0 0 0,0 1 0 0 0,1-1 0 0 0,-1 1 0 0 0,1-1 0 0 0,0 1 0 0 0,-1-1 0 0 0,1 1 0 0 0,2-3 0 0 0,2-8 0 0 0,7-4 0 0 0,-1 7 0 0 0,-5 10 0 0 0,-4 0 0 0 0,8-1 0 0 0,0 0 0 0 0,0 1 0 0 0,0 0 0 0 0,1 0 0 0 0,-1 1 0 0 0,0 1 0 0 0,15 3 0 0 0,109 38 1883 0 0,-126-41-1861 0 0,0-1 1 0 0,-1 0 0 0 0,1 0-1 0 0,0-1 1 0 0,0 0 0 0 0,8-2-1 0 0,46-9-15 0 0,-45 7-472 0 0,-1-1-1 0 0,1 0 0 0 0,-1-1 1 0 0,0-1-1 0 0,28-17 1 0 0,-23 11-558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5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10135 0 0,'0'0'464'0'0,"0"0"-9"0"0,0 0-155 0 0,0 0 443 0 0,0 0 227 0 0,0 0 44 0 0,0 0 8 0 0,0 0 2 0 0,6-8 3188 0 0,-6 8-4211 0 0,14-7 2043 0 0,-11 7-1882 0 0,1-1 0 0 0,-1 1 1 0 0,0 0-1 0 0,1 1 0 0 0,-1-1 0 0 0,4 1 0 0 0,91 8-162 0 0,-61-5-21 0 0,0-2-1 0 0,65-5 1 0 0,-60-1-1299 0 0,-28 5 808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59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13823 0 0,'0'0'315'0'0,"0"0"45"0"0,0 0 21 0 0,0 0-49 0 0,0 0-81 0 0,0 0 481 0 0,0 0 237 0 0,0 0 45 0 0,0 0-61 0 0,0 0-288 0 0,0 0-121 0 0,0 0-28 0 0,0 0-72 0 0,3 0-289 0 0,-2 0-154 0 0,1-1 0 0 0,0 1 0 0 0,0-1 0 0 0,-1 0 1 0 0,1 0-1 0 0,0 0 0 0 0,-1 0 0 0 0,1 0 0 0 0,-1 0 0 0 0,1 0 1 0 0,-1 0-1 0 0,1 0 0 0 0,-1-1 0 0 0,0 1 0 0 0,2-3 0 0 0,0 1-1 0 0,-1 0 0 0 0,1 0 0 0 0,0 1 0 0 0,0-1-1 0 0,0 1 1 0 0,4-2 0 0 0,28-16 0 0 0,-32 19 0 0 0,2-2 0 0 0,-1 1 0 0 0,1 0 0 0 0,-1 0 0 0 0,1 0 0 0 0,0 1 0 0 0,0-1 0 0 0,-1 1 0 0 0,1 0 0 0 0,0 1 0 0 0,0-1 0 0 0,0 1 0 0 0,0 0 0 0 0,10 1 0 0 0,6 3 0 0 0,-21-4 0 0 0,1 0 0 0 0,0 0 0 0 0,-1 0 0 0 0,1 0 0 0 0,0 0 0 0 0,-1 0 0 0 0,1 0 0 0 0,0 0 0 0 0,-1 0 0 0 0,1 0 0 0 0,0 0 0 0 0,-1 0 0 0 0,1 1 0 0 0,0-1 0 0 0,-1 0 0 0 0,1 1 0 0 0,-1-1 0 0 0,1 0 0 0 0,0 1 0 0 0,-1-1 0 0 0,1 0 0 0 0,-1 1 0 0 0,1-1 0 0 0,-1 1 0 0 0,0-1 0 0 0,1 2 0 0 0,1 0 0 0 0,1 1 74 0 0,0 1 0 0 0,0 0 1 0 0,0 0-1 0 0,0 0 0 0 0,-1 0 0 0 0,0 1 0 0 0,0-1 0 0 0,0 1 0 0 0,0-1 1 0 0,-1 1-1 0 0,1 0 0 0 0,-1-1 0 0 0,0 1 0 0 0,-1 0 0 0 0,1 0 0 0 0,-1 0 1 0 0,0 0-1 0 0,0 0 0 0 0,-2 8 0 0 0,0 1 20 0 0,0 0 0 0 0,-1-1 1 0 0,-1 1-1 0 0,-1 0 0 0 0,-8 19 0 0 0,-80 147-94 0 0,83-161 0 0 0,6-11 0 0 0,1-1 0 0 0,-1-1 0 0 0,0 1 0 0 0,-1-1 0 0 0,1 1 0 0 0,-1-1 0 0 0,-1-1 0 0 0,1 1 0 0 0,-12 8 0 0 0,17-13-50 0 0,0-1 0 0 0,-1 0 0 0 0,1 1 0 0 0,-1-1 0 0 0,1 0 0 0 0,-1 1 0 0 0,1-1 0 0 0,-1 0 0 0 0,0 0 0 0 0,1 1 0 0 0,-1-1 0 0 0,1 0-1 0 0,-1 0 1 0 0,0 0 0 0 0,1 0 0 0 0,-1 0 0 0 0,1 0 0 0 0,-1 0 0 0 0,0 0 0 0 0,1 0 0 0 0,-1 0 0 0 0,1 0 0 0 0,-1 0 0 0 0,1 0 0 0 0,-1 0 0 0 0,0-1 0 0 0,1 1 0 0 0,-1 0 0 0 0,1 0 0 0 0,-1-1 0 0 0,1 1-1 0 0,-1 0 1 0 0,1-1 0 0 0,-1 1 0 0 0,1-1 0 0 0,-1 1 0 0 0,1-1 0 0 0,0 1 0 0 0,-1 0 0 0 0,1-1 0 0 0,0 0 0 0 0,-1 0 0 0 0,-1-2 226 0 0,0 2-177 0 0,1-1 1 0 0,0 1-1 0 0,-1-1 0 0 0,1 0 1 0 0,0 0-1 0 0,0 0 0 0 0,0 0 1 0 0,0 0-1 0 0,0 0 0 0 0,0 0 1 0 0,1 0-1 0 0,-1 0 0 0 0,1 0 0 0 0,-1 0 1 0 0,1 0-1 0 0,0-1 0 0 0,0 1 1 0 0,0 0-1 0 0,0 0 0 0 0,0 0 1 0 0,1-1-1 0 0,-1 1 0 0 0,1 0 0 0 0,0-2 1 0 0,1-2 0 0 0,1 0 0 0 0,-1 1 0 0 0,1-1 0 0 0,0 1 1 0 0,1 0-1 0 0,-1 0 0 0 0,7-7 0 0 0,-10 11 0 0 0,1 0 0 0 0,-1 1 0 0 0,0-1 0 0 0,1 0 0 0 0,-1 1 0 0 0,1-1 0 0 0,0 1 0 0 0,-1-1 0 0 0,1 0 0 0 0,-1 1 0 0 0,1 0 0 0 0,0-1 0 0 0,-1 1 0 0 0,1-1 0 0 0,0 1 0 0 0,0 0 0 0 0,-1-1 0 0 0,1 1 0 0 0,0 0 0 0 0,1-1 0 0 0,1 1 0 0 0,-1-2 0 0 0,-2 1 0 0 0,1 0 0 0 0,0 1 0 0 0,-1-1 0 0 0,1 1 0 0 0,0-1 0 0 0,-1 1 0 0 0,1 0 0 0 0,0-1 0 0 0,0 1 0 0 0,-1 0 0 0 0,1-1 0 0 0,0 1 0 0 0,0 0 0 0 0,0 0 0 0 0,-1 0 0 0 0,1 0 0 0 0,0 0 0 0 0,0 0 0 0 0,1 0 0 0 0,2-1 0 0 0,1 1 0 0 0,0-1 0 0 0,0 2 0 0 0,-1-1 0 0 0,1 0 0 0 0,0 1 0 0 0,0 0 0 0 0,-1 0 0 0 0,1 0 0 0 0,-1 1 0 0 0,1-1 0 0 0,-1 1 0 0 0,1 0 0 0 0,-1 0 0 0 0,5 4 0 0 0,3 1 178 0 0,-3-3 24 0 0,-1 0-1 0 0,0 1 1 0 0,-1 0-1 0 0,1 0 1 0 0,-1 0 0 0 0,0 1-1 0 0,0 1 1 0 0,6 6-1 0 0,31 40-201 0 0,-39-47 0 0 0,19 30 0 0 0,-23-35-1 0 0,-1-1 0 0 0,1 1 1 0 0,-1 0-1 0 0,1 0 0 0 0,-1 0 0 0 0,1 0 0 0 0,-1 0 0 0 0,1-1 1 0 0,0 1-1 0 0,-1 0 0 0 0,1-1 0 0 0,0 1 0 0 0,0 0 0 0 0,0-1 0 0 0,0 1 1 0 0,-1-1-1 0 0,1 1 0 0 0,0-1 0 0 0,0 1 0 0 0,0-1 0 0 0,0 0 1 0 0,2 1-1 0 0,1 0-113 0 0,0 1-664 0 0,0-1 1 0 0,1 1-1 0 0,-1-1 0 0 0,7 1 1 0 0,-9-2-6386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13823 0 0,'-6'18'630'0'0,"5"-14"-13"0"0,-2-5-1606 0 0,-3-5 5930 0 0,1 2 2409 0 0,12 3-13707 0 0,0-1-2235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13823 0 0,'0'0'315'0'0,"0"0"45"0"0,0 0 21 0 0,0 0-49 0 0,0 0-81 0 0,0 0 481 0 0,0 0 237 0 0,0 0 45 0 0,0 0 8 0 0,0 0 2 0 0,0 2 0 0 0,-2 5-518 0 0,1 1-1 0 0,0-1 1 0 0,0 1 0 0 0,0 10-1 0 0,1-8 93 0 0,-1-1-1 0 0,-3 19 0 0 0,1-7-308 0 0,0-1-1 0 0,2 1 1 0 0,0 37 0 0 0,2-28-4 0 0,7 120 323 0 0,-7-142-954 0 0,0 0 0 0 0,0 0 0 0 0,6 16 0 0 0,-7-23-234 0 0,0-1-285 0 0,0 0-126 0 0,7-1-6411 0 0,0-3 320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8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6447 0 0,'0'0'142'0'0,"0"0"22"0"0,0 0 13 0 0,-1 1-20 0 0,-2 8-293 0 0,-6 2 2424 0 0,8-9-1901 0 0,1-2 101 0 0,0 0 21 0 0,0 1-66 0 0,0 0-387 0 0,0 0-1 0 0,1 0 1 0 0,-1 0 0 0 0,0 0 0 0 0,1 0-1 0 0,-1 0 1 0 0,0 0 0 0 0,1 0 0 0 0,-1 0 0 0 0,1 0-1 0 0,0 0 1 0 0,-1 0 0 0 0,1 0 0 0 0,0-1-1 0 0,-1 1 1 0 0,1 0 0 0 0,0-1 0 0 0,0 1-1 0 0,0 0 1 0 0,0-1 0 0 0,-1 1 0 0 0,1-1-1 0 0,0 1 1 0 0,0-1 0 0 0,0 0 0 0 0,0 1-1 0 0,0-1 1 0 0,0 0 0 0 0,0 0 0 0 0,1 1-1 0 0,-1-1 1 0 0,0 0 0 0 0,0 0 0 0 0,0 0-1 0 0,0 0 1 0 0,2-1 0 0 0,5 1 166 0 0,51 9 1754 0 0,-49-8-1976 0 0,0-1 0 0 0,-11 0 0 0 0,1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0,0-1 0 0 0,1 0 0 0 0,-1 0 0 0 0,0 0 0 0 0,0 0 0 0 0,0 0 0 0 0,0 0 0 0 0,0 0 0 0 0,0 0 0 0 0,0 0 0 0 0,0 0 0 0 0,1 0 0 0 0,-1 1 0 0 0,0-1 0 0 0,0 0 0 0 0,0 0 0 0 0,0 0 0 0 0,1 0 0 0 0,-10 5 0 0 0,0-2 0 0 0,4-1 0 0 0,-1 0 0 0 0,0 0 0 0 0,0 0 0 0 0,0 0 0 0 0,0-1 0 0 0,0 0 0 0 0,0-1 0 0 0,-12 1 0 0 0,8-2 0 0 0,1 1 0 0 0,74 2 1440 0 0,-39 2-1206 0 0,1-1-47 0 0,28 1 0 0 0,-45-5-187 0 0,-9 2-119 0 0,0-1-1 0 0,0 0 1 0 0,0 0-1 0 0,0 0 1 0 0,-1 0-1 0 0,1 0 1 0 0,0 0 0 0 0,0-1-1 0 0,0 1 1 0 0,0 0-1 0 0,-1 0 1 0 0,1-1-1 0 0,0 1 1 0 0,0 0-1 0 0,-1-1 1 0 0,1 1-1 0 0,0-1 1 0 0,0 1 0 0 0,-1-1-1 0 0,1 1 1 0 0,0-1-1 0 0,-1 1 1 0 0,1-1-1 0 0,0-1 1 0 0,1 0-1669 0 0,3-5-3622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1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15663 0 0,'8'30'-27'0'0,"0"0"3206"0"0,-12-8-1643 0 0,2-11-1037 0 0,0 0 0 0 0,-1-1-1 0 0,0 1 1 0 0,0-1 0 0 0,-9 16 0 0 0,-4 16-324 0 0,3-7 211 0 0,9-28-235 0 0,1 0 0 0 0,1 0 0 0 0,-1 1 0 0 0,1-1 0 0 0,0 1 0 0 0,1 0 1 0 0,0-1-1 0 0,0 1 0 0 0,1 0 0 0 0,0 8 0 0 0,1-6-151 0 0,0-1 0 0 0,0 0 0 0 0,1 0 0 0 0,1 0 0 0 0,-1-1 0 0 0,1 1 0 0 0,1-1 0 0 0,0 1 0 0 0,0-1 0 0 0,0 0 0 0 0,1 0 0 0 0,0-1 0 0 0,1 0 0 0 0,0 1 0 0 0,12 10 0 0 0,-7-8 0 0 0,0-1 0 0 0,1 0 0 0 0,0-1 0 0 0,15 7 0 0 0,-19-11 0 0 0,1 0 0 0 0,0-1 0 0 0,-1 0 0 0 0,1 0 0 0 0,0-1 0 0 0,1 0 0 0 0,15 0 0 0 0,-18-1-22 0 0,0-1 0 0 0,0 0-1 0 0,0-1 1 0 0,1 0 0 0 0,-1 0-1 0 0,0-1 1 0 0,0 1 0 0 0,0-2-1 0 0,0 1 1 0 0,-1-1 0 0 0,1 0 0 0 0,-1 0-1 0 0,1-1 1 0 0,-1 1 0 0 0,0-1-1 0 0,-1-1 1 0 0,9-7 0 0 0,-5 4-261 0 0,-1 0 0 0 0,0 0 0 0 0,0 0 0 0 0,9-15 0 0 0,-15 19 272 0 0,0 1 0 0 0,0-1 0 0 0,0 0 0 0 0,0 0 0 0 0,-1 0 0 0 0,1 0 0 0 0,-1 0 0 0 0,0 0 0 0 0,0-1 0 0 0,-1 1 0 0 0,1 0 0 0 0,-1 0 0 0 0,0-1 0 0 0,0 1 0 0 0,-2-7 0 0 0,2 8 8 0 0,-1-1 0 0 0,0 1 1 0 0,0 0-1 0 0,-1 0 0 0 0,1-1 0 0 0,-1 1 0 0 0,1 0 0 0 0,-1 0 1 0 0,0 1-1 0 0,0-1 0 0 0,0 0 0 0 0,-1 1 0 0 0,1-1 0 0 0,-1 1 0 0 0,1 0 1 0 0,-1 0-1 0 0,0 0 0 0 0,0 0 0 0 0,0 0 0 0 0,0 0 0 0 0,0 1 1 0 0,0 0-1 0 0,0-1 0 0 0,0 1 0 0 0,-1 1 0 0 0,-5-2 0 0 0,2 1 83 0 0,-1 0-1 0 0,1 0 1 0 0,-1 1-1 0 0,1 0 0 0 0,-1 1 1 0 0,1-1-1 0 0,0 2 1 0 0,-1-1-1 0 0,1 1 0 0 0,0 0 1 0 0,-11 4-1 0 0,9-1 20 0 0,-1 0 0 0 0,1 1 0 0 0,0 0 0 0 0,0 1 0 0 0,-10 9 0 0 0,-36 42 390 0 0,40-41-456 0 0,13-16-33 0 0,1 1 0 0 0,-1-1 0 0 0,1 1 0 0 0,-1 0 0 0 0,1-1 0 0 0,0 1 0 0 0,0 0 0 0 0,0 0 0 0 0,0 0 0 0 0,0 0 0 0 0,0 0 0 0 0,1 0 0 0 0,-1 0 0 0 0,1 0 0 0 0,-1 0 0 0 0,1 0 0 0 0,0 1 0 0 0,0-1 0 0 0,0 0 0 0 0,0 0 0 0 0,0 0 0 0 0,0 0 0 0 0,2 4 0 0 0,3 1 0 0 0,-3-6-225 0 0,0-1 1 0 0,0 1-1 0 0,0-1 1 0 0,0 1-1 0 0,0-1 0 0 0,0 0 1 0 0,0 1-1 0 0,0-1 1 0 0,0 0-1 0 0,0-1 0 0 0,0 1 1 0 0,4-1-1 0 0,9-2-7967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2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15663 0 0,'0'0'356'0'0,"0"0"50"0"0,0 0 20 0 0,0 0-42 0 0,-2 0-250 0 0,-6 2 19 0 0,8-1-80 0 0,-1 0 0 0 0,1-1 1 0 0,0 1-1 0 0,-1 0 0 0 0,1-1 0 0 0,0 1 1 0 0,0-1-1 0 0,-1 1 0 0 0,1 0 0 0 0,0-1 1 0 0,0 1-1 0 0,0 0 0 0 0,0 0 1 0 0,0-1-1 0 0,0 1 0 0 0,0 0 0 0 0,0-1 1 0 0,0 1-1 0 0,1 1 0 0 0,-1 0 151 0 0,0 29 894 0 0,-7 59 0 0 0,4-65-604 0 0,1 0 0 0 0,1 0 0 0 0,3 34 0 0 0,0 29-499 0 0,-2-59-14 0 0,-7 83 1439 0 0,6-104-649 0 0,0-2-4631 0 0,5-11 724 0 0,3-6 1592 0 0,0 1-11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13823 0 0,'0'0'630'0'0,"0"2"-13"0"0,3 8-92 0 0,0 0 0 0 0,-1 0 0 0 0,0 1 0 0 0,-1-1 0 0 0,0 1 0 0 0,-1-1 0 0 0,0 1 0 0 0,-3 19 0 0 0,0-12 306 0 0,-8 27 0 0 0,-7 36-817 0 0,17-70-14 0 0,3 0 0 0 0,0-9 4 0 0,-1 1 0 0 0,1-1 0 0 0,0 0 0 0 0,-1 1-1 0 0,1-1 1 0 0,0 0 0 0 0,1 0 0 0 0,-1-1 0 0 0,0 1 0 0 0,0 0 0 0 0,1-1-1 0 0,4 3 1 0 0,3 0 511 0 0,22 7-1 0 0,-11-4 290 0 0,8 3-658 0 0,-13-3-142 0 0,1-1 0 0 0,-1-1 0 0 0,1-1-1 0 0,22 3 1 0 0,-37-6-5 0 0,0-1-1 0 0,0 0 0 0 0,0 0 1 0 0,0 0-1 0 0,0 0 0 0 0,0 0 1 0 0,0-1-1 0 0,0 1 0 0 0,0 0 1 0 0,0-1-1 0 0,0 0 1 0 0,0 1-1 0 0,0-1 0 0 0,0 0 1 0 0,-1 0-1 0 0,1 0 0 0 0,0 0 1 0 0,3-3-1 0 0,4-3-368 0 0,-4 4-241 0 0,-1-1 0 0 0,1 0 0 0 0,-1 0 0 0 0,0-1 0 0 0,0 1 1 0 0,0-1-1 0 0,-1 0 0 0 0,0 0 0 0 0,1 0 0 0 0,-2 0 0 0 0,5-9 0 0 0,-7 12-1374 0 0,0 2-51 0 0,0 0-11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 11975 0 0,'0'0'267'0'0,"0"0"42"0"0,0 0 17 0 0,0 0-28 0 0,0 0 12 0 0,0 0 778 0 0,0-1-855 0 0,-1 1 0 0 0,1 0 0 0 0,-1 0 0 0 0,1 0 0 0 0,-1 0 0 0 0,1-1 0 0 0,-1 1 1 0 0,1 0-1 0 0,-1 0 0 0 0,1 0 0 0 0,-1 0 0 0 0,1 0 0 0 0,-1 0 0 0 0,1 0 0 0 0,-1 1 1 0 0,1-1-1 0 0,-1 0 0 0 0,0 0 0 0 0,-3 4 132 0 0,1 1 1 0 0,0-1-1 0 0,0 0 0 0 0,0 1 1 0 0,1 0-1 0 0,0-1 0 0 0,-1 1 1 0 0,2 0-1 0 0,-1 0 0 0 0,0 1 1 0 0,0 6-1 0 0,-2 11-302 0 0,0 32-1 0 0,1-13 875 0 0,-1 12-708 0 0,2 0 0 0 0,6 78 0 0 0,32 105 203 0 0,-33-216-411 0 0,-2-15-47 0 0,0 1 1 0 0,0 0-1 0 0,1-1 0 0 0,0 0 1 0 0,3 9-1 0 0,-5-14-670 0 0,0-1-258 0 0,0 0-56 0 0,0 0-149 0 0,0 0-573 0 0,0 0-253 0 0,0 0-51 0 0,0 0-11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4:03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166 103 10135 0 0,'-1'7'664'0'0,"1"-7"6843"0"0,1-4-7215 0 0,-1 2-260 0 0,0 1 0 0 0,0 0 0 0 0,1-1-1 0 0,-1 1 1 0 0,0 0 0 0 0,1-1 0 0 0,-1 1-1 0 0,1 0 1 0 0,0 0 0 0 0,-1-1-1 0 0,1 1 1 0 0,0 0 0 0 0,0 0 0 0 0,0 0-1 0 0,0 0 1 0 0,0 0 0 0 0,0 0-1 0 0,0 0 1 0 0,0 0 0 0 0,0 1 0 0 0,0-1-1 0 0,0 0 1 0 0,0 1 0 0 0,1-1-1 0 0,0 0 1 0 0,6-4-44 0 0,0 0 1 0 0,12-9-1 0 0,-14 9 131 0 0,1 0 1 0 0,0 0-1 0 0,11-5 1 0 0,-6 4 441 0 0,-8 4-457 0 0,0 0 1 0 0,1 0-1 0 0,-1 0 0 0 0,1 0 1 0 0,-1 1-1 0 0,1 0 1 0 0,0 0-1 0 0,-1 0 1 0 0,10 0-1 0 0,1-1-104 0 0,6-3 0 0 0,-13 5 0 0 0,1 4 0 0 0,3 4 4 0 0,-11-3 25 0 0,0-2 10 0 0,1 2 110 0 0,-1 1 0 0 0,1 0 0 0 0,-1-1 1 0 0,0 1-1 0 0,0 0 0 0 0,0 0 0 0 0,-1 0 0 0 0,0 0 0 0 0,-1 0 0 0 0,1 0 0 0 0,-2 8 0 0 0,-1-2-111 0 0,0 1-1 0 0,-1-1 0 0 0,0 0 1 0 0,-8 16-1 0 0,5-14-37 0 0,-1 0 0 0 0,0-1 0 0 0,-1 0 0 0 0,-1 0 0 0 0,-12 12 0 0 0,21-25 0 0 0,-7 6 0 0 0,-11 3 0 0 0,19-9 0 0 0,0 0 0 0 0,0 0 0 0 0,0 0 0 0 0,0 0 0 0 0,0 0 0 0 0,-1 0 0 0 0,1 0 0 0 0,0 0 0 0 0,0 0 0 0 0,0 0 0 0 0,0 0 0 0 0,0 0 0 0 0,0 0 0 0 0,-1 1 0 0 0,1-1 0 0 0,0 0 0 0 0,0 0 0 0 0,0 0 0 0 0,0 0 0 0 0,0 0 0 0 0,0 0 0 0 0,0 0 0 0 0,0 0 0 0 0,-1 1 0 0 0,1-1 0 0 0,0 0 0 0 0,0 0 0 0 0,0 0 0 0 0,0 0 0 0 0,0 0 0 0 0,0 1 0 0 0,0-1 0 0 0,0 0 0 0 0,0 0 0 0 0,0 0 0 0 0,0 0 0 0 0,0 0 0 0 0,0 0 0 0 0,0 1 0 0 0,0-1 0 0 0,0 0 0 0 0,0 0 0 0 0,0 0 0 0 0,0 0 0 0 0,0 0 0 0 0,0 1 0 0 0,0-1 0 0 0,1 0 0 0 0,-1 0 0 0 0,0 0 0 0 0,0 0 0 0 0,0 0 0 0 0,0 0 0 0 0,0 0 0 0 0,0 1 0 0 0,0-1 0 0 0,0 0 0 0 0,1 0 0 0 0,-1 0 0 0 0,0 0 0 0 0,0 0 0 0 0,0 0 0 0 0,0 0 0 0 0,0 0 0 0 0,0 0 0 0 0,1 0 0 0 0,9 4 0 0 0,-9-4 0 0 0,15 6 0 0 0,-3-3 0 0 0,0-2 0 0 0,-9 0 37 0 0,7-1-61 0 0,0 2-1 0 0,-1-1 1 0 0,14 5 0 0 0,-21-5 112 0 0,0 0 1 0 0,0 0-1 0 0,-1 0 0 0 0,1 1 0 0 0,0-1 0 0 0,-1 1 1 0 0,1-1-1 0 0,-1 1 0 0 0,0 0 0 0 0,1 0 1 0 0,-1 0-1 0 0,0 0 0 0 0,0 1 0 0 0,0-1 1 0 0,-1 0-1 0 0,3 5 0 0 0,2 5 20 0 0,0 1 0 0 0,-1-1 0 0 0,6 24 0 0 0,-10-30-93 0 0,0 0-1 0 0,0 0 1 0 0,-1 0 0 0 0,0 0-1 0 0,0 0 1 0 0,0-1 0 0 0,0 1-1 0 0,-1 0 1 0 0,0 0 0 0 0,0 0-1 0 0,-3 6 1 0 0,1-7-15 0 0,0-1 0 0 0,0 1 0 0 0,0-1 0 0 0,0 0 0 0 0,-1 0 0 0 0,0 0 0 0 0,1-1 0 0 0,-1 1 0 0 0,-5 2 0 0 0,-9 10 0 0 0,-5 5 0 0 0,0-1 0 0 0,-2-1 0 0 0,-26 17 0 0 0,27-21 0 0 0,18-11 0 0 0,0 0 0 0 0,0 0 0 0 0,0 0 0 0 0,-1-1 0 0 0,1 0 0 0 0,-1 0 0 0 0,0-1 0 0 0,-9 2 0 0 0,6-2 0 0 0,0-1 0 0 0,0 0 0 0 0,0-1 0 0 0,0 0 0 0 0,0 0 0 0 0,0-1 0 0 0,-13-3 0 0 0,18 3 0 0 0,0-1 0 0 0,0 1 0 0 0,0-1 0 0 0,0 0 0 0 0,1-1 0 0 0,-1 1 0 0 0,1-1 0 0 0,-1 0 0 0 0,1 0 0 0 0,0 0 0 0 0,0 0 0 0 0,0-1 0 0 0,0 0 0 0 0,1 0 0 0 0,-6-7 0 0 0,7 7-208 0 0,-1 0-1 0 0,1 1 0 0 0,-1-2 1 0 0,1 1-1 0 0,0 0 1 0 0,1 0-1 0 0,-1-1 1 0 0,1 1-1 0 0,0 0 0 0 0,0-1 1 0 0,0 0-1 0 0,0 1 1 0 0,1-7-1 0 0,3-3-7983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5:4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104 205 4607 0 0,'0'0'102'0'0,"0"0"20"0"0,0 0 6 0 0,1-2-21 0 0,1-12 937 0 0,-3 12 1174 0 0,0 0-212 0 0,2-9-1109 0 0,-1 9-897 0 0,0 1 0 0 0,0 0 0 0 0,0 0 0 0 0,0 1 0 0 0,0-1 0 0 0,1 0 0 0 0,-1 0 0 0 0,0 1 0 0 0,0-1 0 0 0,1 0 0 0 0,-1 1 0 0 0,0-1 0 0 0,1 0 0 0 0,-1 1 0 0 0,0-1 0 0 0,1 0 0 0 0,-1 1 0 0 0,1-1 0 0 0,-1 1 0 0 0,1-1 0 0 0,0 0 0 0 0,6-5 0 0 0,-1 0 0 0 0,0 2 72 0 0,-4 4 299 0 0,6-3 412 0 0,-5 4 2071 0 0,3 6-2838 0 0,-1 2-16 0 0,-5 1 0 0 0,-3 0 0 0 0,-3-1 0 0 0,-1-4 0 0 0,-1-1 0 0 0,0-4 0 0 0,7 0 0 0 0,1 0 0 0 0,-1 0 0 0 0,1 0 0 0 0,-1-1 0 0 0,1 1 0 0 0,-1 0 0 0 0,1 0 0 0 0,-1 0 0 0 0,1 0 0 0 0,-1 0 0 0 0,1 0 0 0 0,-1-1 0 0 0,1 1 0 0 0,-1 0 0 0 0,1 0 0 0 0,0-1 0 0 0,-1 1 0 0 0,1 0 0 0 0,-1-1 0 0 0,1 1 0 0 0,0 0 0 0 0,-1-1 0 0 0,1 1 0 0 0,0-1 0 0 0,0 1 0 0 0,-1-1 0 0 0,1 1 0 0 0,0 0 0 0 0,0-1 0 0 0,-1 0 0 0 0,1 0 0 0 0,-6-6 0 0 0,-1-3 0 0 0,8-6 0 0 0,-1 10 0 0 0,1 2 0 0 0,0 0 0 0 0,0 0 0 0 0,0 0 0 0 0,0-1 0 0 0,1 1 0 0 0,2-4 0 0 0,10-6 0 0 0,-12 11 0 0 0,11-6 0 0 0,-10 7 0 0 0,12-3 0 0 0,-13 4 0 0 0,-1 0 0 0 0,0 1 0 0 0,-1-1 0 0 0,1 1 0 0 0,0 0 0 0 0,0 0 0 0 0,0-1 0 0 0,-1 1 0 0 0,1 0 0 0 0,0 0 0 0 0,0 0 0 0 0,0 0 0 0 0,0 0 0 0 0,-1 0 0 0 0,1 0 0 0 0,0 0 0 0 0,0 0 0 0 0,0 0 0 0 0,1 1 0 0 0,8 2 0 0 0,-8-1 107 0 0,0 0 0 0 0,0 0 0 0 0,0 0 0 0 0,0 0 0 0 0,0 1 0 0 0,0-1 0 0 0,0 1 0 0 0,-1-1 0 0 0,1 1 0 0 0,-1-1 0 0 0,0 1 0 0 0,0 0 0 0 0,0 0 0 0 0,0-1-1 0 0,0 1 1 0 0,-1 0 0 0 0,1 0 0 0 0,-1 4 0 0 0,1-2-101 0 0,0-4-6 0 0,-1 0 1 0 0,0 0 0 0 0,1 0 0 0 0,-1 0 0 0 0,0 1 0 0 0,0-1-1 0 0,0 0 1 0 0,0 0 0 0 0,0 0 0 0 0,0 0 0 0 0,0 1 0 0 0,0-1-1 0 0,0 0 1 0 0,-1 0 0 0 0,0 1 0 0 0,-3 13-4 0 0,4-12 3 0 0,0-2 0 0 0,0 0 0 0 0,-1 0 0 0 0,1 0 0 0 0,0-1 0 0 0,0 1 0 0 0,0 0 0 0 0,-1 0 0 0 0,1 0 0 0 0,0 0 0 0 0,-1 0 0 0 0,1-1 0 0 0,-1 1 0 0 0,1 0 0 0 0,-1 0 0 0 0,1-1 0 0 0,-1 1 0 0 0,-1 1 0 0 0,-3 4 72 0 0,2 0 650 0 0,3-6-680 0 0,0 1 1 0 0,-1 0-1 0 0,1-1 1 0 0,0 1-1 0 0,-1-1 1 0 0,1 1-1 0 0,0-1 1 0 0,-1 1-1 0 0,1-1 1 0 0,-1 1-1 0 0,1-1 1 0 0,-1 1-1 0 0,1-1 1 0 0,-1 0-1 0 0,1 1 1 0 0,-1-1-1 0 0,1 1 1 0 0,-1-1-1 0 0,1 0 1 0 0,-1 0 0 0 0,0 1-1 0 0,1-1 1 0 0,-1 0-1 0 0,1 0 1 0 0,-1 0-1 0 0,0 0 1 0 0,0 0-1 0 0,-1 1-158 0 0,0 0 10 0 0,0-1 1 0 0,0 0-1 0 0,1 1 0 0 0,-1-1 1 0 0,0 0-1 0 0,0 0 1 0 0,0 0-1 0 0,1 0 0 0 0,-1 0 1 0 0,0 0-1 0 0,0-1 0 0 0,1 1 1 0 0,-1 0-1 0 0,0-1 1 0 0,0 0-1 0 0,-2 0 0 0 0,-4-3 90 0 0,-2-1 16 0 0,9 5 0 0 0,1 0 0 0 0,-1 0 0 0 0,1 0 0 0 0,-1 0 0 0 0,1-1 0 0 0,-1 1 0 0 0,1 0 0 0 0,0-1 0 0 0,-1 1 0 0 0,1 0 0 0 0,-1-1 0 0 0,1 1 0 0 0,-1 0 0 0 0,1-1 0 0 0,0 1 0 0 0,-1-1 0 0 0,1 1 0 0 0,-1-1 0 0 0,-3-7 0 0 0,3 7 0 0 0,0 0 0 0 0,0-1 0 0 0,0 1 0 0 0,0 0 0 0 0,0-1 0 0 0,1 1 0 0 0,-1 0 0 0 0,0-1 0 0 0,1 1 0 0 0,-1-1 0 0 0,1 1 0 0 0,0-1 0 0 0,-1 0 0 0 0,1 1 0 0 0,0-1 0 0 0,0 1 0 0 0,0-1 0 0 0,0 1 0 0 0,0-1 0 0 0,0 0 0 0 0,1 1 0 0 0,-1-1 0 0 0,0 1 0 0 0,1-1 0 0 0,-1 1 0 0 0,1-1 0 0 0,0 1 0 0 0,-1 0 0 0 0,1-1 0 0 0,0 1 0 0 0,2-3 0 0 0,10-10 0 0 0,-9 10 0 0 0,-3 2 0 0 0,1 1 0 0 0,-1-1 0 0 0,1 1 0 0 0,-1 0 0 0 0,1 0 0 0 0,0-1 0 0 0,-1 1 0 0 0,1 0 0 0 0,0 0 0 0 0,0 1 0 0 0,0-1 0 0 0,0 0 0 0 0,0 1 0 0 0,4-2 0 0 0,-4 2 34 0 0,0-1 83 0 0,0 0 0 0 0,1 1 1 0 0,-1-1-1 0 0,0 1 0 0 0,0-1 0 0 0,0 1 0 0 0,1 0 1 0 0,-1 0-1 0 0,0 0 0 0 0,0 0 0 0 0,0 1 0 0 0,5 0 1 0 0,-6-1-569 0 0,-1 0-49 0 0,1 1 528 0 0,-1-1 0 0 0,1 0 0 0 0,-1 0 0 0 0,0 1 0 0 0,1-1 0 0 0,-1 0 0 0 0,1 1 0 0 0,-1-1 0 0 0,1 0 0 0 0,-1 1 0 0 0,0-1 0 0 0,1 1 0 0 0,-1-1 0 0 0,0 1 0 0 0,1-1 0 0 0,-1 1 0 0 0,0-1 0 0 0,0 1 0 0 0,1-1 0 0 0,-1 1 0 0 0,0-1 0 0 0,0 1 0 0 0,0-1 0 0 0,0 2 0 0 0,2 11 223 0 0,-2-11-702 0 0,0-1-49 0 0,1 2 347 0 0,-1-1 130 0 0,0-1-1 0 0,0 1 0 0 0,0-1 0 0 0,0 1 0 0 0,0 0 0 0 0,-1-1 0 0 0,1 1 0 0 0,0-1 0 0 0,-1 0 0 0 0,1 1 0 0 0,-1-1 1 0 0,1 1-1 0 0,-1-1 0 0 0,0 0 0 0 0,0 1 0 0 0,1-1 0 0 0,-1 0 0 0 0,-2 2 0 0 0,2-1 24 0 0,0-2 0 0 0,1 1 0 0 0,-1 0 0 0 0,1 0 0 0 0,-1 0 0 0 0,1-1 0 0 0,-1 1 0 0 0,0 0 0 0 0,1-1 0 0 0,-1 1 0 0 0,0-1 0 0 0,0 1 0 0 0,0-1 0 0 0,1 1 0 0 0,-1-1 0 0 0,0 0 0 0 0,0 1 0 0 0,0-1 0 0 0,0 0 0 0 0,0 1 0 0 0,-1-1 0 0 0,-8 2 0 0 0,7 0 0 0 0,1-2 0 0 0,1 1 0 0 0,0-1 0 0 0,-1 0 0 0 0,1 0 0 0 0,0 1 0 0 0,-1-1 0 0 0,1 0 0 0 0,-1 0 0 0 0,1 0 0 0 0,0 0 0 0 0,-1-1 0 0 0,1 1 0 0 0,0 0 0 0 0,-1-1 0 0 0,1 1 0 0 0,0-1 0 0 0,-2 0 0 0 0,0 1 0 0 0,2 0 0 0 0,0 0 0 0 0,1 0 0 0 0,-1 0 0 0 0,0-1 0 0 0,0 1 0 0 0,0 0 0 0 0,0-1 0 0 0,0 1 0 0 0,1 0 0 0 0,-1-1 0 0 0,0 1 0 0 0,0-1 0 0 0,1 1 0 0 0,-1-1 0 0 0,0 0 0 0 0,0 0 0 0 0,-1 0 0 0 0,0 0 0 0 0,1 0 0 0 0,-1 0 0 0 0,1 0 0 0 0,-1 0 0 0 0,1-1 0 0 0,-1 1 0 0 0,1 0 0 0 0,0-1 0 0 0,-2-2 0 0 0,0 0 0 0 0,-3-4 0 0 0,5 7 0 0 0,0-1 0 0 0,0 1 0 0 0,-1-1 0 0 0,1 0 0 0 0,0 0 0 0 0,1 0 0 0 0,-1 1 0 0 0,0-1 0 0 0,-1-4 0 0 0,1 1 0 0 0,1 4 0 0 0,-1-1 0 0 0,1 1 0 0 0,-1-1 0 0 0,1 0 0 0 0,-1 1 0 0 0,1-1 0 0 0,0 0 0 0 0,0 1 0 0 0,0-1 0 0 0,0 0 0 0 0,0 0 0 0 0,1-1 0 0 0,-1-3 0 0 0,0 4 0 0 0,0 1 0 0 0,0-1 0 0 0,0 1 0 0 0,0-1 0 0 0,0 1 0 0 0,0-1 0 0 0,1 1 0 0 0,-1-1 0 0 0,0 1 0 0 0,1-1 0 0 0,-1 1 0 0 0,1 0 0 0 0,1-3 0 0 0,0-1 0 0 0,0 1 0 0 0,-1 1 0 0 0,1-1 0 0 0,0 0 0 0 0,0 1 0 0 0,0 0 0 0 0,1-1 0 0 0,4-4 0 0 0,-7 7 0 0 0,3-2 0 0 0,-3 2 0 0 0,1 1 0 0 0,-1-1 0 0 0,1 0 0 0 0,-1 0 0 0 0,1 0 0 0 0,0 0 0 0 0,-1 0 0 0 0,1 1 0 0 0,0-1 0 0 0,0 0 0 0 0,0 1 0 0 0,-1-1 0 0 0,1 0 0 0 0,0 1 0 0 0,0-1 0 0 0,0 1 0 0 0,0-1 0 0 0,0 1 0 0 0,0 0 0 0 0,2-1 0 0 0,10-2 0 0 0,-11 2 0 0 0,9 0 0 0 0,11 8 0 0 0,-18-5 0 0 0,-2-2 0 0 0,-1 1 0 0 0,1-1 0 0 0,-1 1 0 0 0,1 0 0 0 0,-1 0 0 0 0,0 0 0 0 0,1 0 0 0 0,-1 0 0 0 0,0 0 0 0 0,0 0 0 0 0,0 0 0 0 0,0 0 0 0 0,0 0 0 0 0,0 1 0 0 0,1 1 0 0 0,2 2 13 0 0,-1-1 1 0 0,0 1-1 0 0,-1 0 0 0 0,1 0 0 0 0,-1 0 1 0 0,0 0-1 0 0,0 0 0 0 0,0 0 0 0 0,-1 1 0 0 0,0-1 1 0 0,1 10-1 0 0,-2-6-12 0 0,0 1 0 0 0,0 0 0 0 0,-1-1 0 0 0,-1 1 0 0 0,-4 17 1 0 0,-1-9-168 0 0,1-8 166 0 0,-2-4 0 0 0,-3 0 0 0 0,7-7 0 0 0,2 1 0 0 0,-2-1 0 0 0,0 1 0 0 0,0 0 0 0 0,0-1 0 0 0,1 0 0 0 0,-1 0 0 0 0,0 0 0 0 0,1 0 0 0 0,-1-1 0 0 0,1 0 0 0 0,-1 1 0 0 0,1-1 0 0 0,0 0 0 0 0,0-1 0 0 0,-1 1 0 0 0,2 0 0 0 0,-1-1 0 0 0,0 0 0 0 0,-4-5 0 0 0,3 2 0 0 0,0 0 0 0 0,0 0 0 0 0,1 0 0 0 0,0 0 0 0 0,0-1 0 0 0,1 1 0 0 0,-1-1 0 0 0,1 1 0 0 0,1-1 0 0 0,-2-13 0 0 0,3 11 0 0 0,0 8 0 0 0,0 1 0 0 0,0-1 0 0 0,0 1 0 0 0,0-1 0 0 0,0 1 0 0 0,0-1 0 0 0,0 1 0 0 0,0-1 0 0 0,0 1 0 0 0,0-1 0 0 0,1 1 0 0 0,-1-1 0 0 0,0 1 0 0 0,0-1 0 0 0,0 1 0 0 0,1-1 0 0 0,-1 1 0 0 0,0-1 0 0 0,1 1 0 0 0,-1-1 0 0 0,0 1 0 0 0,1 0 0 0 0,-1-1 0 0 0,1 1 0 0 0,-1 0 0 0 0,1-1 0 0 0,-1 1 0 0 0,1-1 0 0 0,1 0 0 0 0,3-6 0 0 0,-5 6 0 0 0,0 0 0 0 0,1 1 0 0 0,-1-1 0 0 0,0 1 0 0 0,1-1 0 0 0,-1 0 0 0 0,1 1 0 0 0,-1-1 0 0 0,1 1 0 0 0,-1-1 0 0 0,1 1 0 0 0,-1 0 0 0 0,1-1 0 0 0,-1 1 0 0 0,1-1 0 0 0,0 1 0 0 0,-1 0 0 0 0,1-1 0 0 0,0 1 0 0 0,-1 0 0 0 0,1 0 0 0 0,1-1 0 0 0,0 1 0 0 0,2-2 0 0 0,-3 1 0 0 0,0 0 0 0 0,0 1 0 0 0,0-1 0 0 0,0 1 0 0 0,1 0 0 0 0,-1-1 0 0 0,0 1 0 0 0,0 0 0 0 0,1 0 0 0 0,-1-1 0 0 0,0 1 0 0 0,1 0 0 0 0,-1 0 0 0 0,0 0 0 0 0,1 1 0 0 0,-1-1 0 0 0,2 1 0 0 0,1-1 5 0 0,0 1-1 0 0,0-1 0 0 0,0 1 0 0 0,0 0 1 0 0,0 0-1 0 0,0 1 0 0 0,-1-1 0 0 0,1 1 1 0 0,0 0-1 0 0,-1 0 0 0 0,1 0 0 0 0,-1 0 1 0 0,0 0-1 0 0,3 4 0 0 0,-3-4 117 0 0,-1 0-1 0 0,0 1 1 0 0,0 0-1 0 0,0-1 1 0 0,0 1-1 0 0,0 0 1 0 0,-1 0-1 0 0,1 0 1 0 0,-1 0-1 0 0,0 0 1 0 0,0 0-1 0 0,0 0 1 0 0,0 0-1 0 0,-1 0 1 0 0,1 5-1 0 0,-1-6-120 0 0,0 0 0 0 0,0 1 0 0 0,0-1 0 0 0,0 0 0 0 0,0 1 0 0 0,-1-1 0 0 0,1 0 0 0 0,-1 0 0 0 0,0 1 0 0 0,0-1 0 0 0,0 0 0 0 0,0 0 0 0 0,0 0 0 0 0,0 0 0 0 0,0 0 0 0 0,-4 3 0 0 0,2 0 0 0 0,1-3 0 0 0,1 1 0 0 0,-1-1 0 0 0,1 0 0 0 0,-1 0 0 0 0,0 0 0 0 0,0-1 0 0 0,0 1 0 0 0,0 0 0 0 0,0-1 0 0 0,0 1 0 0 0,0-1 0 0 0,-1 1 0 0 0,1-1 0 0 0,-3 1 0 0 0,2-1 0 0 0,1 0 0 0 0,0 0 0 0 0,1-1 0 0 0,-1 1 0 0 0,0-1 0 0 0,1 1 0 0 0,-1-1 0 0 0,0 1 0 0 0,0-1 0 0 0,0 0 0 0 0,1 0 0 0 0,-1 0 0 0 0,0 0 0 0 0,0 0 0 0 0,0-1 0 0 0,1 1 0 0 0,-1 0 0 0 0,-3-2 0 0 0,-2 0 0 0 0,1 1 0 0 0,-1-1 0 0 0,1 0 0 0 0,0 0 0 0 0,1 0 0 0 0,-1-1 0 0 0,0 0 0 0 0,1 0 0 0 0,-1-1 0 0 0,1 1 0 0 0,-7-7 0 0 0,5 3 0 0 0,1 1 0 0 0,-1-1 0 0 0,2 0 0 0 0,-1 0 0 0 0,1 0 0 0 0,-8-15 0 0 0,11 19 0 0 0,1 1 0 0 0,1 1 0 0 0,-1 0 0 0 0,0-1 0 0 0,1 1 0 0 0,-1 0 0 0 0,1-1 0 0 0,-1 1 0 0 0,1-1 0 0 0,0 1 0 0 0,0-1 0 0 0,0 1 0 0 0,-1-1 0 0 0,1 1 0 0 0,1-1 0 0 0,-1 1 0 0 0,0-3 0 0 0,0 4 0 0 0,0-1 0 0 0,0 1 0 0 0,0-1 0 0 0,0 1 0 0 0,0-1 0 0 0,0 1 0 0 0,0-1 0 0 0,0 1 0 0 0,0-1 0 0 0,0 1 0 0 0,1-1 0 0 0,-1 1 0 0 0,0-1 0 0 0,0 1 0 0 0,0-1 0 0 0,1 1 0 0 0,-1-1 0 0 0,0 1 0 0 0,1-1 0 0 0,-1 1 0 0 0,0 0 0 0 0,1-1 0 0 0,-1 1 0 0 0,1-1 0 0 0,0 1 0 0 0,0-1 0 0 0,6-4 0 0 0,-5 4 0 0 0,-1 0 0 0 0,1 0 0 0 0,-1 0 0 0 0,1 0 0 0 0,0 1 0 0 0,-1-1 0 0 0,1 0 0 0 0,0 1 0 0 0,-1 0 0 0 0,1-1 0 0 0,0 1 0 0 0,0 0 0 0 0,-1 0 0 0 0,5 0 0 0 0,0 1 0 0 0,3-2-228 0 0,0 1 0 0 0,0 1-1 0 0,1-1 1 0 0,-1 2 0 0 0,0-1-1 0 0,0 1 1 0 0,15 6 0 0 0,-20-6 195 0 0,1 1-1 0 0,-1 1 1 0 0,0-1 0 0 0,5 4 0 0 0,2 7 33 0 0,-4-3 0 0 0,-7-6 0 0 0,-1-3 0 0 0,0 8 0 0 0,1-9 0 0 0,0 0 0 0 0,0 1 0 0 0,0-1 0 0 0,0 0 0 0 0,0 0 0 0 0,-1 0 0 0 0,1 0 0 0 0,0 0 0 0 0,-1 0 0 0 0,1 0 0 0 0,-1 0 0 0 0,0 0 0 0 0,1 0 0 0 0,-1 0 0 0 0,0 0 0 0 0,1 0 0 0 0,-1 0 0 0 0,0 0 0 0 0,0-1 0 0 0,0 1 0 0 0,-1 1 0 0 0,-1 0 0 0 0,-18 15 0 0 0,14-12 0 0 0,7-5 13 0 0,-1 1 0 0 0,1-1-1 0 0,-1 0 1 0 0,1 0-1 0 0,-1 0 1 0 0,1 1 0 0 0,-1-1-1 0 0,1 0 1 0 0,-1 0 0 0 0,1 0-1 0 0,-1 0 1 0 0,1 0 0 0 0,-1 0-1 0 0,1 0 1 0 0,0 0 0 0 0,-1 0-1 0 0,1 0 1 0 0,-1 0 0 0 0,1 0-1 0 0,-1-1 1 0 0,1 1 0 0 0,-2 0-1 0 0,1-3-1467 0 0,0 2-4365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5:42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117 131 11975 0 0,'0'0'267'0'0,"0"0"42"0"0,0 0 17 0 0,0 0-28 0 0,0 0-126 0 0,0 0 204 0 0,0 0 111 0 0,0 0 22 0 0,0 0-66 0 0,-1-2-294 0 0,-2-5-133 0 0,2-2-16 0 0,1 7 0 0 0,1 1 0 0 0,-1 1 0 0 0,0-1 0 0 0,0 0 0 0 0,0 1 0 0 0,0-1 0 0 0,0 0 0 0 0,1 1 0 0 0,-1-1 0 0 0,0 1 0 0 0,1-1 0 0 0,-1 0 0 0 0,0 1 0 0 0,1-1 0 0 0,-1 1 0 0 0,1-1 0 0 0,-1 1 0 0 0,1-1 0 0 0,0 0 0 0 0,2-2-1 0 0,-1 0 0 0 0,1-1-1 0 0,0 1 1 0 0,0 1 0 0 0,0-1 0 0 0,0 0-1 0 0,1 1 1 0 0,-1 0 0 0 0,1-1-1 0 0,0 1 1 0 0,-1 1 0 0 0,1-1 0 0 0,6-2-1 0 0,-4 4 14 0 0,0-1-1 0 0,-1 1 0 0 0,1 0 0 0 0,0 0 1 0 0,0 1-1 0 0,-1 0 0 0 0,10 2 0 0 0,-14-3 108 0 0,1 0 0 0 0,-1 1 0 0 0,0-1 0 0 0,1 1 0 0 0,-1-1 0 0 0,1 1 0 0 0,-1 0-1 0 0,0 0 1 0 0,0-1 0 0 0,0 1 0 0 0,1 0 0 0 0,-1 0 0 0 0,0 0 0 0 0,0 0 0 0 0,0 0 0 0 0,0 1 0 0 0,0-1-1 0 0,-1 0 1 0 0,1 0 0 0 0,0 1 0 0 0,-1-1 0 0 0,1 0 0 0 0,0 1 0 0 0,-1-1 0 0 0,1 3 0 0 0,0 2 90 0 0,0 0 1 0 0,0 0 0 0 0,-1 0 0 0 0,-1 10-1 0 0,1-6-325 0 0,0-7 224 0 0,-1 1 0 0 0,1-1 0 0 0,-1 0 0 0 0,0 1 1 0 0,0-1-1 0 0,0 0 0 0 0,-1 0 0 0 0,1 0 0 0 0,-1 0 0 0 0,0 0 0 0 0,0 0 0 0 0,0 0 0 0 0,0-1 0 0 0,0 1 0 0 0,0-1 0 0 0,-6 5 0 0 0,2-2-78 0 0,0 0 1 0 0,0-1-1 0 0,-1 1 0 0 0,1-2 0 0 0,-1 1 0 0 0,-10 4 0 0 0,15-8-30 0 0,-11 2 0 0 0,-1-2 0 0 0,9-1-142 0 0,0 1 0 0 0,0-1-1 0 0,1 0 1 0 0,-1 0 0 0 0,0 0-1 0 0,0-1 1 0 0,1 0 0 0 0,-1 0 0 0 0,1 0-1 0 0,-1-1 1 0 0,1 1 0 0 0,0-1-1 0 0,-7-6 1 0 0,8 8 142 0 0,-6-10 0 0 0,-3-12 0 0 0,6 10-13 0 0,6 12 20 0 0,-1 0-1 0 0,1-1 1 0 0,0 1-1 0 0,-1 0 0 0 0,1-1 1 0 0,0 1-1 0 0,0 0 1 0 0,0 0-1 0 0,0-1 0 0 0,0 1 1 0 0,0-2-1 0 0,0 2 332 0 0,0 1 136 0 0,0 0 34 0 0,18-25 100 0 0,-15 22-608 0 0,1 0 0 0 0,19-4 0 0 0,-14 3 0 0 0,-7 4 0 0 0,-1-1 0 0 0,0 1 0 0 0,1-1 0 0 0,-1 1 0 0 0,1 0 0 0 0,-1 0 0 0 0,0-1 0 0 0,1 1 0 0 0,-1 0 0 0 0,1 0 0 0 0,-1 0 0 0 0,1 1 0 0 0,-1-1 0 0 0,0 0 0 0 0,1 0 0 0 0,1 1 0 0 0,7 1 0 0 0,2 1 0 0 0,-11-3 0 0 0,0 0 0 0 0,0 0 0 0 0,0 0 0 0 0,0 0 0 0 0,0 1 0 0 0,0-1 0 0 0,-1 0 0 0 0,1 1 0 0 0,0-1 0 0 0,0 0 0 0 0,0 1 0 0 0,-1-1 0 0 0,1 1 0 0 0,1 1 0 0 0,9 5 0 0 0,-9-5 0 0 0,1-1 0 0 0,-1 1 0 0 0,0 0 0 0 0,0-1 0 0 0,1 1 0 0 0,-1 0 0 0 0,0 0 0 0 0,2 4 0 0 0,-1-1 0 0 0,-1-4 0 0 0,-1 0 0 0 0,0 0 0 0 0,-1 0 0 0 0,1 0 0 0 0,0 1 0 0 0,0-1 0 0 0,0 0 0 0 0,-1 1 0 0 0,1-1 0 0 0,0 0 0 0 0,-1 1 0 0 0,0-1 0 0 0,1 1 0 0 0,-1-1 0 0 0,0 1 0 0 0,0-1 0 0 0,1 1 0 0 0,-1-1 0 0 0,-1 3 0 0 0,1 3 0 0 0,2 21 0 0 0,-2-24 0 0 0,0-3 0 0 0,0 1 0 0 0,0-1 0 0 0,0 0 0 0 0,0 0 0 0 0,0 0 0 0 0,0 1 0 0 0,0-1 0 0 0,-1 0 0 0 0,1 0 0 0 0,-1 0 0 0 0,1 0 0 0 0,-1 0 0 0 0,1 1 0 0 0,-1-1 0 0 0,1 0 0 0 0,-1 0 0 0 0,-1 1 0 0 0,-5 5 0 0 0,5-5 0 0 0,0-1 0 0 0,-1 1 0 0 0,1-1 0 0 0,-1 1 0 0 0,1-1 0 0 0,-1 0 0 0 0,0 0 0 0 0,1 0 0 0 0,-1-1 0 0 0,0 1 0 0 0,0-1 0 0 0,1 1 0 0 0,-1-1 0 0 0,0 0 0 0 0,0 0 0 0 0,0 0 0 0 0,-4-1 0 0 0,2 0 0 0 0,-16-7 0 0 0,16 5 0 0 0,1 0 0 0 0,0 0 0 0 0,0 0 0 0 0,1 0 0 0 0,-1-1 0 0 0,1 0 0 0 0,-1 1 0 0 0,1-1 0 0 0,0 0 0 0 0,1-1 0 0 0,-1 1 0 0 0,1 0 0 0 0,0-1 0 0 0,0 0 0 0 0,0 1 0 0 0,0-1 0 0 0,1 0 0 0 0,0 0 0 0 0,0 0 0 0 0,0 0 0 0 0,1 0 0 0 0,0 0 0 0 0,0-5 0 0 0,0 5 0 0 0,1 0 0 0 0,0 1 0 0 0,0-1 0 0 0,1 1 0 0 0,2-6 0 0 0,1 2 0 0 0,1-3 0 0 0,-4 10 0 0 0,14-13 0 0 0,-9 7 0 0 0,-7 7 0 0 0,0 0 0 0 0,1 0 0 0 0,-1-1 0 0 0,0 1 0 0 0,0 0 0 0 0,0 0 0 0 0,0 0 0 0 0,1-1 0 0 0,-1 1 0 0 0,0 0 0 0 0,0 0 0 0 0,1 0 0 0 0,-1 0 0 0 0,0 0 0 0 0,0 0 0 0 0,1-1 0 0 0,-1 1 0 0 0,0 0 0 0 0,0 0 0 0 0,1 0 0 0 0,-1 0 0 0 0,0 0 0 0 0,1 0 0 0 0,-1 0 0 0 0,0 0 0 0 0,12 0 0 0 0,-9 0 0 0 0,0 0 0 0 0,1 0 0 0 0,-1 0 0 0 0,0 0 0 0 0,1 1 0 0 0,-1 0 0 0 0,0 0 0 0 0,0-1 0 0 0,1 2 0 0 0,-1-1 0 0 0,0 0 0 0 0,5 4 0 0 0,-2-2 0 0 0,-2-2 0 0 0,10 7 0 0 0,-12-7 0 0 0,-1 0 0 0 0,0-1 0 0 0,1 1 0 0 0,-1 0 0 0 0,0 0 0 0 0,0 0 0 0 0,0 0 0 0 0,0 0 0 0 0,0 0 0 0 0,0 0 0 0 0,0 0 0 0 0,0 0 0 0 0,0 1 0 0 0,0-1 0 0 0,-1 0 0 0 0,1 1 0 0 0,0 1 0 0 0,1 2 0 0 0,0-2 0 0 0,-1 0 0 0 0,1 0 0 0 0,-1 0 0 0 0,0 0 0 0 0,1 0 0 0 0,-2 0 0 0 0,1 1 0 0 0,0-1 0 0 0,-1 0 0 0 0,1 1 0 0 0,-1-1 0 0 0,0 0 0 0 0,0 1 0 0 0,0-1 0 0 0,-1 4 0 0 0,-1 11 0 0 0,2-14 124 0 0,0 0 0 0 0,-1 0 0 0 0,0-1 0 0 0,1 1 0 0 0,-1 0 0 0 0,-1-1 0 0 0,1 1 0 0 0,0-1 0 0 0,-1 0 0 0 0,0 1 0 0 0,0-1 0 0 0,0 0 0 0 0,0 0 0 0 0,0 0 0 0 0,-6 5 0 0 0,7-6-182 0 0,-1 0-1 0 0,0 0 1 0 0,0 0-1 0 0,0 0 1 0 0,0 0 0 0 0,0 0-1 0 0,-1-1 1 0 0,1 1-1 0 0,0-1 1 0 0,-1 0-1 0 0,1 0 1 0 0,-1 1 0 0 0,0-2-1 0 0,1 1 1 0 0,-1 0-1 0 0,0 0 1 0 0,1-1 0 0 0,-1 0-1 0 0,0 1 1 0 0,0-1-1 0 0,0 0 1 0 0,1-1-1 0 0,-1 1 1 0 0,0 0 0 0 0,0-1-1 0 0,1 1 1 0 0,-1-1-1 0 0,0 0 1 0 0,1 0-1 0 0,-1 0 1 0 0,1 0 0 0 0,-4-2-1 0 0,2 1 59 0 0,1 0 0 0 0,-1-1 0 0 0,0 1 0 0 0,1 0 0 0 0,0-1 0 0 0,-1 0 0 0 0,1 0 0 0 0,0 0 0 0 0,-2-4 0 0 0,1 1 0 0 0,0 0 0 0 0,0-1 0 0 0,1 1 0 0 0,0-1 0 0 0,1 0 0 0 0,-3-8 0 0 0,4 12 0 0 0,0-1 0 0 0,1 1 0 0 0,-1-1 0 0 0,1 1 0 0 0,-1-1 0 0 0,1 1 0 0 0,0-1 0 0 0,1 0 0 0 0,-1 1 0 0 0,0-1 0 0 0,1 1 0 0 0,2-7 0 0 0,-2 6 0 0 0,-1 1 0 0 0,0 3 0 0 0,0-1 0 0 0,0 0 0 0 0,1 0 0 0 0,-1 0 0 0 0,0 0 0 0 0,1 0 0 0 0,-1 0 0 0 0,1 1 0 0 0,-1-1 0 0 0,0 0 0 0 0,1 0 0 0 0,0 1 0 0 0,-1-1 0 0 0,1 0 0 0 0,-1 1 0 0 0,1-1 0 0 0,1 0 0 0 0,1-3 142 0 0,0 0 1 0 0,1 1-1 0 0,-1 0 0 0 0,1-1 1 0 0,0 2-1 0 0,0-1 0 0 0,0 0 0 0 0,1 1 1 0 0,-1-1-1 0 0,1 1 0 0 0,-1 1 1 0 0,1-1-1 0 0,7-1 0 0 0,-6 1-142 0 0,-6 2 0 0 0,0-1 0 0 0,0 1 0 0 0,1 0 0 0 0,-1 0 0 0 0,0 0 0 0 0,1 0 0 0 0,-1-1 0 0 0,0 1 0 0 0,1 0 0 0 0,-1 0 0 0 0,0 0 0 0 0,1 0 0 0 0,-1 0 0 0 0,0 0 0 0 0,1 0 0 0 0,-1 0 0 0 0,0 0 0 0 0,1 0 0 0 0,-1 0 0 0 0,0 0 0 0 0,1 1 0 0 0,-1-1 0 0 0,0 0 0 0 0,1 0 0 0 0,13 5 0 0 0,-11-4 0 0 0,-1 0 0 0 0,1 0 0 0 0,0 0 0 0 0,0 0 0 0 0,-1 0 0 0 0,1 1 0 0 0,0-1 0 0 0,-1 1 0 0 0,0 0 0 0 0,5 4 0 0 0,-7-6 0 0 0,1 1 0 0 0,1 0 0 0 0,-1-1 0 0 0,0 1 0 0 0,0 0 0 0 0,0 0 0 0 0,0 0 0 0 0,0 0 0 0 0,-1 1 0 0 0,1-1 0 0 0,0 0 0 0 0,0 0 0 0 0,-1 0 0 0 0,1 1 0 0 0,0 1 0 0 0,4 14 0 0 0,-3-12 0 0 0,-1-1 0 0 0,0 1 0 0 0,0 0 0 0 0,-1 0 0 0 0,1 0 0 0 0,-1-1 0 0 0,0 1 0 0 0,0 0 0 0 0,-1 0 0 0 0,0 0 0 0 0,-1 5 0 0 0,1-7 0 0 0,1 0 0 0 0,-1 0 0 0 0,-1 0 0 0 0,1-1 0 0 0,0 1 0 0 0,-1 0 0 0 0,0-1 0 0 0,1 1 0 0 0,-1-1 0 0 0,0 1 0 0 0,0-1 0 0 0,0 0 0 0 0,-4 3 0 0 0,5-4 0 0 0,-9 9 0 0 0,6-8 0 0 0,-6 3 0 0 0,9-4 0 0 0,0 0 0 0 0,0-1 0 0 0,-1 1 0 0 0,1-1 0 0 0,0 1 0 0 0,0-1 0 0 0,0 1 0 0 0,0-1 0 0 0,0 0 0 0 0,0 0 0 0 0,-1 1 0 0 0,1-1 0 0 0,0 0 0 0 0,0 0 0 0 0,0 0 0 0 0,-1 0 0 0 0,1 0 0 0 0,0-1 0 0 0,-1 1 0 0 0,-3-1 0 0 0,1 1 0 0 0,1-1 0 0 0,-1 1 0 0 0,0-1 0 0 0,0 0 0 0 0,1 0 0 0 0,-1 0 0 0 0,0 0 0 0 0,1 0 0 0 0,-1-1 0 0 0,1 0 0 0 0,-1 0 0 0 0,1 0 0 0 0,0 0 0 0 0,0 0 0 0 0,0-1 0 0 0,0 1 0 0 0,0-1 0 0 0,1 0 0 0 0,-1 0 0 0 0,1 0 0 0 0,0 0 0 0 0,0 0 0 0 0,0 0 0 0 0,-3-6 0 0 0,2 2 0 0 0,1 5 0 0 0,1 0 0 0 0,0-1 0 0 0,0 1 0 0 0,0 0 0 0 0,0-1 0 0 0,1 1 0 0 0,-1-1 0 0 0,0 0 0 0 0,1 1 0 0 0,0-1 0 0 0,0 1 0 0 0,0-6 0 0 0,0 1 0 0 0,0 1 0 0 0,1-1 0 0 0,0 0 0 0 0,2-8 0 0 0,-2 13 0 0 0,2-6 0 0 0,-2 6 0 0 0,0 0 0 0 0,1 0 0 0 0,-1-1 0 0 0,1 1 0 0 0,-1 1 0 0 0,1-1 0 0 0,-1 0 0 0 0,1 0 0 0 0,0 1 0 0 0,0-1 0 0 0,0 1 0 0 0,4-3 0 0 0,-5 4 0 0 0,1-1 0 0 0,0 0 0 0 0,-1 0 0 0 0,1 0 0 0 0,0 0 0 0 0,0 1 0 0 0,0-1 0 0 0,0 1 0 0 0,0-1 0 0 0,0 1 0 0 0,1 0 0 0 0,-1 0 0 0 0,0 0 0 0 0,0 0 0 0 0,0 0 0 0 0,3 1 0 0 0,2 0 0 0 0,0-1 0 0 0,-1 0 0 0 0,0 1 0 0 0,-1-1 0 0 0,1 1 0 0 0,-1 0 0 0 0,1 0 0 0 0,-1 1 0 0 0,1 0 0 0 0,-1 0 0 0 0,0 0 0 0 0,0 0 0 0 0,0 1 0 0 0,8 6 0 0 0,-9-6 0 0 0,-1 0 0 0 0,0 0 0 0 0,0 0 0 0 0,0 1 0 0 0,0-1 0 0 0,-1 1 0 0 0,1-1 0 0 0,-1 1 0 0 0,0 0 0 0 0,0 0 0 0 0,0 0 0 0 0,-1 0 0 0 0,1 1 0 0 0,0 6 0 0 0,-1-8 0 0 0,-1-1 0 0 0,1 1 0 0 0,-1-1 0 0 0,0 1 0 0 0,0-1 0 0 0,0 1 0 0 0,0 0 0 0 0,0-1 0 0 0,-1 1 0 0 0,1-1 0 0 0,-1 1 0 0 0,1-1 0 0 0,-1 0 0 0 0,0 1 0 0 0,0-1 0 0 0,-2 4 0 0 0,0-1 0 0 0,1-1 0 0 0,0 0 0 0 0,0 0 0 0 0,-1-1 0 0 0,1 1 0 0 0,-1-1 0 0 0,0 0 0 0 0,0 0 0 0 0,0 0 0 0 0,-1 0 0 0 0,1 0 0 0 0,-1-1 0 0 0,0 1 0 0 0,1-1 0 0 0,-1 0 0 0 0,-7 3 0 0 0,6-4 0 0 0,-1 1 0 0 0,1-1 0 0 0,-1 0 0 0 0,0 0 0 0 0,0 0 0 0 0,0-1 0 0 0,1 0 0 0 0,-1 0 0 0 0,0-1 0 0 0,0 1 0 0 0,-7-3 0 0 0,8 2 0 0 0,1 0 0 0 0,-1 0 0 0 0,0 0 0 0 0,1-1 0 0 0,0 0 0 0 0,-1 0 0 0 0,1 0 0 0 0,0 0 0 0 0,0 0 0 0 0,0-1 0 0 0,0 0 0 0 0,0 0 0 0 0,1 0 0 0 0,-1 0 0 0 0,1-1 0 0 0,0 1 0 0 0,-3-6 0 0 0,3 6 0 0 0,1 0 0 0 0,0-1 0 0 0,1 1 0 0 0,-1 0 0 0 0,1-1 0 0 0,-1 0 0 0 0,1 1 0 0 0,0-1 0 0 0,0 1 0 0 0,0-1 0 0 0,1 0 0 0 0,-1 0 0 0 0,1 0 0 0 0,0 1 0 0 0,0-1 0 0 0,1 0 0 0 0,-1 0 0 0 0,1 1 0 0 0,-1-1 0 0 0,3-4 0 0 0,1-5 0 0 0,1 0 0 0 0,1 0 0 0 0,0 1 0 0 0,8-12 0 0 0,-11 18 0 0 0,-1 3 0 0 0,0 0 0 0 0,0 0 0 0 0,0-1 0 0 0,0 1 0 0 0,1 1 0 0 0,-1-1 0 0 0,1 0 0 0 0,0 1 0 0 0,0-1 0 0 0,5-2 0 0 0,-1 1 0 0 0,2 1 0 0 0,5 2 0 0 0,-9 3 0 0 0,-3 0 0 0 0,3 0 0 0 0,1 1 0 0 0,-1 0 0 0 0,0 1 0 0 0,0-1 0 0 0,0 1 0 0 0,0 0 0 0 0,-1 0 0 0 0,7 8 0 0 0,-1-2 0 0 0,-8-8 0 0 0,-1-1 0 0 0,0 0 0 0 0,0 0 0 0 0,1 0 0 0 0,-1 0 0 0 0,0 0 0 0 0,0 0 0 0 0,0 1 0 0 0,0-1 0 0 0,0 0 0 0 0,-1 0 0 0 0,1 1 0 0 0,0-1 0 0 0,1 4 0 0 0,4 13 0 0 0,2 3 0 0 0,-6-6 0 0 0,-4-11 0 0 0,0-2 0 0 0,2 1 0 0 0,-1-3 0 0 0,1 1 0 0 0,0 0 0 0 0,-1 0 0 0 0,1 0 0 0 0,0 0 0 0 0,-1 0 0 0 0,1-1 0 0 0,-1 1 0 0 0,0 0 0 0 0,1 0 0 0 0,-1-1 0 0 0,0 1 0 0 0,1-1 0 0 0,-1 1 0 0 0,-1 0 0 0 0,1 1 0 0 0,-1-1 0 0 0,1 1 0 0 0,-1-1 0 0 0,1 0 0 0 0,-1 1 0 0 0,0-1 0 0 0,1 0 0 0 0,-1 0 0 0 0,0 0 0 0 0,0-1 0 0 0,0 1 0 0 0,1 0 0 0 0,-1-1 0 0 0,0 1 0 0 0,0-1 0 0 0,-3 1 0 0 0,1 0 0 0 0,-1-1-55 0 0,0-1 1 0 0,0 1-1 0 0,0-1 0 0 0,0 0 0 0 0,0 0 1 0 0,0 0-1 0 0,0-1 0 0 0,1 1 0 0 0,-1-1 1 0 0,0 0-1 0 0,1-1 0 0 0,0 1 0 0 0,0-1 1 0 0,-1 0-1 0 0,-5-6 0 0 0,7 6-453 0 0,-1-6-4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5:4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388 141 10135 0 0,'0'0'464'0'0,"0"0"-9"0"0,0 0-87 0 0,0 0 728 0 0,4-16 3272 0 0,-4 13-4225 0 0,0 1 1 0 0,0-1-1 0 0,0 0 0 0 0,0 0 1 0 0,0 1-1 0 0,0-1 0 0 0,-1 0 1 0 0,1 0-1 0 0,-1 1 1 0 0,0-1-1 0 0,0 1 0 0 0,0-1 1 0 0,0 1-1 0 0,0-1 0 0 0,-1 1 1 0 0,1-1-1 0 0,-4-3 0 0 0,1 1 5 0 0,-1-1 0 0 0,0 1 0 0 0,0 0 0 0 0,-1 0 0 0 0,-9-7 0 0 0,8 8 10 0 0,0-1 0 0 0,0 1 0 0 0,-1 0-1 0 0,1 1 1 0 0,-1 0 0 0 0,0 0 0 0 0,0 1 0 0 0,0 0 0 0 0,0 0 0 0 0,-1 0 0 0 0,1 1 0 0 0,0 1-1 0 0,-1 0 1 0 0,1 0 0 0 0,-1 0 0 0 0,1 1 0 0 0,0 0 0 0 0,-13 4 0 0 0,8-1-128 0 0,1 0 0 0 0,-1 1 0 0 0,1 0 0 0 0,0 1 0 0 0,-15 10 0 0 0,22-13-31 0 0,0 1 0 0 0,1 0 0 0 0,-1-1 0 0 0,1 2 0 0 0,0-1 0 0 0,0 0 0 0 0,0 1 0 0 0,1 0 0 0 0,0 0 0 0 0,0 0 0 0 0,0 0 0 0 0,0 0 0 0 0,1 0 0 0 0,-3 10 0 0 0,4-12 1 0 0,0 0 0 0 0,1 0 0 0 0,0 0 0 0 0,0-1 0 0 0,0 1 0 0 0,0 0 0 0 0,0 0 0 0 0,0 0 0 0 0,1 0 0 0 0,0 0 0 0 0,-1 0 0 0 0,1 0 0 0 0,0-1 0 0 0,0 1 0 0 0,1 0 0 0 0,-1-1 0 0 0,1 1 0 0 0,-1-1 0 0 0,1 1 0 0 0,0-1 0 0 0,0 0 0 0 0,-1 0 0 0 0,5 4 0 0 0,4 2 0 0 0,0 0 0 0 0,1-1 0 0 0,0 0 0 0 0,13 5 0 0 0,-18-8 0 0 0,9 2 0 0 0,0 0 0 0 0,1-1 0 0 0,25 6 0 0 0,0-1 0 0 0,82 27 0 0 0,-118-35 59 0 0,0 0-1 0 0,-1 0 1 0 0,1 0-1 0 0,-1 0 1 0 0,0 1-1 0 0,1 0 1 0 0,-1 0-1 0 0,-1 0 1 0 0,1 0-1 0 0,0 1 1 0 0,-1 0-1 0 0,0-1 1 0 0,0 1-1 0 0,0 0 1 0 0,0 1-1 0 0,0-1 1 0 0,-1 0-1 0 0,0 1 1 0 0,0-1-1 0 0,0 1 1 0 0,-1 0-1 0 0,1 0 1 0 0,-1-1-1 0 0,0 1 1 0 0,0 0 0 0 0,-1 0-1 0 0,0 0 1 0 0,0 0-1 0 0,0 0 1 0 0,0 0-1 0 0,-1 0 1 0 0,0 0-1 0 0,0 0 1 0 0,-1 5-1 0 0,-1-1-58 0 0,-1 0 0 0 0,1 0 0 0 0,-2 0 0 0 0,1-1 0 0 0,-1 1 0 0 0,0-1 0 0 0,-1 0 0 0 0,0-1 0 0 0,0 1 0 0 0,0-1 0 0 0,-1-1 0 0 0,0 1 0 0 0,-1-1 0 0 0,1 0 0 0 0,-1-1 0 0 0,0 0 0 0 0,-1 0 0 0 0,1 0 0 0 0,-13 4 0 0 0,12-6 0 0 0,0 0 0 0 0,0-1 0 0 0,0 0 0 0 0,0 0 0 0 0,-1-1 0 0 0,1 0 0 0 0,-1 0 0 0 0,1-1 0 0 0,0 0 0 0 0,-1-1 0 0 0,1 0 0 0 0,0-1 0 0 0,-1 0 0 0 0,1 0 0 0 0,0-1 0 0 0,0 0 0 0 0,1-1 0 0 0,-1 1 0 0 0,-15-11 0 0 0,15 8-164 0 0,0-1-1 0 0,1 0 1 0 0,0 0-1 0 0,0-1 1 0 0,1 0 0 0 0,0-1-1 0 0,0 0 1 0 0,1 0-1 0 0,-9-15 1 0 0,10 14-376 0 0,1 0 1 0 0,0 0 0 0 0,1 0-1 0 0,0-1 1 0 0,0 1-1 0 0,1-1 1 0 0,0 0-1 0 0,1 1 1 0 0,0-20 0 0 0,3 8-7423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5:5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78 4607 0 0,'0'0'102'0'0,"0"0"20"0"0,0 0 6 0 0,6-4 204 0 0,-5 4 5592 0 0,-2 6-5901 0 0,1-3 73 0 0,0-1 1 0 0,-1 0-1 0 0,1 0 1 0 0,-1 0-1 0 0,0 0 0 0 0,1 1 1 0 0,-1-1-1 0 0,0 0 1 0 0,0 0-1 0 0,0 0 1 0 0,0-1-1 0 0,-1 1 1 0 0,1 0-1 0 0,0 0 1 0 0,-1-1-1 0 0,1 1 0 0 0,-1 0 1 0 0,0-1-1 0 0,0 0 1 0 0,-2 2-1 0 0,2-1-94 0 0,1-1-1 0 0,-1 0 0 0 0,0 0 1 0 0,0-1-1 0 0,1 1 0 0 0,-1 0 1 0 0,0 0-1 0 0,0-1 0 0 0,0 1 1 0 0,0-1-1 0 0,-2 0 0 0 0,3 1-68 0 0,0-1 0 0 0,0 0 1 0 0,0 0-1 0 0,0 0 0 0 0,0 0 0 0 0,0 0 0 0 0,0 0 0 0 0,0 0 0 0 0,0-1 0 0 0,0 1 0 0 0,0 0 0 0 0,0 0 0 0 0,0-1 1 0 0,1 1-1 0 0,-1-1 0 0 0,0 1 0 0 0,0-1 0 0 0,0 1 0 0 0,0-1 0 0 0,1 1 0 0 0,-1-1 0 0 0,0 0 0 0 0,1 1 0 0 0,-1-1 0 0 0,0 0 1 0 0,1 0-1 0 0,-1 1 0 0 0,1-1 0 0 0,-1 0 0 0 0,1-1 0 0 0,-2 0 165 0 0,0-1-99 0 0,1 0-1 0 0,-1 0 1 0 0,0 0 0 0 0,1 0-1 0 0,-1 0 1 0 0,1-1-1 0 0,0 1 1 0 0,0 0-1 0 0,1-1 1 0 0,-2-4-1 0 0,3-6 2 0 0,1 11 0 0 0,0 0 0 0 0,-2-1 0 0 0,5-14 0 0 0,-1 7 0 0 0,0 5 0 0 0,4-1 0 0 0,1 2 64 0 0,-5 4 128 0 0,0 0-1 0 0,-1 0 0 0 0,1 1 0 0 0,0 0 0 0 0,0 0 1 0 0,0 0-1 0 0,0 0 0 0 0,-1 0 0 0 0,8 2 0 0 0,1 3-3 0 0,-10-1-128 0 0,2-2 639 0 0,6 17 402 0 0,-7-10-1085 0 0,-3-8-16 0 0,0 0 0 0 0,1 0 0 0 0,-1 0 0 0 0,0 0 0 0 0,0 0 0 0 0,0 0 0 0 0,0 0 0 0 0,0 0 0 0 0,0 0 0 0 0,0 0 0 0 0,0 0 0 0 0,0 0 0 0 0,-1 0 0 0 0,1 0 0 0 0,0 0 0 0 0,-1 2 0 0 0,-1 0 0 0 0,2 0 57 0 0,-1-1 0 0 0,0 1 0 0 0,0-1 0 0 0,0 0 0 0 0,0 1 0 0 0,-1-1-1 0 0,1 0 1 0 0,0 1 0 0 0,-1-1 0 0 0,0 0 0 0 0,1 0 0 0 0,-1 0 0 0 0,0 0 0 0 0,0-1 0 0 0,0 1-1 0 0,0 0 1 0 0,-4 1 0 0 0,-1 1 148 0 0,-1 0 0 0 0,0 0 0 0 0,1-1-1 0 0,-12 3 1 0 0,15-6-205 0 0,0 0 0 0 0,-1 0 0 0 0,1 0 0 0 0,-1-1 0 0 0,1 1 0 0 0,0-1 0 0 0,-1 0 0 0 0,1-1 0 0 0,0 1 0 0 0,-5-3 0 0 0,2 0 0 0 0,-3-5 0 0 0,10 5 0 0 0,0 2 0 0 0,-2-6 0 0 0,2 3 0 0 0,-1 5 0 0 0,1-1 0 0 0,0 1 0 0 0,0-1 0 0 0,0 1 0 0 0,0-1 0 0 0,0 1 0 0 0,-1 0 0 0 0,1-1 0 0 0,0 1 0 0 0,0-1 0 0 0,0 1 0 0 0,1-1 0 0 0,-1 1 0 0 0,0-1 0 0 0,0 1 0 0 0,0-1 0 0 0,0 1 0 0 0,0-1 0 0 0,0 1 0 0 0,1-1 0 0 0,-1 1 0 0 0,0 0 0 0 0,0-1 0 0 0,1 1 0 0 0,-1-1 0 0 0,0 1 0 0 0,1-1 0 0 0,6-6 0 0 0,-7 5 0 0 0,2 0 0 0 0,-1 1 0 0 0,0 0 0 0 0,0-1 0 0 0,0 1 0 0 0,1 0 0 0 0,-1 0 0 0 0,0-1 0 0 0,1 1 0 0 0,-1 0 0 0 0,1 0 0 0 0,0 1 0 0 0,-1-1 0 0 0,1 0 0 0 0,0 0 0 0 0,1 0 0 0 0,3 0 0 0 0,-4 0 0 0 0,-1 0 0 0 0,1 0 0 0 0,0 1 0 0 0,0-1 0 0 0,0 1 0 0 0,0-1 0 0 0,-1 1 0 0 0,1 0 0 0 0,0-1 0 0 0,0 1 0 0 0,0 0 0 0 0,0 0 0 0 0,3 1 0 0 0,4 0 0 0 0,-6-1 0 0 0,-1 0 0 0 0,0 0 0 0 0,0 0 0 0 0,0 0 0 0 0,0 0 0 0 0,1 1 0 0 0,-1-1 0 0 0,0 1 0 0 0,0 0 0 0 0,0-1 0 0 0,0 1 0 0 0,0 0 0 0 0,0 0 0 0 0,-1 0 0 0 0,1 1 0 0 0,0-1 0 0 0,0 0 0 0 0,-1 1 0 0 0,1-1 0 0 0,2 4 0 0 0,-3-4 0 0 0,6 6 72 0 0,-7-6 9 0 0,1 1 0 0 0,-1-1-1 0 0,1 0 1 0 0,-1 1 0 0 0,1-1 0 0 0,-1 1-1 0 0,0-1 1 0 0,0 1 0 0 0,0-1 0 0 0,0 1-1 0 0,0-1 1 0 0,0 0 0 0 0,0 1 0 0 0,0-1-1 0 0,-1 1 1 0 0,1-1 0 0 0,-1 2 0 0 0,-1 4 208 0 0,2-2-381 0 0,-1 0 1 0 0,-1-1 0 0 0,1 1-1 0 0,-1 0 1 0 0,1-1-1 0 0,-1 0 1 0 0,-1 1-1 0 0,1-1 1 0 0,-1 0 0 0 0,1 0-1 0 0,-1 0 1 0 0,0 0-1 0 0,0-1 1 0 0,-1 1 0 0 0,-7 5-1 0 0,6-5 228 0 0,0 0 0 0 0,-1 0 0 0 0,0 0 0 0 0,0-1 0 0 0,0 0 0 0 0,0 0 0 0 0,0-1 0 0 0,-1 0 0 0 0,1 0 0 0 0,-1 0 0 0 0,-6 0 0 0 0,11-2-225 0 0,0 0 0 0 0,0 0-1 0 0,0 0 1 0 0,0-1 0 0 0,0 1-1 0 0,0-1 1 0 0,0 1 0 0 0,0-1-1 0 0,0 0 1 0 0,0 0 0 0 0,1 0-1 0 0,-1 0 1 0 0,0 0 0 0 0,1 0-1 0 0,-1-1 1 0 0,1 1 0 0 0,-1 0-1 0 0,1-1 1 0 0,-1 1 0 0 0,1-1-1 0 0,-2-2 1 0 0,2 2 189 0 0,-1 0 0 0 0,1 0-1 0 0,0 0 1 0 0,0-1 0 0 0,0 1 0 0 0,0 0-1 0 0,0 0 1 0 0,0-1 0 0 0,1 1 0 0 0,-1-1-1 0 0,1 1 1 0 0,0 0 0 0 0,-1-1 0 0 0,1 1 0 0 0,0-1-1 0 0,1 1 1 0 0,-1-5 0 0 0,3-2-194 0 0,0 0 0 0 0,1-1 0 0 0,-1 1 0 0 0,2 0 1 0 0,6-10-1 0 0,-9 16 141 0 0,0 0-1 0 0,1 0 1 0 0,-1 0 0 0 0,1 0 0 0 0,0 1 0 0 0,0-1 0 0 0,0 1 0 0 0,0 0-1 0 0,0 0 1 0 0,1 0 0 0 0,-1 0 0 0 0,1 0 0 0 0,-1 1 0 0 0,1 0 0 0 0,-1 0-1 0 0,7-2 1 0 0,-9 3-47 0 0,1 0 0 0 0,-1-1 0 0 0,0 1 0 0 0,0 0 0 0 0,1 0 0 0 0,-1 0 0 0 0,0 0 0 0 0,1 0 0 0 0,-1 0 0 0 0,0 0 0 0 0,0 0 0 0 0,1 1 0 0 0,-1-1 0 0 0,0 0 0 0 0,0 1 0 0 0,1-1 0 0 0,-1 1 0 0 0,1 0 0 0 0,3 2 0 0 0,0-2 0 0 0,0 0 0 0 0,0 1 0 0 0,0 0 0 0 0,0 0 0 0 0,0 0 0 0 0,0 0 0 0 0,0 1 0 0 0,4 4 0 0 0,-6-5 0 0 0,6 5 0 0 0,0 5 0 0 0,-9-8 0 0 0,0-1 0 0 0,4 16 0 0 0,-4-18 0 0 0,1 0 0 0 0,-1 0 0 0 0,0 0 0 0 0,1 0 0 0 0,-1 0 0 0 0,0 0 0 0 0,0 0 0 0 0,0 0 0 0 0,0 0 0 0 0,0 0 0 0 0,0 0 0 0 0,0 0 0 0 0,0 0 0 0 0,0 0 0 0 0,0 0 0 0 0,0 0 0 0 0,-1 0 0 0 0,1 0 0 0 0,0-1 0 0 0,-1 1 0 0 0,1 0 0 0 0,-1 0 0 0 0,1 0 0 0 0,-1 0 0 0 0,1 0 0 0 0,-2 0 0 0 0,-1 3 0 0 0,-1 7 0 0 0,3-9 0 0 0,0 0 0 0 0,0 0 0 0 0,1 0 0 0 0,-1-1 0 0 0,0 1 0 0 0,-1 0 0 0 0,1 0 0 0 0,0 0 0 0 0,0-1 0 0 0,-1 1 0 0 0,1-1 0 0 0,-1 1 0 0 0,0-1 0 0 0,1 0 0 0 0,-1 1 0 0 0,0-1 0 0 0,0 0 0 0 0,1 0 0 0 0,-1 0 0 0 0,0 0 0 0 0,0-1 0 0 0,0 1 0 0 0,0 0 0 0 0,0-1 0 0 0,-3 1 0 0 0,-25 6 0 0 0,30-7 0 0 0,-1 0 0 0 0,0 1 0 0 0,0-1 0 0 0,0 0 0 0 0,0 0 0 0 0,0 0 0 0 0,0 0 0 0 0,0 0 0 0 0,0 0 0 0 0,0 0 0 0 0,0 0 0 0 0,0 0 0 0 0,0 0 0 0 0,0-1 0 0 0,0 1 0 0 0,0 0 0 0 0,0-1 0 0 0,0 1 0 0 0,0 0 0 0 0,0-1 0 0 0,-1 0 0 0 0,-2-2 0 0 0,3 3 0 0 0,-1-1 0 0 0,0 1 0 0 0,1-1 0 0 0,-1 0 0 0 0,1 1 0 0 0,-1-1 0 0 0,1 0 0 0 0,-1 0 0 0 0,1 0 0 0 0,0 0 0 0 0,0-1 0 0 0,-1 1 0 0 0,1 0 0 0 0,0 0 0 0 0,0-1 0 0 0,-1-2 0 0 0,-2-1 0 0 0,3 4 0 0 0,0-1 0 0 0,0 1 0 0 0,0 0 0 0 0,0-1 0 0 0,0 1 0 0 0,0 0 0 0 0,1-1 0 0 0,-1 1 0 0 0,0-1 0 0 0,1 0 0 0 0,-1 1 0 0 0,1-1 0 0 0,0 1 0 0 0,-1-1 0 0 0,1 0 0 0 0,0 1 0 0 0,0-1 0 0 0,0 0 0 0 0,1-2 0 0 0,-1 0 0 0 0,0 2 0 0 0,0 1 0 0 0,0-1 0 0 0,0 0 0 0 0,1 0 0 0 0,-1 0 0 0 0,1 1 0 0 0,-1-1 0 0 0,1 0 0 0 0,-1 1 0 0 0,1-1 0 0 0,1-2 0 0 0,1 0 0 0 0,2-5 0 0 0,0 0 0 0 0,-4 7 0 0 0,0 1 0 0 0,0-1 0 0 0,0 1 0 0 0,0-1 0 0 0,0 1 0 0 0,1-1 0 0 0,-1 1 0 0 0,0 0 0 0 0,1-1 0 0 0,2 0 0 0 0,1-2 0 0 0,1-1 0 0 0,-6 4 0 0 0,0 1 0 0 0,1 0 0 0 0,-1 0 0 0 0,0-1 0 0 0,0 1 0 0 0,1 0 0 0 0,-1 0 0 0 0,0-1 0 0 0,0 1 0 0 0,1 0 0 0 0,-1 0 0 0 0,0 0 0 0 0,0-1 0 0 0,1 1 0 0 0,-1 0 0 0 0,0 0 0 0 0,1 0 0 0 0,-1 0 0 0 0,0 0 0 0 0,1 0 0 0 0,-1 0 0 0 0,0 0 0 0 0,1 0 0 0 0,-1 0 0 0 0,0 0 0 0 0,1 0 0 0 0,14 0 0 0 0,34-1 521 0 0,-45 1-353 0 0,1 1 0 0 0,-1-1 0 0 0,0 1-1 0 0,1 0 1 0 0,-1 1 0 0 0,0-1 0 0 0,0 1 0 0 0,8 4 0 0 0,-10-5-166 0 0,0 0-1 0 0,1 0 1 0 0,-1 1-1 0 0,0 0 1 0 0,0-1-1 0 0,0 1 1 0 0,0 0-1 0 0,0 0 1 0 0,2 4-1 0 0,1-1 0 0 0,-4-3-1 0 0,1-1 0 0 0,0 1 0 0 0,-1 0 0 0 0,1 0 0 0 0,-1 0 0 0 0,0-1 0 0 0,0 1 0 0 0,1 1 0 0 0,-1-1 0 0 0,0 0 0 0 0,1 4 0 0 0,0 1 0 0 0,-1-4 0 0 0,0 1 0 0 0,0 0 0 0 0,0-1 0 0 0,0 1 0 0 0,0 0 0 0 0,-1 0 0 0 0,0 0 0 0 0,0-1 0 0 0,0 1 0 0 0,0 0 0 0 0,-1 0 0 0 0,1 0 0 0 0,-1-1 0 0 0,0 1 0 0 0,0 0 0 0 0,0-1 0 0 0,-1 1 0 0 0,1-1 0 0 0,-4 5 0 0 0,4-6 0 0 0,0 0 0 0 0,0 0 0 0 0,0 0 0 0 0,0 0 0 0 0,-1 0 0 0 0,1-1 0 0 0,-1 1 0 0 0,1 0 0 0 0,-1-1 0 0 0,0 1 0 0 0,0-1 0 0 0,1 0 0 0 0,-1 0 0 0 0,-4 2 0 0 0,-4 3 0 0 0,6-4-74 0 0,0 1 1 0 0,0-1-1 0 0,-1 0 0 0 0,1 0 0 0 0,0 0 1 0 0,-1-1-1 0 0,0 0 0 0 0,1 0 0 0 0,-1 0 0 0 0,0 0 1 0 0,0-1-1 0 0,1 0 0 0 0,-1 0 0 0 0,0 0 1 0 0,0 0-1 0 0,1-1 0 0 0,-1 0 0 0 0,0 0 0 0 0,1 0 1 0 0,-1-1-1 0 0,1 1 0 0 0,-1-1 0 0 0,1 0 1 0 0,0 0-1 0 0,-1-1 0 0 0,-5-4 0 0 0,5 3 74 0 0,0 0 0 0 0,0 0 0 0 0,0-1 0 0 0,1 1 0 0 0,-1-1 0 0 0,1 0 0 0 0,1 0 0 0 0,-1-1 0 0 0,1 1 0 0 0,0-1 0 0 0,0 1 0 0 0,0-1 0 0 0,1 0 0 0 0,0 0 0 0 0,0-1 0 0 0,-1-10 0 0 0,2 7 0 0 0,0 3 0 0 0,0-1 0 0 0,1 0 0 0 0,0 1 0 0 0,0-1 0 0 0,1 1 0 0 0,3-15 0 0 0,-4 21 0 0 0,0-1 0 0 0,1 1 0 0 0,-1 0 0 0 0,1 0 0 0 0,-1-1 0 0 0,1 1 0 0 0,-1 0 0 0 0,1 0 0 0 0,0 0 0 0 0,-1-1 0 0 0,1 1 0 0 0,0 0 0 0 0,0 0 0 0 0,0 0 0 0 0,0 0 0 0 0,0 1 0 0 0,2-3 0 0 0,0 1 0 0 0,-2 1 0 0 0,-1 1 0 0 0,1-1-1 0 0,-1 0 1 0 0,1 1 0 0 0,0-1 0 0 0,-1 1-1 0 0,1-1 1 0 0,0 1 0 0 0,-1-1 0 0 0,1 1-1 0 0,0-1 1 0 0,-1 1 0 0 0,1-1-1 0 0,0 1 1 0 0,0 0 0 0 0,0 0 0 0 0,-1-1-1 0 0,1 1 1 0 0,0 0 0 0 0,1 0 0 0 0,2 0 69 0 0,1-2-68 0 0,0 1 1 0 0,0 0-1 0 0,0 0 0 0 0,0 0 0 0 0,0 1 1 0 0,1 0-1 0 0,-1 0 0 0 0,0 1 0 0 0,0-1 1 0 0,1 1-1 0 0,-1 0 0 0 0,9 3 0 0 0,-2 0-17 0 0,0 1 0 0 0,0 0 0 0 0,-1 1 0 0 0,14 8 0 0 0,-25-14 16 0 0,4 2 0 0 0,0 1 0 0 0,0-1 0 0 0,0 1 0 0 0,-1 0 0 0 0,1-1 0 0 0,-1 1 0 0 0,0 1 0 0 0,0-1 0 0 0,0 0 0 0 0,0 1 0 0 0,-1 0 0 0 0,1 0 0 0 0,-1-1 0 0 0,0 1 0 0 0,0 0 0 0 0,0 1 0 0 0,-1-1 0 0 0,0 0 0 0 0,2 7 0 0 0,-3-9 0 0 0,1-1 0 0 0,-1 1 0 0 0,0 0 0 0 0,1 0 0 0 0,-1 0 0 0 0,0-1 0 0 0,0 1 0 0 0,-1 0 0 0 0,1 0 0 0 0,0-1 0 0 0,0 1 0 0 0,-1 0 0 0 0,1 0 0 0 0,-1-1 0 0 0,0 1 0 0 0,1 0 0 0 0,-1-1 0 0 0,0 1 0 0 0,-1 1 0 0 0,-2 5 0 0 0,1-4 0 0 0,1 1 0 0 0,0-1 0 0 0,-1 0 0 0 0,0 0 0 0 0,0 0 0 0 0,0 0 0 0 0,-1-1 0 0 0,1 1 0 0 0,-1-1 0 0 0,0 0 0 0 0,0 0 0 0 0,-9 5 0 0 0,6-4 0 0 0,-1 0 0 0 0,0-1 0 0 0,-1 0 0 0 0,1 0 0 0 0,-1-1 0 0 0,-12 3 0 0 0,15-5 0 0 0,1 1 0 0 0,-1-1 0 0 0,1 0 0 0 0,-1-1 0 0 0,1 1 0 0 0,-1-1 0 0 0,1 0 0 0 0,-1-1 0 0 0,1 1 0 0 0,0-1 0 0 0,0 0 0 0 0,-1 0 0 0 0,1-1 0 0 0,1 1 0 0 0,-1-1 0 0 0,0 0 0 0 0,1-1 0 0 0,-1 1 0 0 0,1-1 0 0 0,0 0 0 0 0,0 0 0 0 0,1 0 0 0 0,-1 0 0 0 0,1-1 0 0 0,0 1 0 0 0,0-1 0 0 0,0 0 0 0 0,1 0 0 0 0,0 0 0 0 0,0 0 0 0 0,-2-7 0 0 0,3 9 0 0 0,0-1 0 0 0,1 0 0 0 0,-1 1 0 0 0,1-1 0 0 0,0 0 0 0 0,0 0 0 0 0,0 1 0 0 0,0-1 0 0 0,1 0 0 0 0,-1 1 0 0 0,1-1 0 0 0,0 0 0 0 0,0 1 0 0 0,0-1 0 0 0,1 1 0 0 0,-1-1 0 0 0,1 1 0 0 0,0 0 0 0 0,0 0 0 0 0,0 0 0 0 0,0 0 0 0 0,1 0 0 0 0,-1 0 0 0 0,1 0 0 0 0,0 1 0 0 0,4-4 0 0 0,6-3 0 0 0,-8 9 0 0 0,-2 0 0 0 0,7-2 0 0 0,0 1 0 0 0,1 0 0 0 0,-1 1 0 0 0,0 0 0 0 0,0 0 0 0 0,0 1 0 0 0,0 1 0 0 0,0 0 0 0 0,0 0 0 0 0,0 1 0 0 0,10 4 0 0 0,-15-5 165 0 0,1 1 0 0 0,-1 0-1 0 0,0 0 1 0 0,0 1 0 0 0,0-1-1 0 0,0 1 1 0 0,0 0 0 0 0,-1 0-1 0 0,0 1 1 0 0,0-1 0 0 0,4 7-1 0 0,-7-10-163 0 0,0 0 0 0 0,0 0 0 0 0,0 0-1 0 0,-1 0 1 0 0,1 1 0 0 0,0-1 0 0 0,-1 0-1 0 0,1 0 1 0 0,-1 1 0 0 0,1-1 0 0 0,-1 0 0 0 0,1 1-1 0 0,-1-1 1 0 0,0 1 0 0 0,0-1 0 0 0,0 0 0 0 0,0 1-1 0 0,0 2 1 0 0,0 0 0 0 0,0-2 0 0 0,0 0-1 0 0,0 0 1 0 0,0 0-1 0 0,0 0 1 0 0,0 0-1 0 0,0 0 1 0 0,0-1-1 0 0,-1 1 1 0 0,1 0-1 0 0,-2 4 1 0 0,1-5-6 0 0,-1 1 0 0 0,1 0 0 0 0,-1 0 0 0 0,1-1 0 0 0,-1 1 0 0 0,0 0 0 0 0,1-1 0 0 0,-1 0 0 0 0,0 1 0 0 0,0-1 0 0 0,0 0 0 0 0,0 0 0 0 0,-3 1 0 0 0,1-1-66 0 0,-1 1-1 0 0,0-1 1 0 0,1 0 0 0 0,-1-1-1 0 0,0 1 1 0 0,1-1-1 0 0,-1 0 1 0 0,0 0 0 0 0,0 0-1 0 0,1-1 1 0 0,-1 1-1 0 0,0-1 1 0 0,1-1-1 0 0,-1 1 1 0 0,1 0 0 0 0,-1-1-1 0 0,1 0 1 0 0,0 0-1 0 0,-1-1 1 0 0,1 1 0 0 0,0-1-1 0 0,1 0 1 0 0,-1 0-1 0 0,0 0 1 0 0,1 0 0 0 0,-5-6-1 0 0,6 6 72 0 0,-1 0 0 0 0,1 0 0 0 0,0 0 0 0 0,0 0 0 0 0,0 0 0 0 0,1 0 0 0 0,-1-1 0 0 0,1 1 0 0 0,0-1 0 0 0,-2-6 0 0 0,3 9 0 0 0,0 0 0 0 0,0 0 0 0 0,-1 0 0 0 0,1 0 0 0 0,0-1 0 0 0,0 1 0 0 0,0 0 0 0 0,1 0 0 0 0,-1 0 0 0 0,0 0 0 0 0,0 0 0 0 0,1 0 0 0 0,-1-1 0 0 0,0 1 0 0 0,1 0 0 0 0,-1 0 0 0 0,1 0 0 0 0,-1 0 0 0 0,2-1 0 0 0,0-1 0 0 0,9-13 0 0 0,-11 15 0 0 0,1 0 0 0 0,0 0 0 0 0,-1 0 0 0 0,1 1 0 0 0,0-1 0 0 0,0 0 0 0 0,0 0 0 0 0,-1 1 0 0 0,1-1 0 0 0,0 0 0 0 0,0 1 0 0 0,0-1 0 0 0,0 1 1 0 0,0 0-1 0 0,0-1 0 0 0,0 1 0 0 0,0 0 0 0 0,0-1 0 0 0,0 1 0 0 0,1 0 0 0 0,-1 0 0 0 0,2 0 0 0 0,2-1 63 0 0,-1 1 120 0 0,-1-1 0 0 0,1 0 0 0 0,0 1 0 0 0,0 0 0 0 0,0-1 0 0 0,0 2 0 0 0,0-1 0 0 0,4 1 0 0 0,-2 1-143 0 0,0-1 0 0 0,0 1 1 0 0,-1 1-1 0 0,1-1 0 0 0,-1 1 0 0 0,11 7 0 0 0,-14-9-40 0 0,1 1 0 0 0,-1 0 0 0 0,0-1 0 0 0,1 1 0 0 0,-1 0 0 0 0,0 0 0 0 0,0 0 0 0 0,0 1 0 0 0,2 3 0 0 0,-1 3 0 0 0,-2-8 0 0 0,0 0 0 0 0,-1 1 0 0 0,0-1 0 0 0,1 0 0 0 0,-1 1 0 0 0,0-1 0 0 0,1 1 0 0 0,-1-1 0 0 0,0 1 0 0 0,0-1 0 0 0,0 1 0 0 0,0-1 0 0 0,0 1 0 0 0,-1-1 0 0 0,1 1 0 0 0,-1 1 0 0 0,-1 1 0 0 0,2-2 0 0 0,0-1 0 0 0,0 0 0 0 0,0 0 0 0 0,-1 0 0 0 0,1 0 0 0 0,-1 0 0 0 0,1 0 0 0 0,-1 1 0 0 0,1-1 0 0 0,-1 0 0 0 0,1 0 0 0 0,-1 0 0 0 0,0-1 0 0 0,0 1 0 0 0,1 0 0 0 0,-1 0 0 0 0,0 0 0 0 0,0 0 0 0 0,0-1 0 0 0,0 1 0 0 0,0 0 0 0 0,0-1 0 0 0,-2 1 0 0 0,0 1 0 0 0,-1 1 0 0 0,-1 0 0 0 0,0-1 0 0 0,1 1 0 0 0,-1-1 0 0 0,0 0 0 0 0,0-1 0 0 0,0 1 0 0 0,-8 1 0 0 0,9-3 0 0 0,1 0 0 0 0,0 0 0 0 0,0 0 0 0 0,-1-1 0 0 0,1 1 0 0 0,0-1 0 0 0,0 0 0 0 0,0 0 0 0 0,-1 0 0 0 0,1 0 0 0 0,0 0 0 0 0,0-1 0 0 0,1 1 0 0 0,-7-5 0 0 0,5 3 0 0 0,1 0 0 0 0,-1 0 0 0 0,0-1 0 0 0,1 1 0 0 0,-1-1 0 0 0,1 0 0 0 0,-4-7 0 0 0,5 9 0 0 0,1 0 0 0 0,0 0 0 0 0,0-1 0 0 0,0 1 0 0 0,0 0 0 0 0,1-1 0 0 0,-1 1 0 0 0,0-1 0 0 0,1 1 0 0 0,0 0 0 0 0,0-1 0 0 0,-1 1 0 0 0,2-1 0 0 0,-1 1 0 0 0,0-1 0 0 0,0 1 0 0 0,1-3 0 0 0,3-9 0 0 0,-2 8 0 0 0,0-1 0 0 0,0 1 0 0 0,0-1 0 0 0,5-7 0 0 0,-6 12 0 0 0,0 0 0 0 0,0 1 0 0 0,0-1 0 0 0,0 1 0 0 0,0-1 0 0 0,0 1 0 0 0,0 0 0 0 0,1-1 0 0 0,-1 1 0 0 0,1 0 0 0 0,-1 0 0 0 0,0 0 0 0 0,1 0 0 0 0,0 0 0 0 0,-1 0 0 0 0,1 0 0 0 0,0 0 0 0 0,-1 1 0 0 0,1-1 0 0 0,2 0 0 0 0,2 0 0 0 0,-1-1 0 0 0,7-1 0 0 0,12 8 0 0 0,-20-3 0 0 0,0-1 0 0 0,0 1 0 0 0,-1 0 0 0 0,1 0 0 0 0,0 0 0 0 0,-1 0 0 0 0,1 1 0 0 0,-1 0 0 0 0,0-1 0 0 0,0 1 0 0 0,0 1 0 0 0,0-1 0 0 0,0 0 0 0 0,4 8 0 0 0,-2 1 0 0 0,-5-7 0 0 0,-1-3 0 0 0,0 3 0 0 0,1-1 0 0 0,-1 0 0 0 0,0 1 0 0 0,0-1 0 0 0,-1 0 0 0 0,1 0 0 0 0,-1 0 0 0 0,0 0 0 0 0,0 0 0 0 0,0 0 0 0 0,0 0 0 0 0,-1-1 0 0 0,0 1 0 0 0,0-1 0 0 0,0 0 0 0 0,0 0 0 0 0,-7 6 0 0 0,5-5 0 0 0,-1 0 0 0 0,1 0 0 0 0,-1-1 0 0 0,0 1 0 0 0,0-1 0 0 0,-1-1 0 0 0,1 1 0 0 0,0-1 0 0 0,-1 0 0 0 0,0 0 0 0 0,-6 0 0 0 0,11-2 0 0 0,0 1 0 0 0,0-1 0 0 0,0 0 0 0 0,-1 0 0 0 0,1 0 0 0 0,0-1 0 0 0,0 1 0 0 0,0-1 0 0 0,0 1 0 0 0,0-1 0 0 0,0 1 0 0 0,0-1 0 0 0,1 0 0 0 0,-1 0 0 0 0,0 0 0 0 0,0 0 0 0 0,0 0 0 0 0,1 0 0 0 0,-1-1 0 0 0,1 1 0 0 0,-1-1 0 0 0,1 1 0 0 0,-1-1 0 0 0,1 1 0 0 0,0-1 0 0 0,0 0 0 0 0,-2-2 0 0 0,3 2 0 0 0,-1 0 0 0 0,0 0 0 0 0,1 0 0 0 0,-1 0 0 0 0,1 0 0 0 0,0 0 0 0 0,0 0 0 0 0,0 0 0 0 0,0 0 0 0 0,0 0 0 0 0,0 0 0 0 0,0 0 0 0 0,1-3 0 0 0,8-26 0 0 0,-7 25-647 0 0,1 0-1 0 0,0 0 1 0 0,0 1-1 0 0,1-1 0 0 0,7-9 1 0 0,-2 8-5836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08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101 177 4607 0 0,'0'0'102'0'0,"0"0"20"0"0,0 0 6 0 0,0 0 51 0 0,0 0 213 0 0,0 0 96 0 0,-4-10 534 0 0,2 3 1177 0 0,1 5-2074 0 0,6-12 1726 0 0,-5 13-1850 0 0,0 0-1 0 0,0 0 1 0 0,0 0 0 0 0,0 1-1 0 0,0-1 1 0 0,1 0-1 0 0,-1 0 1 0 0,0 1-1 0 0,1-1 1 0 0,-1 0-1 0 0,1 1 1 0 0,-1-1 0 0 0,1 0-1 0 0,-1 1 1 0 0,1-1-1 0 0,-1 1 1 0 0,2-2-1 0 0,7-6 78 0 0,-9 7 43 0 0,1-1-44 0 0,0 1 1 0 0,1-1-1 0 0,-1 1 0 0 0,0 0 1 0 0,0-1-1 0 0,1 1 0 0 0,-1 0 1 0 0,1 0-1 0 0,-1 0 0 0 0,1 0 0 0 0,-1 0 1 0 0,1 0-1 0 0,-1 1 0 0 0,1-1 1 0 0,0 0-1 0 0,0 1 0 0 0,-1-1 1 0 0,1 1-1 0 0,0 0 0 0 0,0-1 0 0 0,0 1 1 0 0,-1 0-1 0 0,5 1 0 0 0,-5-1-14 0 0,0 0 0 0 0,0 0 0 0 0,0 0-1 0 0,0 0 1 0 0,0 1 0 0 0,0-1 0 0 0,-1 0-1 0 0,1 1 1 0 0,0-1 0 0 0,0 1-1 0 0,0-1 1 0 0,0 1 0 0 0,0 0 0 0 0,-1-1-1 0 0,1 1 1 0 0,0 0 0 0 0,0-1 0 0 0,-1 1-1 0 0,1 0 1 0 0,-1 0 0 0 0,1 0 0 0 0,0-1-1 0 0,-1 1 1 0 0,0 0 0 0 0,1 0 0 0 0,-1 0-1 0 0,1 0 1 0 0,-1 0 0 0 0,0 0 0 0 0,0 0-1 0 0,0 0 1 0 0,0 0 0 0 0,0 0 0 0 0,0 2-1 0 0,1 1-226 0 0,3 11 183 0 0,-6-11-19 0 0,1-1-3 0 0,1 1 3 0 0,0-3 0 0 0,0 1 0 0 0,0-1 0 0 0,0 0 0 0 0,-1 0 0 0 0,1 0 0 0 0,0 1 0 0 0,0-1 0 0 0,-1 0 0 0 0,1 0 0 0 0,-1 0 0 0 0,1 0 0 0 0,-1 1 0 0 0,1-1 0 0 0,-2 1 0 0 0,2 0 0 0 0,-1-1 0 0 0,1 0 0 0 0,-1 0 0 0 0,1 0 0 0 0,-1 0 0 0 0,1 0 0 0 0,-1 0 0 0 0,0 0 0 0 0,1 0 0 0 0,-1 0 0 0 0,0 0 0 0 0,0 0 0 0 0,1 0 0 0 0,-1 0 0 0 0,0 0 0 0 0,0-1 0 0 0,0 1 0 0 0,-2 1 0 0 0,-1 0 0 0 0,-5 4 0 0 0,5-3 0 0 0,3-2 0 0 0,1 0 0 0 0,-1-1 0 0 0,1 1 0 0 0,-1-1 0 0 0,1 1 0 0 0,-1-1 0 0 0,1 1 0 0 0,-1-1 0 0 0,1 0 0 0 0,-1 1 0 0 0,0-1 0 0 0,1 0 0 0 0,-1 1 0 0 0,0-1 0 0 0,1 0 0 0 0,-1 0 0 0 0,0 0 0 0 0,1 0 0 0 0,-1 0 0 0 0,0 1 0 0 0,0-1 0 0 0,1 0 0 0 0,-1-1 0 0 0,0 1 0 0 0,1 0 0 0 0,-1 0 0 0 0,0 0 0 0 0,1 0 0 0 0,-1 0 0 0 0,-1-1 0 0 0,-8-2 0 0 0,7 2 0 0 0,1 0 0 0 0,-1 0 0 0 0,1 1 0 0 0,0-2 0 0 0,-1 1 0 0 0,1 0 0 0 0,0 0 0 0 0,0-1 0 0 0,-3-1 0 0 0,2 0 0 0 0,1 0 0 0 0,-1 0 0 0 0,1 0 0 0 0,0 0 0 0 0,0-1 0 0 0,0 1 0 0 0,0-1 0 0 0,-1-4 0 0 0,1 3 0 0 0,1 3 0 0 0,0-1 0 0 0,0 0 0 0 0,0 0 0 0 0,0 1 0 0 0,1-1 0 0 0,-1 0 0 0 0,1 0 0 0 0,-1 0 0 0 0,1 0 0 0 0,0 0 0 0 0,0 1 0 0 0,1-1 0 0 0,-1 0 0 0 0,2-4 0 0 0,4-10 0 0 0,-5 16 9 0 0,-1 0 0 0 0,0 0-1 0 0,1 0 1 0 0,-1 0 0 0 0,1 0-1 0 0,-1 1 1 0 0,1-1 0 0 0,0 0-1 0 0,-1 0 1 0 0,1 0 0 0 0,0 1-1 0 0,0-1 1 0 0,-1 1 0 0 0,1-1 0 0 0,0 0-1 0 0,0 1 1 0 0,0-1 0 0 0,0 1-1 0 0,0 0 1 0 0,1-1 0 0 0,6-3 251 0 0,-5 2-126 0 0,-1 1-1 0 0,1 0 1 0 0,0-1 0 0 0,0 1 0 0 0,0 0 0 0 0,0 0-1 0 0,0 1 1 0 0,0-1 0 0 0,0 1 0 0 0,0-1-1 0 0,4 1 1 0 0,-6 0-134 0 0,1 0 0 0 0,-1-1 0 0 0,1 1 0 0 0,-1 0 0 0 0,1 0 0 0 0,-1 0 0 0 0,1 0 0 0 0,-1 0 0 0 0,1 1 0 0 0,-1-1 0 0 0,0 0 0 0 0,1 1 0 0 0,-1-1 0 0 0,1 1 0 0 0,-1-1 0 0 0,2 2 0 0 0,2 1 0 0 0,-2-2 40 0 0,0 0-1 0 0,0 1 0 0 0,0-1 1 0 0,0 1-1 0 0,-1 0 1 0 0,1 0-1 0 0,-1 0 0 0 0,1 0 1 0 0,-1 0-1 0 0,0 0 0 0 0,0 1 1 0 0,0-1-1 0 0,0 1 1 0 0,0 0-1 0 0,0-1 0 0 0,-1 1 1 0 0,1 0-1 0 0,-1 0 1 0 0,0 0-1 0 0,0 0 0 0 0,0 0 1 0 0,0 0-1 0 0,-1 1 0 0 0,1-1 1 0 0,-1 6-1 0 0,1-2 47 0 0,-1-1-1 0 0,-1 1 0 0 0,1 0 1 0 0,-1 0-1 0 0,0-1 0 0 0,0 1 1 0 0,-1 0-1 0 0,0-1 0 0 0,0 0 1 0 0,-1 1-1 0 0,-5 8 0 0 0,7-13-85 0 0,0 1 0 0 0,0-1 0 0 0,0 0 0 0 0,-1 0 0 0 0,1 0 0 0 0,-1 0 0 0 0,1 0 0 0 0,-4 2 0 0 0,1-1 0 0 0,3-2 0 0 0,1 0 0 0 0,-1 0 0 0 0,0-1 0 0 0,0 1 0 0 0,0-1 0 0 0,1 1 0 0 0,-1 0 0 0 0,0-1 0 0 0,0 0 0 0 0,0 1 0 0 0,0-1 0 0 0,0 1 0 0 0,0-1 0 0 0,0 0 0 0 0,0 0 0 0 0,0 0 0 0 0,0 0 0 0 0,0 0 0 0 0,0 0 0 0 0,0 0 0 0 0,-1 0 0 0 0,1 0 0 0 0,0 0 0 0 0,0 0 0 0 0,0-1 0 0 0,0 1 0 0 0,0 0 0 0 0,-1-2 0 0 0,-2 1 0 0 0,-1-1 0 0 0,1 1 0 0 0,0-1 0 0 0,1 0 0 0 0,-1 0 0 0 0,0 0 0 0 0,0-1 0 0 0,1 1 0 0 0,-1-1 0 0 0,1 0 0 0 0,0 0 0 0 0,0 0 0 0 0,0 0 0 0 0,0-1 0 0 0,1 1 0 0 0,-3-5 0 0 0,1 2 0 0 0,1-1 0 0 0,0 1 0 0 0,0-1 0 0 0,0 0 0 0 0,1 0 0 0 0,0 0 0 0 0,1 0 0 0 0,-2-10 0 0 0,2 10 0 0 0,1 5 0 0 0,-1 1 0 0 0,1-1 0 0 0,0 0 0 0 0,0 1 0 0 0,0-1 0 0 0,0 0 0 0 0,0 1 0 0 0,0-1 0 0 0,1 0 0 0 0,-1 1 0 0 0,0-1 0 0 0,1 1 0 0 0,-1-1 0 0 0,1 0 0 0 0,0 1 0 0 0,-1-1 0 0 0,1 1 0 0 0,0 0 0 0 0,0-1 0 0 0,0 1 0 0 0,2-3 0 0 0,-2 3 0 0 0,1-2 0 0 0,1 0 0 0 0,-1 0 0 0 0,1 0 0 0 0,-1 0 0 0 0,1 0 0 0 0,4-2 0 0 0,-5 3 0 0 0,-1 2 0 0 0,-1-1 0 0 0,1 1 0 0 0,-1 0 0 0 0,1-1 0 0 0,0 1 0 0 0,-1 0 0 0 0,1-1 0 0 0,0 1 0 0 0,-1 0 0 0 0,1 0 0 0 0,0 0 0 0 0,0-1 0 0 0,-1 1 0 0 0,1 0 0 0 0,0 0 0 0 0,0 0 0 0 0,-1 0 0 0 0,1 0 0 0 0,0 1 0 0 0,0-1 0 0 0,0 0 0 0 0,3 0 103 0 0,0 0-1 0 0,-1 0 0 0 0,1 1 1 0 0,0-1-1 0 0,0 1 1 0 0,-1 0-1 0 0,1 0 0 0 0,-1 0 1 0 0,1 1-1 0 0,-1-1 1 0 0,1 1-1 0 0,-1-1 0 0 0,0 1 1 0 0,1 0-1 0 0,-1 1 1 0 0,0-1-1 0 0,-1 1 0 0 0,1-1 1 0 0,3 5-1 0 0,1 1-102 0 0,-5-3 0 0 0,1 7 0 0 0,-1-8 0 0 0,-2-3 0 0 0,0 1 0 0 0,1-1 0 0 0,-1 0 0 0 0,0 1 0 0 0,0-1 0 0 0,1 0 0 0 0,-1 1 0 0 0,0-1 0 0 0,0 1 0 0 0,-1-1 0 0 0,1 0 0 0 0,0 1 0 0 0,0-1 0 0 0,-1 0 0 0 0,1 1 0 0 0,-1-1 0 0 0,0 2 0 0 0,0 0 0 0 0,0 1 0 0 0,-1-1 0 0 0,1 0 0 0 0,-1 1 0 0 0,0-1 0 0 0,0 0 0 0 0,0 0 0 0 0,0 0 0 0 0,-1 0 0 0 0,1-1 0 0 0,-4 4 0 0 0,-6 1 0 0 0,7-8 0 0 0,3 0 0 0 0,-3 1 0 0 0,1 0 0 0 0,0-1 0 0 0,-1 0 0 0 0,1 1 0 0 0,0-2 0 0 0,0 1 0 0 0,-1-1 0 0 0,1 1 0 0 0,0-1 0 0 0,0 0 0 0 0,1 0 0 0 0,-1-1 0 0 0,0 1 0 0 0,1-1 0 0 0,-6-5 0 0 0,5 4 0 0 0,-1-1 0 0 0,1-1 0 0 0,0 1 0 0 0,0 0 0 0 0,0-1 0 0 0,1 0 0 0 0,0 0 0 0 0,0 0 0 0 0,-3-11 0 0 0,5 12 0 0 0,1 0 0 0 0,-1 0 0 0 0,1 0 0 0 0,1 0 0 0 0,-1 0 0 0 0,0 0 0 0 0,1 0 0 0 0,0 0 0 0 0,1 0 0 0 0,-1 0 0 0 0,1 0 0 0 0,0 0 0 0 0,4-8 0 0 0,-6 13 0 0 0,0-1 0 0 0,0 0 0 0 0,1 1 0 0 0,-1-1 0 0 0,0 1 0 0 0,0-1 0 0 0,0 0 0 0 0,1 1 0 0 0,-1-1 0 0 0,0 1 0 0 0,1-1 0 0 0,-1 1 0 0 0,1-1 0 0 0,-1 1 0 0 0,0 0 0 0 0,1-1 0 0 0,-1 1 0 0 0,1-1 0 0 0,-1 1 0 0 0,1 0 0 0 0,0-1 0 0 0,-1 1 0 0 0,1 0 0 0 0,-1 0 0 0 0,1-1 0 0 0,-1 1 0 0 0,2 0 0 0 0,0 0 0 0 0,4-4 0 0 0,-4 3 0 0 0,1 0 0 0 0,-1-1 0 0 0,1 1 0 0 0,-1 1 0 0 0,1-1 0 0 0,-1 0 0 0 0,1 1 0 0 0,0-1 0 0 0,-1 1 0 0 0,1 0 0 0 0,3-1 0 0 0,-1 1 0 0 0,0 0 0 0 0,0 0 0 0 0,-1 1 0 0 0,1-1 0 0 0,0 1 0 0 0,0 0 0 0 0,-1 1 0 0 0,1-1 0 0 0,-1 1 0 0 0,1 0 0 0 0,7 4 0 0 0,-4-1 0 0 0,-7-3 0 0 0,1-1 0 0 0,-1 1 0 0 0,1 0 0 0 0,-1-1 0 0 0,1 1 0 0 0,-1 0 0 0 0,0 0 0 0 0,0 0 0 0 0,0 0 0 0 0,0 0 0 0 0,0 0 0 0 0,0 0 0 0 0,-1 0 0 0 0,1 0 0 0 0,-1 0 0 0 0,1 0 0 0 0,-1 1 0 0 0,0-1 0 0 0,0 0 0 0 0,0 0 0 0 0,0 0 0 0 0,0 1 0 0 0,0-1 0 0 0,-1 0 0 0 0,0 3 0 0 0,0-1 0 0 0,0 4 0 0 0,0-1 0 0 0,-1 1 0 0 0,-1-1 0 0 0,1 0 0 0 0,-1 0 0 0 0,0 0 0 0 0,-6 10 0 0 0,6-13 0 0 0,0 0 0 0 0,0 0 0 0 0,-1 0 0 0 0,1 0 0 0 0,-1-1 0 0 0,1 1 0 0 0,-1-1 0 0 0,0 0 0 0 0,0 0 0 0 0,-1-1 0 0 0,1 1 0 0 0,-6 2 0 0 0,7-5 0 0 0,1 1 0 0 0,-1 0 0 0 0,1-1 0 0 0,-1 1 0 0 0,1-1 0 0 0,-1 0 0 0 0,0 0 0 0 0,1 0 0 0 0,-1 0 0 0 0,1 0 0 0 0,-1-1 0 0 0,1 1 0 0 0,-1-1 0 0 0,1 0 0 0 0,-1 0 0 0 0,1 0 0 0 0,-4-2 0 0 0,2 1 0 0 0,1 0 0 0 0,-1 0 0 0 0,1 0 0 0 0,0-1 0 0 0,0 1 0 0 0,0-1 0 0 0,0 0 0 0 0,0 0 0 0 0,1 0 0 0 0,-4-5 0 0 0,3 3 0 0 0,0 0 0 0 0,0 0 0 0 0,1 0 0 0 0,0 0 0 0 0,0 0 0 0 0,0-1 0 0 0,-1-6 0 0 0,3 9 0 0 0,0 1 0 0 0,0-1 0 0 0,0 1 0 0 0,0-1 0 0 0,0 1 0 0 0,1-1 0 0 0,-1 1 0 0 0,1 0 0 0 0,-1-1 0 0 0,1 1 0 0 0,0 0 0 0 0,0-1 0 0 0,0 1 0 0 0,0 0 0 0 0,1 0 0 0 0,-1 0 0 0 0,1 0 0 0 0,-1 0 0 0 0,1 0 0 0 0,0 0 0 0 0,-1 0 0 0 0,1 1 0 0 0,4-3 0 0 0,-2 1 0 0 0,1 0 0 0 0,-1 1 0 0 0,1-1 0 0 0,0 1 0 0 0,0 0 0 0 0,0 0 0 0 0,0 1 0 0 0,9-2 0 0 0,43-3 0 0 0,-48 5 0 0 0,-4 0 0 0 0,0 1 0 0 0,0 0 0 0 0,0 0 0 0 0,1 0 0 0 0,-1 1 0 0 0,0 0 0 0 0,0 0 0 0 0,0 0 0 0 0,-1 0 0 0 0,1 1 0 0 0,0 0 0 0 0,0 0 0 0 0,-1 0 0 0 0,1 1 0 0 0,4 3 0 0 0,-7-5 0 0 0,-1 0 0 0 0,0 0 0 0 0,0 0 0 0 0,0 0 0 0 0,0 0 0 0 0,0 0 0 0 0,0 0 0 0 0,0 0 0 0 0,0 1 0 0 0,0-1 0 0 0,0 0 0 0 0,-1 1 0 0 0,1-1 0 0 0,0 2 0 0 0,1 2 0 0 0,-1-2 0 0 0,0 0 0 0 0,0 0 0 0 0,-1 0 0 0 0,1-1 0 0 0,0 1 0 0 0,-1 0 0 0 0,0 0 0 0 0,0 0 0 0 0,0 0 0 0 0,0 1 0 0 0,0-1 0 0 0,0 0 0 0 0,-2 4 0 0 0,0 2 0 0 0,-1 0 0 0 0,0 0 0 0 0,-5 9 0 0 0,5-13 0 0 0,-1 1 0 0 0,1-1 0 0 0,-1 0 0 0 0,0 0 0 0 0,-1-1 0 0 0,1 1 0 0 0,-1-1 0 0 0,0 0 0 0 0,0 0 0 0 0,0 0 0 0 0,-1-1 0 0 0,1 0 0 0 0,-12 5 0 0 0,14-7 0 0 0,0 0 0 0 0,-1-1 0 0 0,1 1 0 0 0,-1-1 0 0 0,0 1 0 0 0,1-1 0 0 0,-1 0 0 0 0,1 0 0 0 0,-1-1 0 0 0,1 1 0 0 0,-1-1 0 0 0,1 1 0 0 0,-1-1 0 0 0,1 0 0 0 0,0-1 0 0 0,-1 1 0 0 0,1-1 0 0 0,0 1 0 0 0,0-1 0 0 0,0 0 0 0 0,0 0 0 0 0,0 0 0 0 0,0 0 0 0 0,1-1 0 0 0,-4-3 0 0 0,2 1 0 0 0,0 0 0 0 0,1 1 0 0 0,-1-1 0 0 0,1-1 0 0 0,0 1 0 0 0,1 0 0 0 0,-1-1 0 0 0,1 0 0 0 0,0 1 0 0 0,1-1 0 0 0,-1 0 0 0 0,1 0 0 0 0,0 0 0 0 0,0-9 0 0 0,1 5 0 0 0,-1 7 0 0 0,1 0 0 0 0,0 1 0 0 0,0-1 0 0 0,1 0 0 0 0,-1 0 0 0 0,0 0 0 0 0,1 1 0 0 0,0-1 0 0 0,0 0 0 0 0,0 0 0 0 0,0 1 0 0 0,0-1 0 0 0,2-3 0 0 0,-1 2 0 0 0,0 1 0 0 0,1-1 0 0 0,-1 1 0 0 0,1 0 0 0 0,-1-1 0 0 0,1 1 0 0 0,0 1 0 0 0,0-1 0 0 0,1 0 0 0 0,-1 1 0 0 0,0-1 0 0 0,1 1 0 0 0,0 0 0 0 0,-1 0 0 0 0,1 1 0 0 0,0-1 0 0 0,7-1 0 0 0,-6 1 25 0 0,0 1-1 0 0,1 0 0 0 0,-1 0 1 0 0,1 0-1 0 0,0 1 1 0 0,-1 0-1 0 0,1 0 1 0 0,-1 0-1 0 0,1 1 0 0 0,-1 0 1 0 0,1 0-1 0 0,-1 0 1 0 0,1 0-1 0 0,-1 1 1 0 0,0 0-1 0 0,0 0 0 0 0,0 1 1 0 0,6 3-1 0 0,-6-3-36 0 0,-1 0 0 0 0,1 0 0 0 0,-1 0 0 0 0,0 1 0 0 0,0-1-1 0 0,0 1 1 0 0,-1 0 0 0 0,0 0 0 0 0,1 1 0 0 0,-1-1 0 0 0,-1 1 0 0 0,1-1-1 0 0,-1 1 1 0 0,1 0 0 0 0,-1 0 0 0 0,-1 0 0 0 0,1 0 0 0 0,-1 0 0 0 0,1 7-1 0 0,-2-8 4 0 0,0 0-1 0 0,0 0 0 0 0,-1 0 0 0 0,1 0 0 0 0,-1 0 0 0 0,0 0 0 0 0,0 0 0 0 0,-1 0 0 0 0,1 0 0 0 0,-1-1 0 0 0,0 1 0 0 0,0 0 0 0 0,0-1 0 0 0,0 0 0 0 0,-1 1 0 0 0,1-1 0 0 0,-4 3 0 0 0,2-2 11 0 0,0 0 0 0 0,0 0 0 0 0,-1 0 1 0 0,0-1-1 0 0,1 1 0 0 0,-1-1 0 0 0,0-1 0 0 0,-1 1 1 0 0,1-1-1 0 0,0 0 0 0 0,-9 3 0 0 0,10-4-1 0 0,-1-1 0 0 0,1 1 0 0 0,-1-1 0 0 0,1 0 0 0 0,-1 0 0 0 0,1 0 0 0 0,-1-1 0 0 0,1 1 0 0 0,0-1 0 0 0,-1 0 0 0 0,1 0 0 0 0,0-1 0 0 0,0 1 0 0 0,-1-1 0 0 0,1 0 0 0 0,0 0 0 0 0,1 0 0 0 0,-1-1 0 0 0,0 1 0 0 0,1-1 0 0 0,-1 0 0 0 0,1 0 0 0 0,0 0 0 0 0,0-1 0 0 0,0 1 0 0 0,0-1 0 0 0,1 0 0 0 0,0 1 0 0 0,-1-1 0 0 0,1 0 0 0 0,-3-9 0 0 0,3 8 0 0 0,1-1 0 0 0,-1 0 0 0 0,1 0 0 0 0,0 0 0 0 0,1 0 0 0 0,-1 0 0 0 0,1 0 0 0 0,0 0 0 0 0,0 0 0 0 0,3-11 0 0 0,-2 12 0 0 0,0 1 0 0 0,0-1 0 0 0,1 1 0 0 0,-1-1 0 0 0,1 1 0 0 0,0-1 0 0 0,0 1 0 0 0,1 0 0 0 0,-1 0 0 0 0,1 0 0 0 0,0 0 0 0 0,0 0 0 0 0,1 1 0 0 0,3-4 0 0 0,5-1-73 0 0,-7 8-436 0 0,-3 0-346 0 0,9-1-6332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9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0 272 8287 0 0,'0'0'191'0'0,"0"0"26"0"0,0 0 9 0 0,0 0 42 0 0,0 0 158 0 0,0 0 72 0 0,0 0 12 0 0,0 0-67 0 0,2-4-294 0 0,9-15-130 0 0,-8 17-20 0 0,0 2-1 0 0,1-3 2 0 0,0-1 0 0 0,-1 0 0 0 0,0 0 0 0 0,5-7 0 0 0,-7 9 0 0 0,15-20 0 0 0,-11 15 0 0 0,0 1 0 0 0,0-1 0 0 0,1 1 0 0 0,9-8 0 0 0,-8 8 0 0 0,0-1 0 0 0,11-13 0 0 0,-14 15 0 0 0,0 0 0 0 0,1 1 0 0 0,-1 0 0 0 0,1 0 0 0 0,0 0 0 0 0,0 1 0 0 0,10-6 0 0 0,13-9 0 0 0,-17 11 2 0 0,0 0-1 0 0,0 1 0 0 0,0 1 0 0 0,17-6 0 0 0,-7 2 65 0 0,-17 8 162 0 0,-1-1 0 0 0,1 1 0 0 0,-1-1 0 0 0,0 0 0 0 0,5-4 0 0 0,-7 5 215 0 0,53-4 1605 0 0,-31 3-1883 0 0,-20 1-165 0 0,15 4 0 0 0,14 2 0 0 0,-28-5 0 0 0,-2 0 0 0 0,-1 1 0 0 0,1-1 0 0 0,-1 0 0 0 0,1 1 0 0 0,-1-1 0 0 0,0 1 0 0 0,1 0 0 0 0,-1-1 0 0 0,1 1 0 0 0,-1 0 0 0 0,0 0 0 0 0,2 1 0 0 0,-1-1 0 0 0,-1 0 0 0 0,1 0 0 0 0,0 0 0 0 0,-1 0 0 0 0,1 0 0 0 0,-1 0 0 0 0,0 1 0 0 0,1-1 0 0 0,-1 0 0 0 0,2 3 0 0 0,0 0 0 0 0,-2-3 0 0 0,1 1 0 0 0,-1-1 0 0 0,0 1 0 0 0,0 0 0 0 0,1-1 0 0 0,-1 1 0 0 0,0 0 0 0 0,0 0 0 0 0,-1 0 0 0 0,1-1 0 0 0,0 1 0 0 0,-1 0 0 0 0,1 0 0 0 0,-1 0 0 0 0,1 0 0 0 0,-1 4 0 0 0,0-2 0 0 0,1-1 0 0 0,-1 0 0 0 0,1-1 0 0 0,-1 1 0 0 0,0 0 0 0 0,0-1 0 0 0,-1 1 0 0 0,1 0 0 0 0,0-1 0 0 0,-2 5 0 0 0,-3 17 0 0 0,2-8 0 0 0,1-3 0 0 0,1 0 0 0 0,0 0 0 0 0,1 16 0 0 0,-3-9 0 0 0,3-16 0 0 0,1-1 0 0 0,-8 19 0 0 0,5-14 0 0 0,2 1 0 0 0,2 0 0 0 0,-1-1 0 0 0,1-1 0 0 0,4-7 0 0 0,-5 0 0 0 0,0 0 0 0 0,0 0 0 0 0,0-1 0 0 0,0 1 0 0 0,0 0 0 0 0,0-1 0 0 0,0 1 0 0 0,0-1 0 0 0,0 1 0 0 0,-1-1 0 0 0,1 1 0 0 0,0-1 0 0 0,0 0 0 0 0,0 0 0 0 0,-1 1 0 0 0,1-1 0 0 0,0 0 0 0 0,-1 0 0 0 0,1 0 0 0 0,0 1 0 0 0,-1-1 0 0 0,1 0 0 0 0,-1 0 0 0 0,1-2 0 0 0,0 1 0 0 0,-1 1 0 0 0,1-1 0 0 0,0 0 0 0 0,0 0 0 0 0,0 0 0 0 0,0 1 0 0 0,0-1 0 0 0,1 1 0 0 0,-1-1 0 0 0,2-1 0 0 0,-3 2 0 0 0,2 0 0 0 0,-1 0 0 0 0,0-1 0 0 0,1 1 0 0 0,-1 0 0 0 0,1 0 0 0 0,-1 0 0 0 0,1 0 0 0 0,-1 0 0 0 0,3-1 0 0 0,26-14 0 0 0,-21 12 0 0 0,-9 4 0 0 0,0 0 0 0 0,0 0 0 0 0,0 0 0 0 0,0 0 0 0 0,0 0-1 0 0,0 0 1 0 0,0 0 0 0 0,0 0 0 0 0,1 0 0 0 0,-1 0 0 0 0,0 0 0 0 0,0 0 0 0 0,0 0-1 0 0,0 0 1 0 0,0 0 0 0 0,0 0 0 0 0,0 0 0 0 0,0 0 0 0 0,0 1 0 0 0,0-1-1 0 0,0 0 1 0 0,0 0 0 0 0,0 0 0 0 0,0 0 0 0 0,1 0 0 0 0,-1 0 0 0 0,0 0-1 0 0,0 0 1 0 0,0 0 0 0 0,0 0 0 0 0,0 0 0 0 0,0 0 0 0 0,0 0 0 0 0,0 0 0 0 0,0 0-1 0 0,0 0 1 0 0,0 0 0 0 0,0 1 0 0 0,0-1 0 0 0,0 0 0 0 0,0 0 0 0 0,0 0-1 0 0,0 0 1 0 0,0 0 0 0 0,0 0 0 0 0,0 0 0 0 0,0 0 0 0 0,0 0 0 0 0,0 0 0 0 0,0 0-1 0 0,0 0 1 0 0,0 0 0 0 0,0 1 0 0 0,0-1 0 0 0,0 0 0 0 0,0 0 0 0 0,0 0-1 0 0,0 0 1 0 0,0 0 0 0 0,0 0 0 0 0,0 0 0 0 0,0 0 0 0 0,0 0 0 0 0,-1 0 0 0 0,1 0-1 0 0,0 0 1 0 0,-4 10-9 0 0,-7 9 99 0 0,4-7 240 0 0,1 0-1 0 0,0 1 0 0 0,1-1 1 0 0,1 1-1 0 0,-5 21 0 0 0,7-27-329 0 0,-1 5 0 0 0,3-12 0 0 0,0 1 0 0 0,0-1 0 0 0,0 0 0 0 0,0 1 0 0 0,0-1 0 0 0,0 0 0 0 0,-1 1 0 0 0,1-1 0 0 0,0 0 0 0 0,0 1 0 0 0,0-1 0 0 0,-1 0 0 0 0,1 1 0 0 0,0-1 0 0 0,0 0 0 0 0,-1 0 0 0 0,1 1 0 0 0,0-1 0 0 0,0 0 0 0 0,-1 0 0 0 0,1 0 0 0 0,0 1 0 0 0,-1-1 0 0 0,0 0 0 0 0,-4 4 0 0 0,5-4 0 0 0,0 0 0 0 0,0 1 0 0 0,-1-1 0 0 0,1 0 0 0 0,0 0 0 0 0,0 0 0 0 0,-1 1 0 0 0,1-1 0 0 0,0 0 0 0 0,-1 0 0 0 0,1 0 0 0 0,0 0 0 0 0,0 1 0 0 0,-1-1 0 0 0,1 0 0 0 0,0 0 0 0 0,-1 0 0 0 0,1 0 0 0 0,0 0 0 0 0,-1 0 0 0 0,1 0 0 0 0,-1 0 0 0 0,1 0 0 0 0,0 0 0 0 0,-1 0 0 0 0,1 0 0 0 0,0 0 0 0 0,-1-1 0 0 0,1 1 0 0 0,0 0 0 0 0,-1 0 0 0 0,1 0 0 0 0,0 0 0 0 0,0 0 0 0 0,-1-1 0 0 0,1 1 0 0 0,0 0 0 0 0,0 0 0 0 0,-1-1 0 0 0,1 1 0 0 0,0 0 0 0 0,0 0 0 0 0,-1-1 0 0 0,1 1 0 0 0,0 0 0 0 0,0-1 0 0 0,0 1 0 0 0,0 0 0 0 0,-1-1 0 0 0,1 1 0 0 0,-9-7 0 0 0,6 7 0 0 0,1 1 0 0 0,-9-4 0 0 0,1 0 0 0 0,-14-6 0 0 0,-9-14 0 0 0,26 19 0 0 0,2-3 0 0 0,-7-3 0 0 0,11 9 0 0 0,1 1 0 0 0,-1-1 0 0 0,0 0 0 0 0,0 1 0 0 0,1-1 0 0 0,-1 0 0 0 0,1 0 0 0 0,-1 1 0 0 0,1-1 0 0 0,-1 0 0 0 0,1 0 0 0 0,-1 0 0 0 0,1 0 0 0 0,0 0 0 0 0,-1 0 0 0 0,1 0 0 0 0,0-1 0 0 0,-2-5-1157 0 0,2 5-4630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24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84 2759 0 0,'0'0'107'0'0,"0"0"-19"0"0,0 0 60 0 0,0 0 233 0 0,0 0 106 0 0,0 0 22 0 0,0 0-66 0 0,-1-1-294 0 0,-1-5-61 0 0,1 4 283 0 0,1 2 117 0 0,0 0 21 0 0,0 0-66 0 0,0 0-222 0 0,0 0 166 0 0,0 0 101 0 0,0 0 21 0 0,0 0-66 0 0,0 0-239 0 0,1 0-132 0 0,-1 0 0 0 0,1 0-1 0 0,0-1 1 0 0,-1 1 0 0 0,1 0 0 0 0,0 0-1 0 0,-1 0 1 0 0,1 0 0 0 0,-1 0 0 0 0,1 0-1 0 0,0-1 1 0 0,-1 2 0 0 0,1-1 0 0 0,0 0 0 0 0,-1 0-1 0 0,1 0 1 0 0,-1 0 0 0 0,1 0 0 0 0,0 0-1 0 0,-1 1 1 0 0,1-1 0 0 0,-1 0 0 0 0,1 1-1 0 0,0-1 1 0 0,-1 0 0 0 0,1 1 0 0 0,-1-1 0 0 0,1 1-1 0 0,-1 0 16 0 0,1-1 0 0 0,-1 1 0 0 0,1 0 0 0 0,-1-1 0 0 0,0 1 0 0 0,0 0 0 0 0,1-1 0 0 0,-1 1 0 0 0,0 0 0 0 0,0-1 0 0 0,0 1 0 0 0,0 0 0 0 0,0 0 0 0 0,0-1-1 0 0,0 1 1 0 0,0 0 0 0 0,0 0 0 0 0,0-1 0 0 0,0 1 0 0 0,0 0 0 0 0,-1-1 0 0 0,1 1 0 0 0,-1 1 0 0 0,1-2-198 0 0,-3 7 111 0 0,-2-2 0 0 0,4-4 76 0 0,0 0-1 0 0,0 0 0 0 0,1-1 0 0 0,-1 1 1 0 0,0 0-1 0 0,0-1 0 0 0,0 1 1 0 0,0-1-1 0 0,0 1 0 0 0,0-1 1 0 0,0 1-1 0 0,0-1 0 0 0,0 0 0 0 0,0 0 1 0 0,0 1-1 0 0,0-1 0 0 0,-1 0 1 0 0,1 0-1 0 0,0 0 0 0 0,0 0 1 0 0,0 0-1 0 0,0 0 0 0 0,-1-1 0 0 0,0 1-268 0 0,1 0-258 0 0,1 0-49 0 0,-7-7 375 0 0,6 6 232 0 0,0 1-1 0 0,0-1 1 0 0,1 0 0 0 0,-1 1 0 0 0,0-1-1 0 0,0 0 1 0 0,0 1 0 0 0,1-1 0 0 0,-1 0-1 0 0,0 0 1 0 0,1 0 0 0 0,-1 0 0 0 0,0-1-1 0 0,0 1-90 0 0,0-2-12 0 0,2-9-8 0 0,0 5 4 0 0,-1 7 0 0 0,0-1 0 0 0,0 1 0 0 0,0-1 0 0 0,0 1 0 0 0,1-1 0 0 0,-1 1 0 0 0,0-1 0 0 0,0 1 0 0 0,0-1 0 0 0,0 1 0 0 0,0-1 0 0 0,1 1 0 0 0,-1 0 0 0 0,0-1 0 0 0,0 1 0 0 0,1-1 0 0 0,-1 1 0 0 0,0 0 0 0 0,1-1 0 0 0,0 1 0 0 0,7-9 0 0 0,-1 1 0 0 0,-4 5 0 0 0,10-4 0 0 0,-5 2 0 0 0,2 3 0 0 0,-1 2 0 0 0,0 3 0 0 0,-1 4 0 0 0,-7-5 0 0 0,2 15 0 0 0,-3-13 103 0 0,0 0 0 0 0,-1 1 0 0 0,0-1 0 0 0,1 0 0 0 0,-1 0-1 0 0,-1 1 1 0 0,1-1 0 0 0,-1 0 0 0 0,1 0 0 0 0,-1 0 0 0 0,0-1 0 0 0,-1 1-1 0 0,-3 4 1 0 0,5-6-38 0 0,-1 0-1 0 0,0-1 1 0 0,1 1-1 0 0,-1-1 1 0 0,0 1-1 0 0,0-1 1 0 0,-3 1 0 0 0,-4 4 26 0 0,1-1-91 0 0,7-5 0 0 0,1 1 0 0 0,-1-1 0 0 0,1 0 0 0 0,-1 1 0 0 0,0-1 0 0 0,1 0 0 0 0,-1 1 0 0 0,0-1 0 0 0,1 0 0 0 0,-1 0 0 0 0,0 0 0 0 0,1 1 0 0 0,-1-1 0 0 0,0 0 0 0 0,0 0 0 0 0,1 0 0 0 0,-1 0 0 0 0,0 0 0 0 0,1 0 0 0 0,-1-1 0 0 0,0 1 0 0 0,-1 0 0 0 0,0-1 0 0 0,0 1-65 0 0,0 0 0 0 0,0 0 0 0 0,0-1 1 0 0,-1 1-1 0 0,1 0 0 0 0,0-1 0 0 0,0 0 0 0 0,0 1 0 0 0,0-1 0 0 0,0 0 0 0 0,0 0 0 0 0,0 0 0 0 0,1 0 0 0 0,-1 0 1 0 0,0 0-1 0 0,-2-3 0 0 0,-1 0-216 0 0,4 3-161 0 0,1-1 292 0 0,-1-1 226 0 0,1 1 0 0 0,-1-1 0 0 0,1 0 0 0 0,0 0 0 0 0,0 1 0 0 0,0-1 0 0 0,1 0 0 0 0,-1 1 0 0 0,0-1 0 0 0,1 0 0 0 0,0 1 0 0 0,0-1 0 0 0,0 0 0 0 0,0 1 0 0 0,0-1 0 0 0,0 1 0 0 0,1 0 0 0 0,-1-1 0 0 0,1 1 0 0 0,-1 0 0 0 0,1 0 0 0 0,0 0 0 0 0,0 0 0 0 0,0 0 0 0 0,4-3 0 0 0,11-8-464 0 0,-13 10 244 0 0,0-1 1 0 0,1 1-1 0 0,-1 0 0 0 0,10-5 1 0 0,-13 8 643 0 0,20-3 106 0 0,-6 4-606 0 0,-11 2 0 0 0,-2-1 0 0 0,0-1 0 0 0,-1 0 0 0 0,1 0 0 0 0,0 0 0 0 0,-1 0 0 0 0,1 0 0 0 0,-1 0 0 0 0,0 0 0 0 0,1 1 0 0 0,-1-1 0 0 0,0 1 0 0 0,0-1 0 0 0,1 1 0 0 0,-1-1 0 0 0,0 1 0 0 0,-1 0 0 0 0,1-1 0 0 0,0 1 0 0 0,0 0 0 0 0,-1 0 0 0 0,1-1 0 0 0,-1 1 0 0 0,0 0 0 0 0,1 0 0 0 0,-1 4 0 0 0,0-3 0 0 0,0-2 0 0 0,1 1 0 0 0,-1-1 0 0 0,0 1 0 0 0,0-1 0 0 0,0 1 0 0 0,0 0 0 0 0,0-1 0 0 0,-1 1 0 0 0,1-1 0 0 0,0 1 0 0 0,-1-1 0 0 0,1 1 0 0 0,-1-1 0 0 0,1 1 0 0 0,-2 1 0 0 0,-1 3 0 0 0,1-1 0 0 0,0 0 0 0 0,0-1 0 0 0,0 1 0 0 0,-1 0 0 0 0,0-1 0 0 0,0 0 0 0 0,0 1 0 0 0,-1-1 0 0 0,1 0 0 0 0,-1-1 0 0 0,0 1 0 0 0,0-1 0 0 0,0 1 0 0 0,-1-1 0 0 0,1-1 0 0 0,-8 5 0 0 0,9-6 0 0 0,-1 0 0 0 0,1 0 0 0 0,-1 0 0 0 0,0 0 0 0 0,1 0 0 0 0,-1-1 0 0 0,0 1 0 0 0,1-1 0 0 0,-1 0 0 0 0,0-1 0 0 0,0 1 0 0 0,1 0 0 0 0,-1-1 0 0 0,0 0 0 0 0,1 0 0 0 0,-1 0 0 0 0,1 0 0 0 0,-1-1 0 0 0,1 1 0 0 0,0-1 0 0 0,0 0 0 0 0,-1 0 0 0 0,1 0 0 0 0,0 0 0 0 0,1-1 0 0 0,-1 1 0 0 0,-2-4 0 0 0,1 2 0 0 0,1 1 0 0 0,-1-1 0 0 0,1 0 0 0 0,0-1 0 0 0,-3-5 0 0 0,6 8 0 0 0,0 0 0 0 0,-1 0 0 0 0,1 0 0 0 0,0 0 0 0 0,0 0 0 0 0,0 0 0 0 0,0 0 0 0 0,0 0 0 0 0,1 0 0 0 0,-1-1 0 0 0,1 1 0 0 0,-1 0 0 0 0,1 0 0 0 0,0 1 0 0 0,-1-1 0 0 0,1 0 0 0 0,0 0 0 0 0,2-3 0 0 0,1 1 0 0 0,-1 1 0 0 0,0-1 0 0 0,1 1 0 0 0,-1 0 0 0 0,1 0 0 0 0,0 0 0 0 0,0 0 0 0 0,0 1 0 0 0,6-4 0 0 0,1 1 0 0 0,1 1 0 0 0,19-6 0 0 0,-26 9 0 0 0,0 0 0 0 0,0 0 0 0 0,0 1 0 0 0,0-1 0 0 0,0 1 0 0 0,8 1 0 0 0,-13-1 0 0 0,11 1 0 0 0,-1 1 0 0 0,-1 3 0 0 0,-7-3 45 0 0,-1 0-1 0 0,1 1 1 0 0,-1-1-1 0 0,1 0 1 0 0,-1 1-1 0 0,0-1 1 0 0,0 1-1 0 0,0 0 1 0 0,0-1-1 0 0,-1 1 1 0 0,1 0-1 0 0,-1 0 1 0 0,1-1 0 0 0,-1 1-1 0 0,0 0 1 0 0,0 0-1 0 0,0-1 1 0 0,0 1-1 0 0,-1 0 1 0 0,1 0-1 0 0,-1-1 1 0 0,-1 6-1 0 0,0-3 35 0 0,0-1 0 0 0,0 1 0 0 0,0 0-1 0 0,0-1 1 0 0,0 1 0 0 0,-1-1 0 0 0,0 0-1 0 0,0 0 1 0 0,0 0 0 0 0,-1 0 0 0 0,1-1-1 0 0,-5 4 1 0 0,4-4-79 0 0,-1 1 0 0 0,0 0 0 0 0,-1 0 0 0 0,1-1 0 0 0,-1 0 0 0 0,0 0 0 0 0,-11 4 0 0 0,14-7-60 0 0,0 1-1 0 0,0-1 0 0 0,0 1 1 0 0,0-1-1 0 0,0 0 0 0 0,0 0 1 0 0,0-1-1 0 0,0 1 0 0 0,0-1 1 0 0,0 1-1 0 0,0-1 0 0 0,0 0 1 0 0,0 0-1 0 0,0 0 0 0 0,-3-2 1 0 0,0 0-354 0 0,4 1 494 0 0,0 1 0 0 0,0-1 1 0 0,0 1-1 0 0,0-1 0 0 0,1 0 0 0 0,-1 0 0 0 0,1 0 0 0 0,-1 0 0 0 0,1 0 0 0 0,0 0 0 0 0,-1 0 0 0 0,1 0 1 0 0,0 0-1 0 0,0-1 0 0 0,0-3 0 0 0,-7-12 22 0 0,6 16-120 0 0,1-1 0 0 0,0 0 1 0 0,0 0-1 0 0,0 0 0 0 0,0 1 0 0 0,1-1 0 0 0,-1 0 0 0 0,1 0 0 0 0,-1 0 0 0 0,1 0 1 0 0,0 0-1 0 0,0 0 0 0 0,1-1 0 0 0,-1 1 0 0 0,0 1 0 0 0,1-1 0 0 0,0 0 0 0 0,0 0 1 0 0,0 0-1 0 0,0 0 0 0 0,0 0 0 0 0,1 1 0 0 0,1-5 0 0 0,0 4 38 0 0,-1 0-1 0 0,1 0 1 0 0,-1 0-1 0 0,1 1 1 0 0,0-1-1 0 0,0 1 1 0 0,0-1-1 0 0,0 1 1 0 0,1 0-1 0 0,-1 0 1 0 0,1 0-1 0 0,-1 1 1 0 0,1-1-1 0 0,-1 1 1 0 0,1 0-1 0 0,0 0 1 0 0,0 0-1 0 0,0 0 1 0 0,-1 1-1 0 0,1 0 1 0 0,5-1-1 0 0,12 1-19 0 0,-16-1 0 0 0,1 1 0 0 0,0 0 0 0 0,0 0 0 0 0,-1 0 0 0 0,1 1 0 0 0,0 0 0 0 0,0 0 0 0 0,-1 0 0 0 0,1 1 0 0 0,6 2 0 0 0,-3 2 0 0 0,-8-6 0 0 0,-1 0 0 0 0,1 1 0 0 0,0-1 0 0 0,0 1 0 0 0,-1-1 0 0 0,1 1 0 0 0,0-1 0 0 0,-1 1 0 0 0,1-1 0 0 0,-1 1 0 0 0,1-1 0 0 0,-1 1 0 0 0,1 0 0 0 0,-1 0 0 0 0,1-1 0 0 0,-1 1 0 0 0,0 0 0 0 0,1-1 0 0 0,-1 1 0 0 0,0 0 0 0 0,0 0 0 0 0,1 0 0 0 0,-1 1 0 0 0,0 1 0 0 0,2 2 0 0 0,-1 1 0 0 0,1 0 0 0 0,-1 0 0 0 0,-1 0 0 0 0,1 0 0 0 0,-1 1 0 0 0,0-1 0 0 0,0 0 0 0 0,-1 0 0 0 0,0 0 0 0 0,0 0 0 0 0,0 0 0 0 0,-4 10 0 0 0,1-6 0 0 0,-1 0 0 0 0,0 0 0 0 0,0 0 0 0 0,-1-1 0 0 0,0 0 0 0 0,-13 15 0 0 0,15-20 0 0 0,0-1 0 0 0,-1 0 0 0 0,1 0 0 0 0,-1 0 0 0 0,0-1 0 0 0,0 1 0 0 0,0-1 0 0 0,0 0 0 0 0,0-1 0 0 0,0 1 0 0 0,-1-1 0 0 0,-8 1 0 0 0,12-2 0 0 0,-1 0 0 0 0,1 0 0 0 0,-1 0 0 0 0,1 0 0 0 0,-1 0 0 0 0,1-1 0 0 0,-1 0 0 0 0,1 1 0 0 0,0-1 0 0 0,-1 0 0 0 0,1 0 0 0 0,0 0 0 0 0,-1 0 0 0 0,-1-2 0 0 0,-3-2 0 0 0,1 1 0 0 0,0-1 0 0 0,-6-7 0 0 0,5 4 0 0 0,3-1 0 0 0,4 4 0 0 0,-2-4 0 0 0,1 0 0 0 0,0 0 0 0 0,0-10 0 0 0,2 15 0 0 0,-1 1 0 0 0,0 0 0 0 0,1 0 0 0 0,0 0 0 0 0,0 0 0 0 0,0-1 0 0 0,0 1 0 0 0,0 0 0 0 0,1 1 0 0 0,-1-1 0 0 0,1 0 0 0 0,3-4 0 0 0,0 1 0 0 0,0 0 0 0 0,0 0 0 0 0,0 0 0 0 0,1 0 0 0 0,0 1 0 0 0,0 0 0 0 0,0 0 0 0 0,1 1 0 0 0,-1 0 0 0 0,1 0 0 0 0,10-4 0 0 0,-5 3 0 0 0,-10 4 0 0 0,0 0 0 0 0,0 0 0 0 0,1 0 0 0 0,-1 0 0 0 0,0 1 0 0 0,1-1 0 0 0,-1 1 0 0 0,1-1 0 0 0,-1 1 0 0 0,0 0 0 0 0,1 0 0 0 0,4 0 0 0 0,3 2 292 0 0,0-1 209 0 0,0 1 1 0 0,16 5-1 0 0,-23-6-481 0 0,1 1-1 0 0,-1-1 0 0 0,0 1 1 0 0,-1-1-1 0 0,1 1 1 0 0,0 0-1 0 0,0 0 0 0 0,-1 0 1 0 0,1 1-1 0 0,-1-1 0 0 0,0 1 1 0 0,3 2-1 0 0,-4-3-19 0 0,0-1 0 0 0,0 0 0 0 0,0 0 0 0 0,0 1 0 0 0,0-1 0 0 0,-1 1 0 0 0,1-1 0 0 0,0 1 0 0 0,-1-1 0 0 0,1 1 0 0 0,-1-1 0 0 0,1 1 0 0 0,-1-1 0 0 0,0 1 0 0 0,0 0 0 0 0,1 1 0 0 0,-1 4 0 0 0,0-2-45 0 0,0 1 0 0 0,0-1-1 0 0,0 1 1 0 0,0 0 0 0 0,-1-1 0 0 0,0 1-1 0 0,0-1 1 0 0,-1 1 0 0 0,1-1-1 0 0,-1 0 1 0 0,0 0 0 0 0,-1 1 0 0 0,1-1-1 0 0,-1-1 1 0 0,0 1 0 0 0,0 0 0 0 0,-1-1-1 0 0,1 1 1 0 0,-1-1 0 0 0,0 0-1 0 0,-7 5 1 0 0,8-7 15 0 0,0 0 0 0 0,0 1 0 0 0,0-1-1 0 0,0-1 1 0 0,-1 1 0 0 0,1 0 0 0 0,-1-1 0 0 0,1 0 0 0 0,-1 0-1 0 0,0 0 1 0 0,0 0 0 0 0,1 0 0 0 0,-1-1 0 0 0,0 0-1 0 0,0 1 1 0 0,0-1 0 0 0,1-1 0 0 0,-1 1 0 0 0,0-1 0 0 0,0 1-1 0 0,0-1 1 0 0,1 0 0 0 0,-1 0 0 0 0,1-1 0 0 0,-1 1-1 0 0,1-1 1 0 0,-1 0 0 0 0,1 0 0 0 0,0 0 0 0 0,0 0 0 0 0,0-1-1 0 0,-3-2 1 0 0,1 1 68 0 0,1 0-1 0 0,0-1 1 0 0,0 0 0 0 0,0 0-1 0 0,1 0 1 0 0,-1 0-1 0 0,1-1 1 0 0,1 1 0 0 0,-1-1-1 0 0,1 0 1 0 0,0 0-1 0 0,0 0 1 0 0,0 0 0 0 0,0-7-1 0 0,1 8 9 0 0,1 0-1 0 0,0 0 1 0 0,0 0-1 0 0,0 0 1 0 0,1 0 0 0 0,-1 0-1 0 0,1 0 1 0 0,0 0-1 0 0,1 0 1 0 0,-1 0-1 0 0,1 0 1 0 0,0 1-1 0 0,0-1 1 0 0,1 1 0 0 0,-1-1-1 0 0,1 1 1 0 0,7-8-1 0 0,-7 9-18 0 0,0 0-1 0 0,0 0 0 0 0,1 1 1 0 0,-1-1-1 0 0,1 1 1 0 0,0-1-1 0 0,0 1 1 0 0,0 0-1 0 0,0 1 1 0 0,0-1-1 0 0,0 1 0 0 0,0 0 1 0 0,0 0-1 0 0,1 0 1 0 0,-1 0-1 0 0,1 1 1 0 0,-1 0-1 0 0,0 0 0 0 0,1 0 1 0 0,-1 0-1 0 0,0 1 1 0 0,8 1-1 0 0,15 7-26 0 0,-21-6 0 0 0,3 2 0 0 0,1 5 0 0 0,-8-5 0 0 0,-2-3 0 0 0,2 2 0 0 0,-1-3 0 0 0,-1 0 0 0 0,1 1 0 0 0,-1-1 0 0 0,1 0 0 0 0,-1 0 0 0 0,1 0 0 0 0,-1 0 0 0 0,0 1 0 0 0,0-1 0 0 0,0 0 0 0 0,0 0 0 0 0,0 1 0 0 0,0-1 0 0 0,0 0 0 0 0,0 0 0 0 0,0 0 0 0 0,-1 2 0 0 0,1 0 0 0 0,-1 1 0 0 0,0-1 0 0 0,0 0 0 0 0,0 0 0 0 0,0 0 0 0 0,0 0 0 0 0,0 0 0 0 0,-1 0 0 0 0,0 0 0 0 0,1 0 0 0 0,-1-1 0 0 0,0 1 0 0 0,-1-1 0 0 0,1 1 0 0 0,0-1 0 0 0,-1 0 0 0 0,1 0 0 0 0,-1 0 0 0 0,1 0 0 0 0,-1 0 0 0 0,0-1 0 0 0,0 1 0 0 0,0-1 0 0 0,0 0 0 0 0,0 1 0 0 0,0-2 0 0 0,0 1 0 0 0,-6 1 0 0 0,-6-1-167 0 0,11-4 38 0 0,2 2 24 0 0,-1 0-13 0 0,1 0 0 0 0,-1-1 0 0 0,0 1 0 0 0,1-1 1 0 0,-1 1-1 0 0,-2-4 0 0 0,1 3-40 0 0,1-1-354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2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10135 0 0,'0'0'231'0'0,"0"0"29"0"0,0 0 19 0 0,0 0 105 0 0,0 0 410 0 0,0 0 184 0 0,0 0 40 0 0,0 0-63 0 0,7 4 254 0 0,-5-4-1177 0 0,-1 1 0 0 0,0 0-1 0 0,0 0 1 0 0,-1 0 0 0 0,1 0-1 0 0,0 0 1 0 0,0 0 0 0 0,0 0-1 0 0,-1 0 1 0 0,1 0 0 0 0,0 0-1 0 0,-1 0 1 0 0,1 1 0 0 0,-1-1-1 0 0,1 0 1 0 0,-1 0 0 0 0,0 1 0 0 0,1-1-1 0 0,-1 0 1 0 0,0 1 0 0 0,0 1-1 0 0,0 2 42 0 0,-1-1-1 0 0,0 1 1 0 0,0-1-1 0 0,0 1 1 0 0,-2 4-1 0 0,1-1-26 0 0,1-1 0 0 0,-1 1 0 0 0,1 12-1 0 0,-1 2 215 0 0,-6 57 1925 0 0,4 98 0 0 0,4-160-1971 0 0,0-10-52 0 0,1 0-1 0 0,0 1 1 0 0,1-1 0 0 0,0 0-1 0 0,0 1 1 0 0,5 10 0 0 0,-2-5-167 0 0,2 0 0 0 0,11 17 0 0 0,-12-22 5 0 0,0 0 0 0 0,1 0 0 0 0,12 10 0 0 0,-18-17 0 0 0,0 0 0 0 0,0 0 0 0 0,0 0 0 0 0,0 0 0 0 0,0 0 0 0 0,0-1 0 0 0,0 1 0 0 0,0 0 0 0 0,0-1 0 0 0,0 1 0 0 0,0-1 0 0 0,0 1 0 0 0,1-1 0 0 0,-1 0 0 0 0,0 1 0 0 0,0-1 0 0 0,0 0 0 0 0,1 0 0 0 0,1 0 0 0 0,1 0 0 0 0,-1 0 0 0 0,0 0 0 0 0,-1 1 0 0 0,1-2 0 0 0,0 1 0 0 0,0 0 0 0 0,0 0 0 0 0,0-1 0 0 0,-1 0 0 0 0,1 1 0 0 0,0-1 0 0 0,-1 0 0 0 0,1-1 0 0 0,0 1 0 0 0,3-3 0 0 0,-1 1 0 0 0,-1-1 0 0 0,0 0 0 0 0,-1 0 0 0 0,1 0 0 0 0,3-6 0 0 0,5-4 0 0 0,-5 4 0 0 0,0-1 0 0 0,0 0 0 0 0,-1 0 0 0 0,-1 0 0 0 0,0-1 0 0 0,6-19 0 0 0,-1 3 0 0 0,16-46 0 0 0,20-90 0 0 0,-39 136 0 0 0,-4 16 0 0 0,0 0 0 0 0,0 0 0 0 0,-1 0 0 0 0,0-18 0 0 0,-2 31 0 0 0,0-1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0,0-1 0 0 0,0 1 0 0 0,-4 7 0 0 0,-3 11 0 0 0,-1 21 233 0 0,2 1-1 0 0,1 1 1 0 0,1 70 0 0 0,6-78 46 0 0,1 0 0 0 0,2 0 1 0 0,10 38-1 0 0,-14-64-279 0 0,1-1 0 0 0,0 1 0 0 0,1-1 0 0 0,-1 0 0 0 0,1 1 0 0 0,0-1 0 0 0,1 0 0 0 0,-1-1 0 0 0,1 1 0 0 0,1-1 0 0 0,7 9 0 0 0,-5-7 0 0 0,-1-1 0 0 0,4 3-191 0 0,-8-9-19 0 0,-1 1-265 0 0,-1-1-1034 0 0,1-1-4210 0 0,5 0-1801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3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6447 0 0,'0'0'142'0'0,"0"0"22"0"0,0 0 13 0 0,0 0 55 0 0,0 0 181 0 0,0 0 78 0 0,0 0 18 0 0,0 0-66 0 0,0-1-294 0 0,0-4 7 0 0,0 4 570 0 0,0-6 770 0 0,0 6 1511 0 0,1 1 3296 0 0,10 16-6145 0 0,-1 1 0 0 0,-1-1 0 0 0,15 37-1 0 0,12 59 271 0 0,-13-53 1161 0 0,-19-42-1585 0 0,1 0 0 0 0,0-1 0 0 0,11 21 0 0 0,4 11-4 0 0,-6-22 0 0 0,-13-19 0 0 0,-13-17 0 0 0,0-4 0 0 0,0 1 0 0 0,0-2 0 0 0,1 1 0 0 0,1-2 0 0 0,1 1 0 0 0,0-1 0 0 0,1-1 0 0 0,1 1 0 0 0,0-1 0 0 0,1-1 0 0 0,-6-28 0 0 0,-2-12 0 0 0,-8-31 0 0 0,17 72 0 0 0,5 17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0,0-1 0 0 0,0 1 0 0 0,0 0 0 0 0,0 0 0 0 0,0 0 0 0 0,0 0 0 0 0,1 0 0 0 0,-1 0 0 0 0,0 0 0 0 0,0 0 0 0 0,0-1 0 0 0,0 1 0 0 0,0 0 0 0 0,0 0 0 0 0,0 0 0 0 0,0 0 0 0 0,0 0 0 0 0,0 0 0 0 0,0 0 0 0 0,0-1 0 0 0,0 1 0 0 0,0 0 0 0 0,0 0 0 0 0,0 0 0 0 0,0 0 0 0 0,0 0 0 0 0,8 6 0 0 0,6 13 0 0 0,0-1 0 0 0,0 1 0 0 0,-2 1 0 0 0,11 24 0 0 0,-3-1 0 0 0,14 48 0 0 0,-25-69 0 0 0,3 10 0 0 0,6 8 0 0 0,-12-26 0 0 0,-5-10 0 0 0,1 0 0 0 0,0 0 0 0 0,-1 0 0 0 0,0 0 0 0 0,0 1 0 0 0,0-1 0 0 0,0 7 0 0 0,0-3 0 0 0,0-3 0 0 0,3-3 0 0 0,6 20 0 0 0,-3-10-39 0 0,-7-12 63 0 0,1 1 0 0 0,0-1 1 0 0,-1 1-1 0 0,1-1 0 0 0,-1 0 0 0 0,1 1 0 0 0,-1-1 0 0 0,1 1 0 0 0,-1 0 0 0 0,0-1 0 0 0,1 1 0 0 0,-1-1 0 0 0,0 1 0 0 0,1 0 0 0 0,-1-1 1 0 0,0 1-1 0 0,0-1 0 0 0,1 1 0 0 0,-1 1 0 0 0,1 1 345 0 0,0-1-279 0 0,-1-1 0 0 0,1 0 0 0 0,-1 0 0 0 0,1 0 1 0 0,-1 0-1 0 0,1 0 0 0 0,0 1 0 0 0,0-1 0 0 0,0 0 1 0 0,0-1-1 0 0,-1 1 0 0 0,3 2 0 0 0,-2-2-427 0 0,-1-1-138 0 0,0 0-33 0 0,0 0 133 0 0,7 7 307 0 0,-7-7 63 0 0,0 1 0 0 0,1-1 0 0 0,-1 0 0 0 0,0 0 0 0 0,1 0 0 0 0,-1 0 0 0 0,0 0 0 0 0,1 0 0 0 0,-1 0 0 0 0,0 0 0 0 0,1 0 0 0 0,-1 0 0 0 0,0 0 0 0 0,1 0 0 0 0,-1 0 0 0 0,0 0 0 0 0,0 0 0 0 0,1 0 0 0 0,-1 0 0 0 0,0 0 0 0 0,1-1 0 0 0,-1 1 0 0 0,0 0 0 0 0,1 0 0 0 0,-1 0 0 0 0,0-1 0 0 0,0 1 0 0 0,1 0 0 0 0,-1 0 0 0 0,0 0 0 0 0,0-1 0 0 0,0 1 0 0 0,1 0 0 0 0,-1 0 0 0 0,0-1 0 0 0,4-9 33 0 0,-4 9-41 0 0,12-27 13 0 0,-1-1 0 0 0,12-51 0 0 0,-20 72 0 0 0,-1-1 0 0 0,7-12 0 0 0,5-16 0 0 0,8-40 0 0 0,1-10 0 0 0,-19 74 0 0 0,9-27 0 0 0,-9 30 0 0 0,0-1 0 0 0,-1 0 0 0 0,0 0 0 0 0,1-12 0 0 0,-3 14 0 0 0,4 1 0 0 0,1 0 0 0 0,-3 4 0 0 0,-4 11 0 0 0,-1 0 0 0 0,-1 0 0 0 0,0 0 0 0 0,0 0 0 0 0,-8 10 0 0 0,0 2 0 0 0,-8 18 1 0 0,-23 40 62 0 0,29-58 419 0 0,2 1 0 0 0,0 0 0 0 0,-15 41 0 0 0,21-49-482 0 0,-10 20 0 0 0,-2 6 0 0 0,1-3 0 0 0,13-26 0 0 0,1 2 0 0 0,0 1-91 0 0,0 1-667 0 0,4-16-123 0 0,3-5 619 0 0,0-2 262 0 0,0 1 0 0 0,7-21 0 0 0,5-11 0 0 0,7-18 0 0 0,16-20 0 0 0,-15 36-58 0 0,-15 26 779 0 0,13-28 0 0 0,-23 44-278 0 0,-1 11-278 0 0,-1-2-341 0 0,0 0 1 0 0,-1-1-1 0 0,1 1 1 0 0,-1-1-1 0 0,-4 8 0 0 0,-9 23-529 0 0,9-20 902 0 0,0 0 0 0 0,-1-1 0 0 0,-11 17 0 0 0,10-19-3 0 0,1 0 0 0 0,0 1 1 0 0,2 0-1 0 0,-6 19 0 0 0,7-21-459 0 0,0 1 0 0 0,-6 13-1 0 0,4-13-29 0 0,1 1 0 0 0,1-1 0 0 0,-5 23 0 0 0,7-24 480 0 0,5-22-351 0 0,0-3 131 0 0,-1 7 35 0 0,-3-17 0 0 0,0 16 0 0 0,1 1 0 0 0,-1-1 0 0 0,0 0 0 0 0,-4-7 0 0 0,-4-11 0 0 0,5 12 0 0 0,-1-1 0 0 0,0 1 0 0 0,0 0 0 0 0,-16-18 0 0 0,14 17 0 0 0,-19-30 0 0 0,17 26 0 0 0,-22-29 0 0 0,15 22 0 0 0,2-7 0 0 0,7 10 0 0 0,7 19 0 0 0,0-1 0 0 0,1 1 0 0 0,-1-1 0 0 0,0 1 0 0 0,1-1 0 0 0,-1 0 0 0 0,1 1 0 0 0,0-1 0 0 0,-1 0 0 0 0,1 1 0 0 0,0-1 0 0 0,0-2 0 0 0,0-2 0 0 0,-2-10 0 0 0,0 10 0 0 0,-2-6 0 0 0,-2-11-1573 0 0,6 22-6294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5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310 192 11975 0 0,'0'0'267'0'0,"0"0"42"0"0,0 0 17 0 0,0 0-28 0 0,1-1-196 0 0,2 0 154 0 0,-1 0 1 0 0,0 0-1 0 0,1 0 1 0 0,-1-1-1 0 0,0 1 1 0 0,0-1-1 0 0,0 0 1 0 0,0 0-1 0 0,0 0 1 0 0,0 0-1 0 0,-1 0 1 0 0,1 0-1 0 0,0 0 1 0 0,-1 0-1 0 0,0-1 1 0 0,0 1-1 0 0,1 0 1 0 0,-1-1-1 0 0,1-4 1 0 0,-1 1-112 0 0,0 0 0 0 0,0 0 1 0 0,0 0-1 0 0,-1 0 0 0 0,0 0 0 0 0,-1-8 0 0 0,1 10-150 0 0,-1-1-1 0 0,0 1 0 0 0,0 0 1 0 0,0-1-1 0 0,0 1 0 0 0,-1 0 1 0 0,0 0-1 0 0,0 0 0 0 0,0 0 1 0 0,0 0-1 0 0,0 0 0 0 0,-1 0 1 0 0,0 1-1 0 0,0-1 0 0 0,0 1 1 0 0,0 0-1 0 0,0 0 0 0 0,-1 0 1 0 0,1 1-1 0 0,-1-1 0 0 0,0 1 1 0 0,0 0-1 0 0,0 0 0 0 0,0 0 1 0 0,0 0-1 0 0,0 1 0 0 0,-1-1 1 0 0,-5 0-1 0 0,1 0 163 0 0,0 1 1 0 0,-1-1-1 0 0,1 2 1 0 0,0-1-1 0 0,-1 2 1 0 0,1-1-1 0 0,0 1 1 0 0,0 0-1 0 0,-1 1 0 0 0,1 0 1 0 0,0 1-1 0 0,-14 5 1 0 0,14-3-17 0 0,0 0 1 0 0,1 0-1 0 0,0 1 0 0 0,0 0 1 0 0,1 0-1 0 0,-1 1 0 0 0,2 0 1 0 0,-1 0-1 0 0,1 1 0 0 0,0 0 1 0 0,0 0-1 0 0,-7 15 0 0 0,8-13-109 0 0,0-1-1 0 0,1 1 0 0 0,1 0 1 0 0,-1 1-1 0 0,2-1 0 0 0,-1 0 1 0 0,2 1-1 0 0,-1 0 0 0 0,1-1 1 0 0,1 1-1 0 0,1 15 0 0 0,0-14-31 0 0,1 0 0 0 0,0 0 0 0 0,1 0 0 0 0,5 14 0 0 0,-6-22 0 0 0,0 1 0 0 0,0-1 0 0 0,0 0 0 0 0,1 0 0 0 0,-1 0 0 0 0,1 0 0 0 0,0 0 0 0 0,0-1 0 0 0,1 1 0 0 0,-1-1 0 0 0,1 0 0 0 0,-1 0 0 0 0,1 0 0 0 0,5 2 0 0 0,-3-2 0 0 0,1-1 0 0 0,-1 0 0 0 0,1-1 0 0 0,0 1 0 0 0,0-1 0 0 0,-1-1 0 0 0,1 1 0 0 0,0-1 0 0 0,0 0 0 0 0,10-2 0 0 0,-15 2 0 0 0,1-1 0 0 0,0 1 0 0 0,-1-1 0 0 0,1 0 0 0 0,-1 0 0 0 0,1 0 0 0 0,-1 0 0 0 0,1-1 0 0 0,-1 1 0 0 0,0 0 0 0 0,3-3 0 0 0,23-23 0 0 0,-19 18 0 0 0,0-2 0 0 0,0 0 0 0 0,-1 0 0 0 0,11-22 0 0 0,-11 20 0 0 0,9-20 0 0 0,-1-1 0 0 0,12-37 0 0 0,-25 62 0 0 0,-1 3 0 0 0,0 0 0 0 0,1 1 0 0 0,5-10 0 0 0,-8 15 0 0 0,0 0 0 0 0,0 0 0 0 0,0 0 0 0 0,0 0 0 0 0,0 0 0 0 0,0 0 0 0 0,0 0 0 0 0,0 0 0 0 0,0 1 0 0 0,1-1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0,1-1 0 0 0,-1 1 0 0 0,0 0 0 0 0,0 0 0 0 0,0 0 0 0 0,0 0 0 0 0,0 0 0 0 0,0 0 0 0 0,0 0 0 0 0,0 0 0 0 0,0 0 0 0 0,0 0 0 0 0,0-1 0 0 0,1 9 0 0 0,-13 84 449 0 0,5-44 542 0 0,0 19-263 0 0,2 96 0 0 0,17 68 472 0 0,-10-207-572 0 0,-1 1-1 0 0,-4 42 1 0 0,1-56-479 0 0,0-7-133 0 0,0-8-12 0 0,-1-8-8 0 0,3-1-1104 0 0,0 0 1 0 0,1 0-1 0 0,4-16 0 0 0,-1 8-8101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6:5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1 13823 0 0,'0'0'315'0'0,"0"0"45"0"0,0 0 21 0 0,0 0-49 0 0,-7 2 1078 0 0,-4 1 1203 0 0,-23 4 1 0 0,-38 0-1052 0 0,35-5-1453 0 0,-7-1-109 0 0,0-1 0 0 0,-84-13 0 0 0,117 9 0 0 0,9 3 0 0 0,-1 1 0 0 0,1-1 0 0 0,-1 0 0 0 0,1 1 0 0 0,-1-1 0 0 0,1 1 0 0 0,-1 0 0 0 0,1-1 0 0 0,-4 2 0 0 0,-2 1 0 0 0,2 5 0 0 0,4-2 0 0 0,1 1 0 0 0,0-1 0 0 0,-1 0 0 0 0,2 0 0 0 0,-1 0 0 0 0,1 1 0 0 0,0 9 0 0 0,-2 12 0 0 0,-1-9 0 0 0,-2 0 0 0 0,-9 25 0 0 0,-1 4 0 0 0,3-21 0 0 0,5-8 0 0 0,7-18 0 0 0,0 1 0 0 0,-1-1 0 0 0,1 1 0 0 0,0 0 0 0 0,0-1 0 0 0,0 1 0 0 0,-1 0 0 0 0,1-1 0 0 0,0 1 0 0 0,0-1 0 0 0,0 1 0 0 0,0 0 0 0 0,0-1 0 0 0,0 1 0 0 0,0 0 0 0 0,1-1 0 0 0,-1 2 0 0 0,4 1 0 0 0,-3-3 0 0 0,11 7 0 0 0,-7-8 0 0 0,-3 1 0 0 0,4 0 0 0 0,0 0 0 0 0,-1-1 0 0 0,1 0 0 0 0,0 0 0 0 0,-1 0 0 0 0,1 0 0 0 0,-1-1 0 0 0,1 0 0 0 0,-1 0 0 0 0,5-3 0 0 0,74-39 0 0 0,-81 42 15 0 0,0 1 0 0 0,1-1-1 0 0,-1 1 1 0 0,0-1 0 0 0,1 1 0 0 0,-1 0-1 0 0,1 0 1 0 0,-1 1 0 0 0,1-1 0 0 0,-1 1-1 0 0,1 0 1 0 0,0 0 0 0 0,-1 0 0 0 0,1 0-1 0 0,0 0 1 0 0,-1 1 0 0 0,1 0 0 0 0,-1 0-1 0 0,1 0 1 0 0,-1 0 0 0 0,0 0 0 0 0,1 1 0 0 0,-1-1-1 0 0,0 1 1 0 0,0 0 0 0 0,0 0 0 0 0,0 0-1 0 0,0 0 1 0 0,4 6 0 0 0,0-1 135 0 0,0 0 1 0 0,0 1-1 0 0,-1 0 0 0 0,0 1 1 0 0,6 12-1 0 0,21 48 552 0 0,-32-67-701 0 0,2 6-1 0 0,-1 0 0 0 0,0 1 0 0 0,0-1 0 0 0,0 1 0 0 0,-1 0 0 0 0,-1 17 0 0 0,0-12 0 0 0,-1 1 0 0 0,0-1 0 0 0,-6 21 0 0 0,6-28 0 0 0,-1 0 0 0 0,0 0 0 0 0,-1 0 0 0 0,0-1 0 0 0,0 1 0 0 0,0-1 0 0 0,0 0 0 0 0,-1 0 0 0 0,0 0 0 0 0,-1 0 0 0 0,1 0 0 0 0,-1-1 0 0 0,0 0 0 0 0,-1 0 0 0 0,1-1 0 0 0,-1 1 0 0 0,0-1 0 0 0,0 0 0 0 0,0-1 0 0 0,0 1 0 0 0,-1-1 0 0 0,1 0 0 0 0,-1-1 0 0 0,0 0 0 0 0,0 0 0 0 0,0 0 0 0 0,0-1 0 0 0,-7 1 0 0 0,-2-1 0 0 0,1-1 0 0 0,-1 0 0 0 0,1-1 0 0 0,-1-1 0 0 0,-19-4 0 0 0,-74-25 0 0 0,99 28 0 0 0,-14-5 17 0 0,-41-20-1 0 0,54 23-43 0 0,1-1-1 0 0,-1-1 0 0 0,1 0 0 0 0,1 0 1 0 0,-17-16-1 0 0,25 22-75 0 0,0-1 1 0 0,-1 1 0 0 0,1 0 0 0 0,0 0-1 0 0,0-1 1 0 0,0 1 0 0 0,1 0-1 0 0,-1-1 1 0 0,0 1 0 0 0,0-1-1 0 0,1 1 1 0 0,-1-1 0 0 0,1 0 0 0 0,-1 1-1 0 0,1-1 1 0 0,0 1 0 0 0,0-1-1 0 0,0 0 1 0 0,0 1 0 0 0,0-1-1 0 0,0 0 1 0 0,0 1 0 0 0,0-1-1 0 0,1 0 1 0 0,0-2 0 0 0,9-12-921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8:46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88 6447 0 0,'0'0'142'0'0,"0"0"22"0"0,0 0 13 0 0,0-1-20 0 0,0-7 435 0 0,0 0-1 0 0,1 1 0 0 0,3-15 0 0 0,-2 14 68 0 0,-2 6-147 0 0,0-1-1063 0 0,2-6 4597 0 0,-1 6 68 0 0,-1 11-2939 0 0,-5 211-1160 0 0,5-166-14 0 0,0-39 507 0 0,1-1 0 0 0,0 0 0 0 0,6 25 0 0 0,-4-29-556 0 0,-2-8-289 0 0,-1-1-138 0 0,1-40 35 0 0,-1 16 102 0 0,-1-30 0 0 0,-18-77 338 0 0,17 117 0 0 0,1 1 0 0 0,1-24 0 0 0,-1-31 0 0 0,-1 64 0 0 0,-1 10 0 0 0,-1 8 0 0 0,3 19 0 0 0,1 0 0 0 0,5 44 0 0 0,0-14 0 0 0,0-7 736 0 0,0 23 520 0 0,-4-63-1256 0 0,0-6 0 0 0,-1-1 0 0 0,0 0 0 0 0,-2 15 0 0 0,1-15 0 0 0,-6-64 0 0 0,-2 12 0 0 0,2 13 0 0 0,5 15-72 0 0,0 0 0 0 0,2 0 0 0 0,-1 0 0 0 0,2 0 0 0 0,3-25-1 0 0,-1 15-1320 0 0,-3 18 1307 0 0,0 6 408 0 0,0 1 152 0 0,0 0 34 0 0,0 0-65 0 0,1 1-429 0 0,0 0-1 0 0,0 0 1 0 0,0 0 0 0 0,0 0 0 0 0,-1 1 0 0 0,1-1-1 0 0,0 0 1 0 0,-1 1 0 0 0,1-1 0 0 0,-1 0-1 0 0,1 3 1 0 0,3 23-14 0 0,-1 0 0 0 0,-1 1 0 0 0,-2-1 0 0 0,-3 33 0 0 0,2-35 0 0 0,0 90 0 0 0,1-104 0 0 0,4 0 0 0 0,-3-11-75 0 0,0 1-1 0 0,-1 0 1 0 0,1-1-1 0 0,0 0 1 0 0,0 1-1 0 0,0-1 1 0 0,0 1-1 0 0,0-1 1 0 0,0 0-1 0 0,0 0 1 0 0,0 0-1 0 0,0 1 1 0 0,0-1-1 0 0,0 0 1 0 0,0 0-1 0 0,0 0 1 0 0,0 0-1 0 0,0-1 1 0 0,0 1-1 0 0,0 0 1 0 0,0 0-1 0 0,0-1 1 0 0,0 1-1 0 0,-1 0 1 0 0,1-1-1 0 0,0 1 1 0 0,0-1-1 0 0,0 1 1 0 0,0-1-1 0 0,-1 1 1 0 0,1-1-1 0 0,0 0 1 0 0,0 1-1 0 0,-1-1 1 0 0,1 0-1 0 0,0-1 1 0 0,4-6-948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8:47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76 10135 0 0,'0'0'231'0'0,"0"0"29"0"0,0 0 19 0 0,0 0 105 0 0,0 0 410 0 0,-10-1 2157 0 0,-6-1-2089 0 0,-22 0 1 0 0,4 0-247 0 0,-291-24 3480 0 0,221 27-4096 0 0,-1 0 0 0 0,80-2 0 0 0,288 10-1992 0 0,-191-6 1661 0 0,82-6 0 0 0,-98-5 994 0 0,-38 5-691 0 0,34-2-1 0 0,-31 4 29 0 0,-11 1 0 0 0,-24 4 0 0 0,-14 0 0 0 0,-122-6 0 0 0,110 0 199 0 0,-107-2 1650 0 0,137 4-1849 0 0,1 2 0 0 0,28-4 0 0 0,25 0 0 0 0,-19 1 0 0 0,34-5 0 0 0,-14-1 0 0 0,50 0 0 0 0,1 0 0 0 0,-57 3-32 0 0,42 3 0 0 0,-79 1-305 0 0,-4 0-138 0 0,-80 4-4898 0 0,65-3 3838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11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2759 0 0,'0'0'107'0'0,"0"0"-19"0"0,-7 5 5 0 0,-2 4-93 0 0,7-7 0 0 0,-12 12 0 0 0,7-5 0 0 0,-2 8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1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63 4607 0 0,'0'0'102'0'0,"0"0"20"0"0,0 0 6 0 0,8-6 1440 0 0,28-12 1504 0 0,-35 18-2560 0 0,11 0 592 0 0,16 1-1088 0 0,-26-1 28 0 0,-1 0 0 0 0,1 0 1 0 0,-1 0-1 0 0,1 0 0 0 0,0 0 0 0 0,-1-1 0 0 0,1 1 0 0 0,-1 0 0 0 0,1-1 0 0 0,-1 1 0 0 0,0-1 0 0 0,3 0 0 0 0,1-1 314 0 0,-4 1 151 0 0,1 2-66 0 0,-13 3-263 0 0,-8 0-195 0 0,-37 10 15 0 0,54-14 0 0 0,0 1 0 0 0,-1 0 0 0 0,1-1 0 0 0,-1 0 0 0 0,1 1 0 0 0,-1-1 0 0 0,1 0 0 0 0,-4-1 0 0 0,-18 1 0 0 0,20-2 2 0 0,8-1-7 0 0,9-3 80 0 0,12 0 320 0 0,0 1 1 0 0,0 2-1 0 0,1 0 0 0 0,33 1 0 0 0,-50 2-395 0 0,-19-4 0 0 0,-12 0 0 0 0,-1 2-372 0 0,14 1-112 0 0,-1 0 0 0 0,0 0-1 0 0,1-1 1 0 0,-19-6 0 0 0,18 3-539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13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8287 0 0,'0'0'191'0'0,"0"0"26"0"0,0 0 9 0 0,0-3-34 0 0,3-10-154 0 0,0 3-38 0 0,0-1 368 0 0,1 1 1 0 0,0-1-1 0 0,8-14 0 0 0,6-11 239 0 0,-16 31-607 0 0,1 1 0 0 0,0-1 0 0 0,-1 0 0 0 0,2 1 0 0 0,-1 0 0 0 0,0 0 0 0 0,1 0 0 0 0,0 0 0 0 0,8-6 0 0 0,9-11 0 0 0,0-1 0 0 0,-6 6 0 0 0,-2 3 0 0 0,0 0 0 0 0,1 1 0 0 0,17-11 0 0 0,-30 22 0 0 0,0 0 0 0 0,1 0 0 0 0,-1-1 0 0 0,1 2 0 0 0,-1-1 0 0 0,1 0 0 0 0,-1 0 0 0 0,1 0 0 0 0,-1 1 0 0 0,4-2 0 0 0,12-3 0 0 0,-13 3 293 0 0,0 1-1 0 0,0 0 1 0 0,1 0 0 0 0,-1 0-1 0 0,0 0 1 0 0,9 1-1 0 0,-2 0 391 0 0,1 1 0 0 0,13 3-1 0 0,-22-4-682 0 0,13 6 0 0 0,-12-5 0 0 0,13 8 0 0 0,8 10 0 0 0,-24-18 0 0 0,0 0 0 0 0,1 0 0 0 0,-1 1 0 0 0,0-1 0 0 0,0 0 0 0 0,0 1 0 0 0,0-1 0 0 0,0 1 0 0 0,0-1 0 0 0,0 1 0 0 0,0 0 0 0 0,-1-1 0 0 0,1 1 0 0 0,0 0 0 0 0,-1 1 0 0 0,4 7 0 0 0,0-2 0 0 0,0 1 0 0 0,-1-1 0 0 0,0 0 0 0 0,0 1 0 0 0,2 15 0 0 0,5 15 0 0 0,-9-35 0 0 0,0 0 0 0 0,0 0 0 0 0,-1 0 0 0 0,1 0 0 0 0,-1 7 0 0 0,1-4 0 0 0,-1 1 0 0 0,1 0 0 0 0,1 0 0 0 0,1 7 0 0 0,1-3 0 0 0,-1 0 0 0 0,-1 1 0 0 0,0-1 0 0 0,-1 1 0 0 0,0-1 0 0 0,-1 1 0 0 0,-2 17 0 0 0,0-15 0 0 0,1-12 0 0 0,1-3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0,2-11 0 0 0,5-15 0 0 0,8 8 0 0 0,-12 14 0 0 0,1-1 0 0 0,0 1 0 0 0,5-11 0 0 0,-2 3 0 0 0,0 1 0 0 0,1-1 0 0 0,17-18 0 0 0,-17 21 0 0 0,-5 6 0 0 0,9-3 0 0 0,-4 1 0 0 0,1 1 0 0 0,-9 4 0 0 0,0 0 0 0 0,0 0 0 0 0,0 0 0 0 0,0 0 0 0 0,1 0 0 0 0,-1-1 0 0 0,0 1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1 0 0 0,1-1 0 0 0,-1 0 0 0 0,0 0 0 0 0,0 0 0 0 0,0 0 0 0 0,0 0 0 0 0,0 0 0 0 0,0 0 0 0 0,0 1 0 0 0,0-1 0 0 0,0 0 0 0 0,0 0 0 0 0,1 0 0 0 0,-1 0 0 0 0,0 0 0 0 0,0 0 0 0 0,0 1 0 0 0,0-1 0 0 0,0 0 0 0 0,0 0 0 0 0,0 0 0 0 0,0 0 0 0 0,0 0 0 0 0,0 1 0 0 0,0-1 0 0 0,0 0 0 0 0,0 0 0 0 0,0 0 0 0 0,0 0 0 0 0,-1 0 0 0 0,1 0 0 0 0,0 1 0 0 0,-3 5 0 0 0,-7 9 489 0 0,0 0 0 0 0,-1 0 1 0 0,-18 18-1 0 0,15-18-398 0 0,13-12-91 0 0,0-2 0 0 0,1 0 0 0 0,-1 0 0 0 0,1-1 0 0 0,-1 1 0 0 0,0 0 0 0 0,1-1 0 0 0,-1 1 0 0 0,0 0 0 0 0,1-1 0 0 0,-1 1 0 0 0,0-1 0 0 0,0 1 0 0 0,0-1 0 0 0,1 1 0 0 0,-1-1 0 0 0,0 0 0 0 0,-2 1 0 0 0,-2 2-175 0 0,0-1 0 0 0,-1 1 0 0 0,1-1-1 0 0,-10 2 1 0 0,4-4 51 0 0,1-1 0 0 0,-1 0 0 0 0,1-1 0 0 0,-1 0 0 0 0,1-1 0 0 0,0 0 0 0 0,0 0 0 0 0,-17-9 0 0 0,23 10 124 0 0,0-1 0 0 0,0 0 0 0 0,0 0 0 0 0,0 0 0 0 0,1 0 0 0 0,-1-1 0 0 0,1 1 0 0 0,0-1 0 0 0,0 0 0 0 0,0 0 0 0 0,-3-8 0 0 0,1 5 210 0 0,5 6-145 0 0,-1 1 0 0 0,1-1 1 0 0,0 0-1 0 0,-1 0 0 0 0,1 0 1 0 0,0 1-1 0 0,-1-1 0 0 0,1 0 1 0 0,0 0-1 0 0,0 0 0 0 0,0 0 1 0 0,-1 0-1 0 0,1 0 0 0 0,0 1 1 0 0,0-1-1 0 0,1 0 0 0 0,-1 0 1 0 0,0 0-1 0 0,0 0 0 0 0,0 0 1 0 0,0 0-1 0 0,1 1 0 0 0,0-2 0 0 0,-1 1-67 0 0,0 0-1033 0 0,0 1-401 0 0,0 0-78 0 0,0 0-20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8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17503 0 0,'4'2'173'0'0,"1"1"-1"0"0,-1-1 1 0 0,1 0 0 0 0,-1 0-1 0 0,1-1 1 0 0,0 1-1 0 0,-1-1 1 0 0,1 0 0 0 0,0 0-1 0 0,0 0 1 0 0,9-1 0 0 0,7 0-195 0 0,31-5 0 0 0,-24 2 845 0 0,-17 2-616 0 0,100-6-697 0 0,-91 7-1363 0 0,-1 1 0 0 0,0 1 0 0 0,34 7 0 0 0,-44-7 321 0 0,-8-1-4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8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13823 0 0,'0'0'630'0'0,"0"0"-13"0"0,1 1-252 0 0,2 2-58 0 0,1 0 0 0 0,-1 0 0 0 0,1 0 0 0 0,-1-1 0 0 0,1 1-1 0 0,0-1 1 0 0,0 0 0 0 0,0 0 0 0 0,0-1 0 0 0,0 1 0 0 0,0-1-1 0 0,0 0 1 0 0,1 0 0 0 0,-1 0 0 0 0,0 0 0 0 0,1-1 0 0 0,-1 0 0 0 0,1 0-1 0 0,-1 0 1 0 0,6-1 0 0 0,129-20 1284 0 0,-102 14-1542 0 0,-3 0-185 0 0,-23 4-238 0 0,0 0 0 0 0,15-1-1 0 0,-21 4-362 0 0,0 0 0 0 0,0 0 0 0 0,0 1-1 0 0,9 1 1 0 0,14 4-6202 0 0,-19-5 3359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8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17503 0 0,'0'0'803'0'0,"0"0"-18"0"0,14 10 410 0 0,-12-6-1017 0 0,0 0-1 0 0,0-1 1 0 0,0 1 0 0 0,0 0-1 0 0,0 0 1 0 0,-1 0 0 0 0,0 0-1 0 0,0 1 1 0 0,0-1 0 0 0,0 8-1 0 0,0 4 1127 0 0,-3 27-1 0 0,0-6-583 0 0,5 94-720 0 0,30 204 0 0 0,-15-275-269 0 0,-17-58-1135 0 0,-1-2-511 0 0,0 0-1131 0 0,0 0-4120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9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17503 0 0,'0'0'399'0'0,"1"1"60"0"0,5 2-286 0 0,-1-1 0 0 0,1 1 0 0 0,-1-1 0 0 0,1-1 0 0 0,-1 1 0 0 0,1-1 0 0 0,0 0 0 0 0,0 0 0 0 0,9 0 0 0 0,8-1 1261 0 0,28-5 0 0 0,-3 1-898 0 0,-3 2-536 0 0,62 1 0 0 0,-73 2-257 0 0,-17-1-1050 0 0,1 1 0 0 0,30 5 0 0 0,-27 0-227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1T16:30:48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10282 10712 20271 0,'0'0'448'0,"0"0"80"0,0 0 32 0,-1 6 16 0,-1 1-576 0,2-7 0 0,0 0 0 0,0 0 0 16,0 0 1744-16,0 0 240 0,0 0 64 0,0 0 0 15,0 0-832-15,0 0-144 0,0 0-48 0,0 0 0 16,0 0-816-16,0 0-208 0,0 0 0 0,0 0 0 16,0 0 864-16,0 0 128 0,0 0 32 0,0 0 0 15,0 0-832-15,11-3-192 0,0 1 0 0,-1 0 0 16,-10 2 864-16,12 0 128 0,3 0 32 0,-1 2 0 15,-1 0-832-15,1 1-192 0,4-2 0 0,3 2 0 16,0 1 0-16,4-2 0 0,1 2 0 0,-2-2 0 16,3 0 0-16,0 1 0 0,0-3 0 0,1 0 0 15,-4 0 0-15,3 0 0 0,0 0 0 0,-1 1 0 0,-1-2 0 16,0 1 0-16,-1-4 0 0,2 1 0 0,0-1 0 16,-1 2 0-16,-4 2 0 0,-1 0 0 0,-3 0 0 0,0-3 0 15,1 3 0-15,-1 0 0 0,0-1 0 0,-6 1 0 16,0 0 0-16,-2 1 0 0,0 2 0 0,-2-1 0 15,-7-2 0-15,0 0 0 0,0 0 0 0,0 0 0 16,0 0 0-16,-6 8 0 16,0 1-768-16,-5 0-208 0,-2-1-48 0,-2-1 0 0,-3 1 832 0,-2-1 192 15,0 0 0-15,1 1 0 0,-2 0 0 0,1-1 0 16,3 0 0-16,1-1 0 0,-1 0 0 0,0-1 0 16,1 3 0-16,2 1 0 0,2-3 0 0,0 1 0 15,0-1 0-15,1 0 0 0,0-1 0 0,2 1 0 0,3-3 0 16,-1 1 0-16,-1 1 768 0,3-1 208 0,5-4 48 15,0 0 0-15,-6 4-832 0,6-4-192 0,0 0 0 0,0 0 0 16,-4 6 0-16,4-6 0 0,0 0 0 0,0 0 0 16,0 0 0-16,0 0 0 0,0 0 0 0,0 0 0 15,0 0 0-15,0 0 0 0,0 0 0 0,0 0 0 16,0 0 0-16,0 0 0 0,9 0 0 0,0-1 0 16,0-1 0-16,1-1 0 0,1 0 0 0,1-1 0 15,1-2 0-15,0-1 0 0,-2 7 0 0,1-2 0 16,0-1 0-16,1 2 0 0,3-4 0 0,-2 1 0 15,-2 0 0-15,1 0 0 0,1-1 0 0,0 1 0 16,-2 0 0-16,0-1 0 0,1-2 0 0,0-1 0 16,0 2 0-16,-1 1 0 0,-2-1 0 0,-2 0 0 31,-2-3-768-31,1 2-208 0,0 1-48 0,-2-1 0 0,-1 1 832 0,-3-1 192 0,-4 2 0 0,-1 0 0 16,-1-1 768-16,-1 1 208 0,-5-1 48 0,1 2 0 0,-2-3-832 0,-2 2-192 15,-2 1 0-15,0 0 0 0,1 0 0 0,-1-1 0 16,1 1 0-16,-2 0 0 0,0-2 0 0,1 1 0 15,2 1 0-15,-1 0 0 0,1-1 864 0,2 1 128 16,0 0 32-16,2-1 0 0,0-1-832 0,1 0-192 16,1 2 0-16,0-1 0 0,0-1 0 0,3 1 0 15,5 5 0-15,0 0 0 0,-5-5 0 0,5 5 0 16,-3-5 0-16,3 5 0 0,0 0 0 0,0 0 0 16,0-7 0-16,0 7 0 15,0 0-768-15,0 0-208 0,0 0-48 0,0 0 0 16,0 0-4912-16,5 3-976 0,-1 1-208 0,1 1-48 0</inkml:trace>
  <inkml:trace contextRef="#ctx0" brushRef="#br0" timeOffset="29949.67">10271 14928 16575 0,'0'0'736'0,"0"0"160"0,0 0-720 0,0 0-176 0,0 0 0 0,0 0 0 15,0 0 848-15,0 0 144 0,0 0 32 0,0 0 0 16,0 0 816-16,0 0 160 0,0 0 48 0,0 0 0 15,0 0-1648-15,0 0-400 0,0 0 0 0,0 0 0 16,0 0 896-16,0 0 112 0,1-2 16 0,2-5 0 16,-1 2 0-16,-2 5 0 0,0 0 0 0,0 0 0 15,0 0 0-15,8 0 0 0,2 0 0 0,2-1 0 16,-1 2-832-16,-1 0-192 0,-1-1 0 0,0 1 0 16,-1 1 0-16,3-4 0 0,2-1 0 0,1 1 0 0,0 4 0 15,3-4 0-15,3 0 0 0,-1 0 0 0,2 1 0 0,-1 0 0 16,-1-1 0-16,2 1 0 0,1-2 0 0,0 2 0 15,1-1 0-15,-1-2 0 0,0-2 0 0,0 3 0 16,0-5 0-16,-1 1 0 0,-1-1 0 0,-1 3 0 16,1 3 0-16,-2 2 0 0,-1 0 0 0,-1 0 0 15,-2 0 0-15,-1 1 0 0,0-1 0 0,0-1 0 16,-1 2 0-16,-2 0 0 0,-2 3 0 0,1-1 0 16,-4-6 0-16,2 3 0 0,-3 4 0 0,-4-4 0 15,0 0 0-15,0 0 0 0,0 8 0 0,0-2 0 16,0-6 0-16,-1 7 0 0,-2 1 0 0,-1-2 0 15,-2 1 0-15,-1-1 0 0,-2 1 0 0,1 1 0 16,-2 1 0-16,-2-2 0 0,0 0 0 0,0 2 0 16,1 2 0-16,-1-1 0 0,0 0 0 0,1 1 0 15,-1 1 0-15,0-2 0 0,-1 2 0 0,0-1 0 16,0 0 0-16,1 2 0 0,0 0 0 0,1 3 0 0,-1-5 0 0,0 4 0 16,-1-1 0-16,0 0 0 15,1 1 0-15,1 0 0 0,0-2 0 0,1-1 0 0,1-3 0 16,1 0 0-16,0 1 0 0,2-1 0 0,0-5 0 0,2 1 0 15,4-5 0-15,0 0 0 0,0 0 0 0,0 0 0 16,0 0 0-16,0 0 0 0,0 0 0 0,0 0 0 16,0 0 0-16,0 0 0 0,0 0 0 0,6-8 0 15,0 0 0-15,2-2 0 0,2-1 0 0,1 6 0 16,-11 5 0-16,12-8 0 0,2-9 0 0,0 2 0 16,1 2 0-16,-1-2 0 0,-1 1 0 0,0 2 0 0,0 2 0 15,1 1 0-15,1-2 0 0,-2 2 0 0,0 0 0 0,0 0 0 16,0 1 0-16,1 0 0 0,-1 0 0 0,0 2 0 15,-1-1 0-15,0 2 0 0,-2-4 0 0,1 2 0 16,-2 2 0-16,-1-1 0 0,-2-1 0 0,-2 1 0 16,-4 6 0-16,4-7 0 0,-4 7 0 0,0-8 0 15,-4-2 0-15,-1 2 0 0,-2 2 0 0,-3 0 0 16,-4-4 0-16,-2 2 0 0,0 3 0 0,-2-2 0 16,-2 0 0-16,0 0 0 0,-1-2 864 0,0 1 128 15,1 2 32-15,1-1 0 0,0-2-832 0,3 1-192 16,-1 2 0-16,0-1 0 0,0 1 0 0,4 0 0 15,4 1 0-15,-1 0 0 0,1 0 0 0,3 1 0 16,6 4 0-16,0 0 0 0,0 0 0 0,0 0 0 16,0 0 0-16,4-4 0 0,-4 4 0 0,9-4 0 0,1 3 0 15,3-2 0 1,2 0-2416-16,0 2-528 0,2 0-96 0,3 1-32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0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19351 0 0,'0'0'439'0'0,"0"0"62"0"0,2 1 33 0 0,4 2-374 0 0,1 0 1 0 0,-1 0-1 0 0,1-1 1 0 0,-1 0-1 0 0,1 0 1 0 0,0-1-1 0 0,0 1 1 0 0,0-1-1 0 0,0-1 1 0 0,0 0-1 0 0,0 0 1 0 0,9-1-1 0 0,22-2 30 0 0,1 2-1 0 0,42 3 1 0 0,-33 0-151 0 0,67 7-2832 0 0,-89-9 1770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0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17503 0 0,'0'0'399'0'0,"0"0"60"0"0,0 0 21 0 0,0 0-59 0 0,0 0-204 0 0,0 0 170 0 0,0 0 101 0 0,0 0 21 0 0,0 0-66 0 0,1-6-278 0 0,-1 5-165 0 0,0 1 0 0 0,0-1 0 0 0,0 1 0 0 0,1-1 0 0 0,-1 1 0 0 0,0-1 0 0 0,0 1 0 0 0,0-1 0 0 0,1 1 0 0 0,-1-1 0 0 0,0 1 0 0 0,0-1 0 0 0,1 1 0 0 0,-1 0 0 0 0,0-1 0 0 0,1 1 0 0 0,-1 0 0 0 0,1-1 0 0 0,-1 1 0 0 0,0 0 0 0 0,1-1 0 0 0,-1 1 0 0 0,1 0 0 0 0,-1 0 0 0 0,1 0 0 0 0,0-1 0 0 0,0 1 0 0 0,17-12 233 0 0,0 1-1 0 0,0 1 1 0 0,38-15 0 0 0,-37 18-31 0 0,0 1 1 0 0,0 0-1 0 0,0 1 0 0 0,1 1 1 0 0,25-2-1 0 0,-32 5-213 0 0,0 1 0 0 0,1 0 1 0 0,-1 1-1 0 0,0 1 0 0 0,0 0 0 0 0,0 1 1 0 0,0 0-1 0 0,24 9 0 0 0,-34-10 11 0 0,0-1 0 0 0,1 1 0 0 0,-1 0 0 0 0,0 0 0 0 0,0 0 0 0 0,0 1 0 0 0,0-1 0 0 0,4 5 0 0 0,-6-6 0 0 0,0 0 0 0 0,0 0 0 0 0,0 1 0 0 0,0-1 0 0 0,-1 0 0 0 0,1 1 0 0 0,0-1 0 0 0,-1 1 0 0 0,1-1 0 0 0,-1 1 0 0 0,0-1 0 0 0,1 0 0 0 0,-1 1 0 0 0,0 0 0 0 0,0-1 0 0 0,0 1 0 0 0,0-1 0 0 0,0 1 0 0 0,0-1 0 0 0,0 1 0 0 0,-1-1 0 0 0,1 1 0 0 0,-1 2 0 0 0,-5 8 0 0 0,0 1 0 0 0,0-1 0 0 0,-1 0 0 0 0,-1-1 0 0 0,-12 16 0 0 0,-52 48 0 0 0,10-11 0 0 0,57-57 0 0 0,-1-1 0 0 0,0 1 0 0 0,-8 14 0 0 0,13-21 0 0 0,1 1 0 0 0,-1 0 0 0 0,1 0 0 0 0,-1-1 0 0 0,1 1 0 0 0,0 0 0 0 0,-1 0 0 0 0,1 0 0 0 0,0-1 0 0 0,0 1 0 0 0,0 0 0 0 0,0 0 0 0 0,0 0 0 0 0,0 0 0 0 0,0 0 0 0 0,0-1 0 0 0,0 1 0 0 0,0 0 0 0 0,0 0 0 0 0,0 0 0 0 0,1 0 0 0 0,-1-1 0 0 0,0 1 0 0 0,0 0 0 0 0,1 0 0 0 0,-1 0 0 0 0,1 0 0 0 0,1 2 0 0 0,0 0 0 0 0,-1 0 0 0 0,1 0 0 0 0,0 0 0 0 0,0 0 0 0 0,0 0 0 0 0,1 0 0 0 0,-1-1 0 0 0,1 1 0 0 0,-1-1 0 0 0,1 0 0 0 0,0 0 0 0 0,0 0 0 0 0,6 3 0 0 0,6 2 0 0 0,29 10 0 0 0,-9-4 0 0 0,-20-7 0 0 0,-1 1 0 0 0,0 0 0 0 0,0 1 0 0 0,-1 1 0 0 0,0 0 0 0 0,14 12 0 0 0,-24-18 0 0 0,0 0 0 0 0,-1 0 0 0 0,1 0 0 0 0,0 0 0 0 0,-1 0 0 0 0,0 1 0 0 0,0-1 0 0 0,0 1 0 0 0,0 0 0 0 0,0-1 0 0 0,-1 1 0 0 0,1 0 0 0 0,-1 0 0 0 0,0 0 0 0 0,-1 0 0 0 0,1 0 0 0 0,-1 0 0 0 0,1 0 0 0 0,-1 1 0 0 0,0-1 0 0 0,-1 0 0 0 0,1 0 0 0 0,-1 0 0 0 0,0 0 0 0 0,0 0 0 0 0,0 0 0 0 0,0 0 0 0 0,-4 7 0 0 0,0-3 0 0 0,0 0 0 0 0,0 0 0 0 0,-1-1 0 0 0,0 0 0 0 0,-1 0 0 0 0,1 0 0 0 0,-1-1 0 0 0,-1 0 0 0 0,1 0 0 0 0,-1 0 0 0 0,0-1 0 0 0,0-1 0 0 0,-17 8 0 0 0,8-5 0 0 0,0-1 0 0 0,-1 0 0 0 0,0-1 0 0 0,0-1 0 0 0,0-1 0 0 0,-23 1 0 0 0,33-3-7 0 0,-1-1 0 0 0,0 0 0 0 0,0-1 0 0 0,1 0 0 0 0,-11-2 0 0 0,17 3-75 0 0,0-1-1 0 0,0 0 1 0 0,0 1 0 0 0,0-1-1 0 0,0 0 1 0 0,0 0 0 0 0,0 0 0 0 0,0 0-1 0 0,0-1 1 0 0,0 1 0 0 0,0 0-1 0 0,1-1 1 0 0,-1 1 0 0 0,0-1-1 0 0,1 0 1 0 0,0 1 0 0 0,-1-1-1 0 0,1 0 1 0 0,0 0 0 0 0,0 0-1 0 0,0 0 1 0 0,0 0 0 0 0,0 0 0 0 0,-1-4-1 0 0,1-3-843 0 0,-1 1 0 0 0,1 0 0 0 0,1-1-1 0 0,0 1 1 0 0,1-16 0 0 0,4 10-1121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0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0 21191 0 0,'1'14'351'0'0,"-1"0"0"0"0,0 0 0 0 0,-1 0 0 0 0,0-1 0 0 0,-2 1 0 0 0,-4 18 0 0 0,-4 5 526 0 0,-17 36 0 0 0,14-40-824 0 0,2 1 0 0 0,-9 43-1 0 0,17-57-50 0 0,1 1-1 0 0,0-1 0 0 0,2 0 0 0 0,1 1 0 0 0,2 28 0 0 0,0-36-1 0 0,0 0 0 0 0,1 1 0 0 0,1-1 0 0 0,8 18 0 0 0,-9-23 0 0 0,1 0 0 0 0,0 0 0 0 0,0-1 0 0 0,0 0 0 0 0,1 0 0 0 0,1 0 0 0 0,-1-1 0 0 0,9 9 0 0 0,-10-12 0 0 0,0 1 0 0 0,1 1 0 0 0,0-1 0 0 0,-1-1 0 0 0,2 1 0 0 0,-1-1 0 0 0,0 0 0 0 0,0 0 0 0 0,1 0 0 0 0,0-1 0 0 0,0 0 0 0 0,-1 0 0 0 0,11 2 0 0 0,-1-3-83 0 0,1 0 0 0 0,-1-1 0 0 0,1-1 0 0 0,-1-1 0 0 0,0 0 0 0 0,0-1 0 0 0,0 0 0 0 0,0-2 0 0 0,0 1 0 0 0,-1-2 0 0 0,22-11 0 0 0,-25 12 17 0 0,0-2-1 0 0,0 0 1 0 0,-1 0 0 0 0,0-1-1 0 0,-1 0 1 0 0,0 0-1 0 0,0-1 1 0 0,-1-1 0 0 0,0 1-1 0 0,0-1 1 0 0,-1-1-1 0 0,0 1 1 0 0,-1-1 0 0 0,8-19-1 0 0,-13 26 67 0 0,-1-1 0 0 0,1 1 0 0 0,-1-1 0 0 0,0 1 0 0 0,0-1 0 0 0,0 1 0 0 0,-1 0 0 0 0,1-1 0 0 0,-1 1 0 0 0,0 0 0 0 0,-1-1 0 0 0,1 1 0 0 0,-1 0 0 0 0,1 0 0 0 0,-4-5 0 0 0,4 8 0 0 0,1 0 0 0 0,-1 1 0 0 0,0-1 0 0 0,0 0 0 0 0,0 0 0 0 0,0 0 0 0 0,0 1 0 0 0,1-1 0 0 0,-1 1 0 0 0,0-1 0 0 0,-1 1 0 0 0,1-1 0 0 0,0 1 0 0 0,0-1 0 0 0,0 1 0 0 0,0 0 0 0 0,0 0 0 0 0,0-1 0 0 0,0 1 0 0 0,-1 0 0 0 0,1 0 0 0 0,0 0 0 0 0,0 0 0 0 0,0 0 0 0 0,0 1 0 0 0,0-1 0 0 0,0 0 0 0 0,-1 1 0 0 0,1-1 0 0 0,0 0 0 0 0,0 1 0 0 0,0-1 0 0 0,0 1 0 0 0,-1 0 0 0 0,-3 2 0 0 0,0 0 0 0 0,0 0 0 0 0,0 1 0 0 0,1-1 0 0 0,-6 6 0 0 0,1 0 18 0 0,1 1 0 0 0,1 0 0 0 0,0 0 0 0 0,0 0 0 0 0,1 1 0 0 0,1-1 0 0 0,-8 22 0 0 0,5-9 593 0 0,1 2-1 0 0,-7 43 1 0 0,13-62-609 0 0,0 1 0 0 0,1 0-1 0 0,0-1 1 0 0,0 1 0 0 0,1-1 0 0 0,-1 1 0 0 0,2 0-1 0 0,1 6 1 0 0,1-6-135 0 0,-4-7 59 0 0,1 0 1 0 0,-1 0 0 0 0,1 1-1 0 0,-1-1 1 0 0,1 0-1 0 0,-1 0 1 0 0,1 0 0 0 0,0 1-1 0 0,-1-1 1 0 0,1 0-1 0 0,-1 0 1 0 0,1 0 0 0 0,0 0-1 0 0,-1 0 1 0 0,1 0-1 0 0,-1-1 1 0 0,1 1 0 0 0,0 0-1 0 0,1 0-181 0 0,12-1-755 0 0,1-5-13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5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883 50 6447 0 0,'0'0'298'0'0,"0"0"-10"0"0,2 0-188 0 0,26-5 49 0 0,-26 5 571 0 0,-2 0 249 0 0,0 0 45 0 0,0 0-61 0 0,0 0-288 0 0,0 0-121 0 0,0 0-28 0 0,0 0-4 0 0,-11 3 512 0 0,-17 1-462 0 0,-1-1-1 0 0,0-1 0 0 0,-43-3 1 0 0,-25 1 368 0 0,-98 2-930 0 0,23-1 0 0 0,147-1 0 0 0,14 0 0 0 0,0 0 0 0 0,0 1 0 0 0,-20 3 0 0 0,31-4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0,-1 0 0 0 0,9 2 0 0 0,10-1 0 0 0,21-3 0 0 0,1-2 0 0 0,-1-2 0 0 0,43-11 0 0 0,-36 5-100 0 0,1 3 0 0 0,1 1-1 0 0,54-1 1 0 0,-86 8-99 0 0,-1 1 0 0 0,1 0 0 0 0,-1 2 1 0 0,0-1-1 0 0,0 2 0 0 0,0 0 0 0 0,21 7 0 0 0,-29-5 199 0 0,-10-1 0 0 0,-9 2 0 0 0,11-6 0 0 0,-12 4 40 0 0,-1 0 1 0 0,0-1-1 0 0,1-1 0 0 0,-1 0 0 0 0,-22 0 0 0 0,8 0 121 0 0,-272-3 1429 0 0,216-7-1590 0 0,-23-1 0 0 0,50 7 501 0 0,-29 1 161 0 0,79 2-945 0 0,-15 1-3390 0 0,22-2 2650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7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2 483 8287 0 0,'0'0'382'0'0,"0"0"-8"0"0,-2-20 1206 0 0,4 2-796 0 0,1-1 0 0 0,0 1 0 0 0,2 0 0 0 0,0 0 0 0 0,11-26 0 0 0,-5 23-784 0 0,1-4 0 0 0,-6 2 0 0 0,1 1 0 0 0,1 0 0 0 0,1 0 0 0 0,13-22 0 0 0,-18 36 144 0 0,0 1 0 0 0,1 0 0 0 0,0 0 0 0 0,0 1 0 0 0,1-1 0 0 0,0 1 0 0 0,0 0 0 0 0,0 1 0 0 0,8-6 0 0 0,3 1 94 0 0,-11 6-177 0 0,0 0 1 0 0,1 0 0 0 0,-1 1 0 0 0,1 0-1 0 0,12-4 1 0 0,158-24-62 0 0,-139 29 0 0 0,9 0 0 0 0,-42 1 0 0 0,1 1 0 0 0,0 0 0 0 0,0 0 0 0 0,0 1 0 0 0,0-1 0 0 0,-1 1 0 0 0,1 0 0 0 0,7 3 0 0 0,-10-4 0 0 0,-1 1 0 0 0,0-1 0 0 0,1 0 0 0 0,-1 0 0 0 0,0 0 0 0 0,1 0 0 0 0,-1 0 0 0 0,0-1 0 0 0,1 1 0 0 0,-1-1 0 0 0,0 0 0 0 0,4-1 0 0 0,-4 1 0 0 0,1 0 0 0 0,0 0 0 0 0,0 1 0 0 0,-1-1 0 0 0,1 1 0 0 0,0-1 0 0 0,4 1 0 0 0,-1 1 0 0 0,-1-1 0 0 0,1 0 0 0 0,0 0 0 0 0,-1 0 0 0 0,1-1 0 0 0,-1 0 0 0 0,6-1 0 0 0,-5 1 126 0 0,0 0-1 0 0,-1 1 1 0 0,1 0-1 0 0,0 0 1 0 0,0 1-1 0 0,-1-1 1 0 0,1 1-1 0 0,-1 1 1 0 0,1-1-1 0 0,-1 1 1 0 0,1 0-1 0 0,-1 0 1 0 0,0 0-1 0 0,9 6 1 0 0,68 49 1922 0 0,-80-55-2028 0 0,1 0 0 0 0,-1 0-1 0 0,0 1 1 0 0,0-1 0 0 0,0 1 0 0 0,0-1 0 0 0,-1 1 0 0 0,3 4 0 0 0,-3-4-22 0 0,1-1 1 0 0,-1 1-1 0 0,1 0 1 0 0,0-1-1 0 0,0 1 1 0 0,0-1-1 0 0,0 0 1 0 0,4 3-1 0 0,-1 1 2 0 0,0-1 0 0 0,0 1 0 0 0,-1 0 0 0 0,0 0 0 0 0,0 1 0 0 0,-1-1 0 0 0,0 1 0 0 0,3 7 0 0 0,2 3 0 0 0,61 132 443 0 0,-53-117 748 0 0,-12-24-1122 0 0,1 1 0 0 0,-2-1 0 0 0,1 1 0 0 0,-1-1 0 0 0,2 10 0 0 0,-5-15-68 0 0,1 1-1 0 0,-1-1 1 0 0,1 0 0 0 0,0 0-1 0 0,0 0 1 0 0,0 0 0 0 0,3 4-1 0 0,-2-2-11 0 0,1 1-1 0 0,-1 0 1 0 0,0 0-1 0 0,0 0 1 0 0,1 7-1 0 0,-3-13-28 0 0,0 0 0 0 0,0 0-1 0 0,0 1 1 0 0,0-1 0 0 0,0 0-1 0 0,0 1 1 0 0,0-1 0 0 0,0 0-1 0 0,1 1 1 0 0,-1-1 0 0 0,0 0-1 0 0,0 0 1 0 0,0 1 0 0 0,0-1 0 0 0,1 0-1 0 0,-1 1 1 0 0,0-1 0 0 0,0 0-1 0 0,0 0 1 0 0,1 0 0 0 0,-1 1-1 0 0,0-1 1 0 0,0 0 0 0 0,1 0-1 0 0,-1 0 1 0 0,0 0 0 0 0,1 1 0 0 0,-1-1-1 0 0,0 0 1 0 0,0 0 0 0 0,1 0-1 0 0,-1 0 1 0 0,0 0 0 0 0,1 0-1 0 0,-1 0 1 0 0,1 0 0 0 0,0 0 12 0 0,-1-1 1 0 0,1 1 0 0 0,0 0 0 0 0,0-1-1 0 0,-1 1 1 0 0,1-1 0 0 0,0 0-1 0 0,-1 1 1 0 0,1-1 0 0 0,0 1 0 0 0,-1-1-1 0 0,1 0 1 0 0,-1 1 0 0 0,1-1-1 0 0,-1-1 1 0 0,23-51 27 0 0,-22 49 0 0 0,1 1 0 0 0,-1-1 0 0 0,0 0 0 0 0,0-7 0 0 0,4-10 0 0 0,2-3 0 0 0,-7 21 0 0 0,1-1 0 0 0,0 1 0 0 0,-1 0 0 0 0,1 0 0 0 0,1 0 0 0 0,-1 0 0 0 0,0 1 0 0 0,1-1 0 0 0,-1 0 0 0 0,1 0 0 0 0,0 1 0 0 0,0-1 0 0 0,3-2 0 0 0,8-12 0 0 0,-9 12 0 0 0,0 1 0 0 0,0 0 0 0 0,1 0 0 0 0,-1 0 0 0 0,1 0 0 0 0,0 0 0 0 0,0 1 0 0 0,0 0 0 0 0,0 0 0 0 0,1 1 0 0 0,-1-1 0 0 0,11-2 0 0 0,-7 2 64 0 0,-8 3 273 0 0,-1 0 138 0 0,0 0 33 0 0,2 1-65 0 0,4 4-294 0 0,-2 1-197 0 0,-3-4-289 0 0,-1-2 310 0 0,0 0 0 0 0,1 0 0 0 0,-1 0 0 0 0,1 1 0 0 0,-1-1 0 0 0,0 0 0 0 0,1 1 0 0 0,-1-1 1 0 0,1 0-1 0 0,-1 0 0 0 0,0 1 0 0 0,0-1 0 0 0,1 1 0 0 0,-1-1 0 0 0,0 0 0 0 0,0 1 0 0 0,1-1 0 0 0,-1 1 0 0 0,0-1 1 0 0,0 0-1 0 0,0 1 0 0 0,0-1 0 0 0,1 1 0 0 0,-1-1 0 0 0,0 1 0 0 0,0-1 0 0 0,0 1 0 0 0,0-1 0 0 0,0 1 0 0 0,0-1 0 0 0,0 0 1 0 0,0 1-1 0 0,-1-1 0 0 0,1 2 0 0 0,-3 15 763 0 0,-3-1-200 0 0,3-8-524 0 0,1 0 0 0 0,-1 1 0 0 0,2-1 0 0 0,-1 0-1 0 0,0 17 1 0 0,-4 61-12 0 0,6-84 0 0 0,0-1 0 0 0,0 1 0 0 0,0-1 0 0 0,0 1 0 0 0,0 0 0 0 0,-1-1 0 0 0,1 1 0 0 0,0-1 0 0 0,-1 1 0 0 0,0-1 0 0 0,1 1 0 0 0,-1-1 0 0 0,0 0 0 0 0,-1 3 0 0 0,-1 0 0 0 0,1-1 0 0 0,0 0 0 0 0,0 0 0 0 0,0 0 0 0 0,-1-1 0 0 0,1 1 0 0 0,-1-1 0 0 0,1 1 0 0 0,-1-1 0 0 0,0 0 0 0 0,0 0 0 0 0,0 0 0 0 0,0-1 0 0 0,0 1 0 0 0,-1-1 0 0 0,-4 2 0 0 0,-1 0 0 0 0,0 0 0 0 0,0-1 0 0 0,-1 0 0 0 0,-13 0 0 0 0,16-1 0 0 0,1-2 0 0 0,0 1 0 0 0,-1-1 0 0 0,1 0 0 0 0,0 0 0 0 0,0-1 0 0 0,-10-3 0 0 0,-3-3 0 0 0,-18-11 0 0 0,24 11 0 0 0,7 5 0 0 0,1 0 0 0 0,0 0-1 0 0,0-1 1 0 0,0 1 0 0 0,1-1-1 0 0,-1-1 1 0 0,1 1 0 0 0,0-1 0 0 0,0 1-1 0 0,1-1 1 0 0,-5-9 0 0 0,-20-24-198 0 0,28 37-853 0 0,0 1-385 0 0,-3 1-78 0 0,-10 5-20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9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15663 0 0,'0'0'356'0'0,"3"9"476"0"0,8 26-229 0 0,-9-28-222 0 0,0 0 1 0 0,0-1-1 0 0,1 1 0 0 0,4 8 1 0 0,-4-11-215 0 0,-1 1 0 0 0,0 0 0 0 0,0 0 0 0 0,0 0-1 0 0,-1 0 1 0 0,0 0 0 0 0,1 0 0 0 0,-1 7 0 0 0,7 57 466 0 0,0-12-658 0 0,0 19 25 0 0,3 45 0 0 0,1 21-6 0 0,-4-47 84 0 0,1 50 1463 0 0,-12-99-2932 0 0,4-43 1241 0 0,1 3 62 0 0,-2-4-282 0 0,0-2-118 0 0,11-124-9114 0 0,-9 103 6534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9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17503 0 0,'0'2'803'0'0,"3"20"-365"0"0,0 1 1 0 0,-2 0-1 0 0,-1 0 1 0 0,-1-1-1 0 0,0 1 1 0 0,-6 27-1 0 0,3-34-154 0 0,-25 121 1576 0 0,26-116-1860 0 0,0-1 0 0 0,1 27 0 0 0,3-37 0 0 0,-1 0 0 0 0,1 0 0 0 0,1-1 0 0 0,0 1 0 0 0,0 0 0 0 0,1-1 0 0 0,4 10 0 0 0,3 8 0 0 0,-7-19 0 0 0,0 1 0 0 0,1-1 0 0 0,5 11 0 0 0,6 5 0 0 0,0 0 0 0 0,2-1 0 0 0,1-1 0 0 0,0-1 0 0 0,2-1 0 0 0,29 24 0 0 0,-45-40 0 0 0,13 9 0 0 0,0-1 0 0 0,1 0 0 0 0,35 17 0 0 0,-28-18 0 0 0,-11-4 0 0 0,24 7 0 0 0,-33-12 0 0 0,1-1 0 0 0,-1 0 0 0 0,1 0 0 0 0,0-1 0 0 0,0 1 0 0 0,-1-1 0 0 0,12-2 0 0 0,-7 1-21 0 0,0-1 0 0 0,0 0 0 0 0,0-1 0 0 0,0 0 0 0 0,0 0 0 0 0,11-7 0 0 0,-17 8-91 0 0,0-1 0 0 0,0 0 0 0 0,1 0 0 0 0,-2 0 0 0 0,1 0 0 0 0,0-1 0 0 0,-1 1 0 0 0,1-1 0 0 0,-1 0 0 0 0,0 0 0 0 0,0-1 0 0 0,-1 1 0 0 0,1-1 0 0 0,2-6 1 0 0,-2 3 103 0 0,0-1 0 0 0,-1 1 0 0 0,0-1 0 0 0,0 0 0 0 0,-1 1 0 0 0,0-1 0 0 0,-1 0 1 0 0,0 0-1 0 0,0 0 0 0 0,-1 0 0 0 0,0 0 0 0 0,0 1 0 0 0,-1-1 0 0 0,0 0 0 0 0,-1 1 1 0 0,0-1-1 0 0,0 1 0 0 0,-1 0 0 0 0,0 0 0 0 0,-7-11 0 0 0,8 16 8 0 0,1 0 0 0 0,-1 0 0 0 0,1 0 0 0 0,-1 1 0 0 0,0-1 0 0 0,0 1 0 0 0,0-1 0 0 0,0 1 0 0 0,0 0 0 0 0,0 1 0 0 0,-1-1 0 0 0,1 0 0 0 0,-6-1 0 0 0,3 2 0 0 0,1 0 0 0 0,-1 0 0 0 0,0 0 0 0 0,0 1 0 0 0,0 0 0 0 0,1 0 0 0 0,-1 0 0 0 0,-6 2 0 0 0,-1 1 0 0 0,-1 0 0 0 0,1 1 0 0 0,0 1 0 0 0,0 0 0 0 0,0 1 0 0 0,-18 11 0 0 0,17-8 200 0 0,1 0-1 0 0,0 1 1 0 0,-15 15 0 0 0,21-18-32 0 0,0 0 0 0 0,1 1 0 0 0,0-1 0 0 0,1 1 1 0 0,-1 1-1 0 0,-7 15 0 0 0,12-20-166 0 0,0 0 0 0 0,0-1 0 0 0,1 1 0 0 0,-1 0 0 0 0,1-1 0 0 0,0 1 0 0 0,-1 0 0 0 0,2 6 0 0 0,0-7-2 0 0,-1-1 0 0 0,0 0-1 0 0,0 1 1 0 0,0-1 0 0 0,0 1 0 0 0,0-1 0 0 0,0 1 0 0 0,-1-1 0 0 0,1 0 0 0 0,-1 1 0 0 0,0-1 0 0 0,1 0 0 0 0,-1 1 0 0 0,0-1-1 0 0,0 0 1 0 0,-1 0 0 0 0,1 0 0 0 0,-3 4 0 0 0,2-5 0 0 0,1 1 0 0 0,-1 0 0 0 0,1 0 0 0 0,-1-1 0 0 0,1 1 0 0 0,0 0 0 0 0,-1 0 0 0 0,1 0 0 0 0,0 1 0 0 0,-1 2 0 0 0,-6 12 0 0 0,7-14 0 0 0,0 0 0 0 0,0 0 0 0 0,0 0 0 0 0,0-1 0 0 0,1 1 0 0 0,-1 4 0 0 0,1-7-20 0 0,0 1 0 0 0,-1-1 1 0 0,1 0-1 0 0,0 0 0 0 0,0 0 0 0 0,0 0 0 0 0,0 1 1 0 0,0-1-1 0 0,0 0 0 0 0,0 0 0 0 0,0 0 0 0 0,0 1 0 0 0,0-1 1 0 0,0 0-1 0 0,0 0 0 0 0,0 0 0 0 0,0 1 0 0 0,0-1 0 0 0,0 0 1 0 0,0 0-1 0 0,0 0 0 0 0,0 1 0 0 0,0-1 0 0 0,0 0 0 0 0,1 0 1 0 0,-1 0-1 0 0,0 1 0 0 0,0-1 0 0 0,0 0 0 0 0,0 0 0 0 0,0 0 1 0 0,0 0-1 0 0,1 0 0 0 0,-1 1 0 0 0,0-1 0 0 0,0 0 0 0 0,0 0 1 0 0,0 0-1 0 0,1 0 0 0 0,-1 0 0 0 0,0 0 0 0 0,0 0 0 0 0,0 0 1 0 0,1 0-1 0 0,-1 0 0 0 0,0 0 0 0 0,0 1 0 0 0,0-1 1 0 0,1 0-1 0 0,-1 0 0 0 0,7-5-829 0 0,-7 5 613 0 0,6-5-567 0 0,0 0-369 0 0,2 0-2493 0 0,-1 1-2471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1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4607 0 0,'0'0'208'0'0,"-9"1"32"0"0,-9 1 720 0 0,-33 10-1 0 0,35-8-84 0 0,-1 0 0 0 0,-24 3 0 0 0,36-7-675 0 0,1 0 15 0 0,-1 0 0 0 0,1 0 0 0 0,0 0-1 0 0,0 0 1 0 0,0-1 0 0 0,-5-1 0 0 0,7 1 156 0 0,5 2-182 0 0,0-1-1 0 0,-1 0 1 0 0,1 0 0 0 0,0-1-1 0 0,0 1 1 0 0,-1 0 0 0 0,6-2-1 0 0,-7 1 324 0 0,-1 1 0 0 0,21-3 592 0 0,146 4 640 0 0,-111 1-1424 0 0,-24 1-320 0 0,-20-2 0 0 0,0 0 0 0 0,18-1 0 0 0,-28 0 0 0 0,1-1 0 0 0,-1 1 0 0 0,0 0 0 0 0,1 0 0 0 0,-1-1 0 0 0,0 0 0 0 0,1 1 0 0 0,3-3 0 0 0,1 0 0 0 0,-7 3 0 0 0,-5 0 0 0 0,0 0 0 0 0,0 0 0 0 0,0 0 0 0 0,0 1 0 0 0,0-1 0 0 0,0 1 0 0 0,0 0 0 0 0,-8 3 0 0 0,3-1 34 0 0,0-1 0 0 0,-1-1 0 0 0,1 0 0 0 0,0 0 0 0 0,-1-1 0 0 0,-15-1 0 0 0,-4 0 171 0 0,13 1 234 0 0,1 0-248 0 0,-1 0 0 0 0,0-1 1 0 0,-28-5-1 0 0,43 5-307 0 0,0 0 1 0 0,-1 0-1 0 0,1 0 0 0 0,0-1 1 0 0,0 1-1 0 0,0 0 1 0 0,1-1-1 0 0,-1 1 0 0 0,-2-3 1 0 0,3 3 566 0 0,2 0-1283 0 0,2-3-5318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2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1 327 11975 0 0,'0'0'267'0'0,"0"0"42"0"0,0 0 17 0 0,0 0-28 0 0,0-12 1758 0 0,6-4-1544 0 0,6-31 0 0 0,-9 31-232 0 0,1 2 0 0 0,0-1 0 0 0,11-24 0 0 0,-8 25-280 0 0,-3 3 0 0 0,1 1 0 0 0,1 0 0 0 0,-1 1 0 0 0,1-1 0 0 0,1 1 0 0 0,10-11 0 0 0,-12 16 0 0 0,0 1 0 0 0,0-1 0 0 0,0 1 0 0 0,10-4 0 0 0,8-5 0 0 0,-9 5 0 0 0,0 1 0 0 0,1 0 0 0 0,-1 1 0 0 0,1 1 0 0 0,0 0 0 0 0,19-2 0 0 0,-13 4 0 0 0,1 1 0 0 0,0 1 0 0 0,-1 0 0 0 0,1 2 0 0 0,32 6 0 0 0,-48-7 0 0 0,-4-1 0 0 0,1 0 0 0 0,0 1 0 0 0,-1 0 0 0 0,1-1 0 0 0,-1 1 0 0 0,1 0 0 0 0,-1 0 0 0 0,1 1 0 0 0,-1-1 0 0 0,0 0 0 0 0,0 1 0 0 0,0-1 0 0 0,0 1 0 0 0,0 0 0 0 0,3 2 0 0 0,-1 0 24 0 0,1-1 179 0 0,0 2-1 0 0,0-1 0 0 0,-1 1 1 0 0,1-1-1 0 0,-1 1 1 0 0,0 0-1 0 0,0 1 0 0 0,-1-1 1 0 0,6 12-1 0 0,4 21-202 0 0,-10-32 0 0 0,-1 0 0 0 0,0 0 0 0 0,1 11 0 0 0,-3-16 0 0 0,0 0 0 0 0,0 0 0 0 0,0 0 0 0 0,0 0 0 0 0,1 0 0 0 0,-1 0 0 0 0,0 0 0 0 0,0 0 0 0 0,1 0 0 0 0,-1 0 0 0 0,0 0 0 0 0,1 0 0 0 0,-1 0 0 0 0,1 0 0 0 0,-1 0 0 0 0,1 0 0 0 0,0 1 0 0 0,2 1 0 0 0,10 27 0 0 0,16 32 0 0 0,-27-60 0 0 0,-2 1 0 0 0,1-1 0 0 0,0 1 0 0 0,0-1 0 0 0,-1 1 0 0 0,0 0 0 0 0,1-1 0 0 0,-1 1 0 0 0,0-1 0 0 0,0 1 0 0 0,0 0 0 0 0,-1 2 0 0 0,1 22 0 0 0,4-8 0 0 0,-1-10 0 0 0,-1 0 0 0 0,-1 0 0 0 0,1 13 0 0 0,-1-12 0 0 0,4-2 0 0 0,3-8 0 0 0,-5 0 0 0 0,-2 0 0 0 0,-1-1 0 0 0,1 1 0 0 0,0 0 0 0 0,0-1 0 0 0,0 1 0 0 0,0 0 0 0 0,-1-1 0 0 0,1 1 0 0 0,0-1 0 0 0,0 1 0 0 0,-1-1 0 0 0,1 0 0 0 0,0 1 0 0 0,-1-1 0 0 0,1 0 0 0 0,-1 1 0 0 0,1-1 0 0 0,-1 0 0 0 0,1-1 0 0 0,16-21 0 0 0,-9 12 0 0 0,37-43 0 0 0,-27 35 0 0 0,-10 10 0 0 0,0 0 0 0 0,0 1 0 0 0,12-8 0 0 0,2-5 0 0 0,-18 18 0 0 0,-5 8 0 0 0,-7 12 0 0 0,7-15 0 0 0,-5 12 236 0 0,1 1-1 0 0,1 0 0 0 0,0 0 1 0 0,1 0-1 0 0,1 1 0 0 0,0-1 1 0 0,1 30-1 0 0,1-41-86 0 0,-4 7-132 0 0,2-6-18 0 0,-8 3 1 0 0,9-5 0 0 0,0-3 0 0 0,1 1 0 0 0,-1 0 0 0 0,1 0 0 0 0,-1-1 0 0 0,0 1 0 0 0,1 0 0 0 0,-1-1 0 0 0,0 1 0 0 0,0-1 0 0 0,1 1 0 0 0,-1-1 0 0 0,0 1 0 0 0,0-1 0 0 0,0 0 0 0 0,-1 1 0 0 0,1 0 0 0 0,1-1 0 0 0,-1 1 0 0 0,0-1 0 0 0,0 1 0 0 0,0-1 0 0 0,0 1 0 0 0,0-1 0 0 0,0 0 0 0 0,0 1 0 0 0,0-1 0 0 0,0 0 0 0 0,0 0 0 0 0,0 0 0 0 0,0 1 0 0 0,0-1 0 0 0,0 0 0 0 0,0-1 0 0 0,0 1 0 0 0,0 0 0 0 0,-2 0 0 0 0,-1-1 0 0 0,-7 0 0 0 0,0 0 0 0 0,0 0 0 0 0,-21-7 0 0 0,12 3 0 0 0,12 4 0 0 0,-12-4 0 0 0,-3 2 0 0 0,-46-12 0 0 0,53 11 0 0 0,14 3-159 0 0,-1 0 0 0 0,1 0 0 0 0,0 0 0 0 0,0-1 0 0 0,0 1 0 0 0,1 0 0 0 0,-1-1 0 0 0,-2-2-1 0 0,-4-2 35 0 0,7 5 576 0 0,1 1 49 0 0,0 0-59 0 0,0 0-629 0 0,0 0-1555 0 0,2-11-2344 0 0,-1 8 3250 0 0,0 0-1719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3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40 8287 0 0,'0'0'191'0'0,"0"0"26"0"0,0 0 9 0 0,-10 12 4 0 0,4-7-154 0 0,5-5 312 0 0,1 0 110 0 0,0 0 12 0 0,-2 0-67 0 0,-4-2-294 0 0,1-3 7 0 0,4 4 570 0 0,1 1 244 0 0,0 0 44 0 0,0 0-61 0 0,0 0-288 0 0,0 0-121 0 0,14-14 996 0 0,-9 10-1241 0 0,-1 1 0 0 0,1 0 0 0 0,0 1 0 0 0,1-1 0 0 0,-1 1 0 0 0,0 0-1 0 0,1 0 1 0 0,-1 1 0 0 0,9-2 0 0 0,8 1 636 0 0,24-1 1 0 0,-34 3-676 0 0,33-2 149 0 0,71 0-133 0 0,-101 3-355 0 0,0 0 1 0 0,0 1 0 0 0,0 1-1 0 0,0 1 1 0 0,22 8 0 0 0,-32-7-1463 0 0,-4-4 701 0 0,-1 0-6666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51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534 1 8287 0 0,'0'0'191'0'0,"0"0"26"0"0,0 0 9 0 0,0 0 110 0 0,0 0 444 0 0,0 0 196 0 0,0 0 42 0 0,0 0-63 0 0,0 0-290 0 0,0 0-121 0 0,-2 1-28 0 0,-8 7-39 0 0,1 1 1 0 0,0 0-1 0 0,0 0 0 0 0,1 1 0 0 0,-11 17 0 0 0,-5 4 244 0 0,-94 102 407 0 0,50-62-1128 0 0,-21 19 0 0 0,-34 20 0 0 0,116-104-9 0 0,-14 8-23 0 0,5-5-60 0 0,14-8-604 0 0,4-8-2223 0 0,-2 5-2877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4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127 166 8287 0 0,'0'0'382'0'0,"0"0"-8"0"0,0 0-102 0 0,2-2 463 0 0,9-13 1300 0 0,13-15 591 0 0,8-4-1719 0 0,-16 16-28 0 0,29-24-1 0 0,-40 38-878 0 0,1 1 0 0 0,0 0 0 0 0,0 0 0 0 0,0 1 0 0 0,1 0 0 0 0,-1 0 0 0 0,0 0 0 0 0,1 1 0 0 0,-1 0 0 0 0,1 0 0 0 0,-1 0 0 0 0,1 1 0 0 0,0 0 0 0 0,-1 1 0 0 0,1-1 0 0 0,12 4 0 0 0,-16-4 0 0 0,1 1 0 0 0,-1 0 0 0 0,0 0 0 0 0,0 0 0 0 0,0 0 0 0 0,0 0 0 0 0,0 1 0 0 0,0-1 0 0 0,-1 1 0 0 0,1 0 0 0 0,3 3 0 0 0,2 1 0 0 0,-4-3 69 0 0,-1 0-1 0 0,0 0 0 0 0,0 1 0 0 0,0-1 1 0 0,-1 1-1 0 0,1-1 0 0 0,-1 1 0 0 0,0 0 1 0 0,0 0-1 0 0,0 0 0 0 0,0 0 0 0 0,-1 0 1 0 0,1 0-1 0 0,0 5 0 0 0,-1-1 79 0 0,1 0-1 0 0,-1 0 0 0 0,-1 0 0 0 0,1 0 1 0 0,-2 1-1 0 0,0 12 0 0 0,-3-3-146 0 0,-1 0 0 0 0,-11 28 0 0 0,6-18 0 0 0,-7 16 0 0 0,-3-1 0 0 0,-40 67 0 0 0,42-82 0 0 0,-1-1 0 0 0,-2 0 0 0 0,-37 36 0 0 0,52-57 0 0 0,-8 8 0 0 0,0 0 0 0 0,-25 17 0 0 0,32-26 0 0 0,0-1 0 0 0,-1 0 0 0 0,0 0 0 0 0,1-1 0 0 0,-1 0 0 0 0,0 0 0 0 0,-1-1 0 0 0,1 0 0 0 0,-14 1 0 0 0,21-3 0 0 0,-1 0 0 0 0,0 0 0 0 0,0 0 0 0 0,0 0 0 0 0,0 0 0 0 0,1-1 0 0 0,-1 1 0 0 0,0-1 0 0 0,0 1 0 0 0,1-1 0 0 0,-1 0 0 0 0,0 1 0 0 0,1-1 0 0 0,-1 0 0 0 0,1 0 0 0 0,-1 0 0 0 0,1 0 0 0 0,-1-1 0 0 0,1 1 0 0 0,0 0 0 0 0,-1-1 0 0 0,-1-2 0 0 0,2 2 0 0 0,0 0 0 0 0,-1 0 0 0 0,1 0 0 0 0,0-1 0 0 0,0 1 0 0 0,0-1 0 0 0,1 1 0 0 0,-1 0 0 0 0,1-1 0 0 0,-1 1 0 0 0,1-1 0 0 0,0 1 0 0 0,0-1 0 0 0,0 1 0 0 0,0-1 0 0 0,1-2 0 0 0,0-3 0 0 0,-1 6 0 0 0,0 0 0 0 0,1 1 0 0 0,-1-1 0 0 0,1 0 0 0 0,-1 0 0 0 0,1 0 0 0 0,0 0 0 0 0,-1 1 0 0 0,1-1 0 0 0,0 0 0 0 0,0 1 0 0 0,3-4 0 0 0,-3 4 0 0 0,4-6 0 0 0,1 0 0 0 0,1 0 0 0 0,-1 1 0 0 0,1 0 0 0 0,0 0 0 0 0,0 0 0 0 0,1 1 0 0 0,0 0 0 0 0,12-5 0 0 0,3 0 0 0 0,1 2 0 0 0,1 0 0 0 0,-1 2 0 0 0,39-6 0 0 0,-48 12 171 0 0,0 0 0 0 0,0 0-1 0 0,0 2 1 0 0,0-1 0 0 0,-1 2-1 0 0,1 0 1 0 0,-1 1 0 0 0,1 1-1 0 0,-1 0 1 0 0,0 0 0 0 0,20 13-1 0 0,-29-15-279 0 0,2 0 300 0 0,-1 1 0 0 0,0-1 0 0 0,0 2 0 0 0,8 7 0 0 0,-5-3 76 0 0,-1 1 1 0 0,-1 1-1 0 0,11 16 0 0 0,-17-25-963 0 0,-1-2-257 0 0,0 0-58 0 0,0 0-12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5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19351 0 0,'0'0'439'0'0,"1"1"62"0"0,9 15 502 0 0,-9-14-771 0 0,-1-2 156 0 0,0 0 100 0 0,0 0 21 0 0,0 0-66 0 0,0 0-358 0 0,0 0-406 0 0,0 0-154 0 0,8-8-6183 0 0,0 0-224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35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17503 0 0,'4'7'399'0'0,"-1"-1"0"0"0,10 13 0 0 0,-10-15-333 0 0,0-1-1 0 0,0 1 1 0 0,-1 0 0 0 0,0 0 0 0 0,1 1-1 0 0,-1-1 1 0 0,-1 0 0 0 0,1 1 0 0 0,-1-1-1 0 0,2 9 1 0 0,1 18 614 0 0,0 14 508 0 0,-4-41-1170 0 0,0 0 0 0 0,0-1 0 0 0,0 1 0 0 0,-1 0 0 0 0,0-1 0 0 0,0 1 0 0 0,0 0 0 0 0,0-1 0 0 0,-3 6 0 0 0,-5 8-18 0 0,1 0 0 0 0,1 1 0 0 0,-6 24 0 0 0,2-17 0 0 0,9-22 0 0 0,1 0 0 0 0,-1 0 0 0 0,1 0 0 0 0,0 1 0 0 0,0-1 0 0 0,0 0 0 0 0,0 0 0 0 0,1 1 0 0 0,-1-1 0 0 0,1 1 0 0 0,0 4 0 0 0,0-4 0 0 0,1 1 0 0 0,-1 0 0 0 0,1 0 0 0 0,0-1 0 0 0,1 1 0 0 0,-1 0 0 0 0,1-1 0 0 0,0 1 0 0 0,0-1 0 0 0,0 0 0 0 0,1 0 0 0 0,0 0 0 0 0,0 0 0 0 0,0 0 0 0 0,4 4 0 0 0,0-2 0 0 0,-1-1 0 0 0,1 0 0 0 0,-1-1 0 0 0,1 0 0 0 0,1 0 0 0 0,-1 0 0 0 0,0-1 0 0 0,11 3 0 0 0,-4-1 0 0 0,0-1 0 0 0,1-1 0 0 0,0 0 0 0 0,-1-1 0 0 0,1-1 0 0 0,0 0 0 0 0,20-2 0 0 0,-23 0 0 0 0,-1-1 0 0 0,0 0 0 0 0,0-1 0 0 0,-1 0 0 0 0,1 0 0 0 0,0-1 0 0 0,-1-1 0 0 0,0 0 0 0 0,0 0 0 0 0,13-10 0 0 0,-15 9-128 0 0,-1-1-1 0 0,1 0 1 0 0,-1 0 0 0 0,-1-1-1 0 0,1 0 1 0 0,-1 0 0 0 0,-1 0-1 0 0,1-1 1 0 0,-2 0-1 0 0,6-12 1 0 0,3-12-2756 0 0,12-55-1 0 0,-16 54 1965 0 0,-2 4-531 0 0,-5 20 1073 0 0,0 0 0 0 0,0 0 0 0 0,2 0-1 0 0,-1 0 1 0 0,6-10 0 0 0,-8 19 845 0 0,-1 1 39 0 0,0 0 74 0 0,0 0 286 0 0,0 0 124 0 0,0 0 30 0 0,0 0-65 0 0,0 0-290 0 0,0 0-121 0 0,-2 14 554 0 0,-22 119 3935 0 0,5-36-4460 0 0,-11 170-1 0 0,29-237-481 0 0,3 173 1866 0 0,-2-195-2021 0 0,0-7-273 0 0,0-1-138 0 0,16-11-1901 0 0,-2-10-1678 0 0,-7 8-2768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46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35 6447 0 0,'0'0'142'0'0,"0"0"22"0"0,0 0 13 0 0,-1-2-20 0 0,-2-10-125 0 0,3 12-32 0 0,0-1 0 0 0,0 1 0 0 0,0-1 0 0 0,0 1 0 0 0,0-1 0 0 0,0 1 0 0 0,0-1 0 0 0,1 1 0 0 0,-1 0 0 0 0,0-1 0 0 0,0 1 0 0 0,1-1 0 0 0,-1 1 0 0 0,0 0 0 0 0,1-1 0 0 0,-1 1 0 0 0,0 0 0 0 0,1-1 0 0 0,12-11 2866 0 0,-12 11-1913 0 0,-1 1-288 0 0,0 0-121 0 0,0 0-28 0 0,0 0-4 0 0,0 0 0 0 0,0 0 0 0 0,0 0 0 0 0,0 0 0 0 0,0 0 0 0 0,-1 1 0 0 0,-84 74 2443 0 0,75-64-2763 0 0,0 1 0 0 0,0 0 0 0 0,1 0 0 0 0,0 1 0 0 0,-9 19 0 0 0,3 2 211 0 0,1 0 0 0 0,-13 47 0 0 0,22-61-418 0 0,1 1 0 0 0,0 0-1 0 0,2 0 1 0 0,0 0 0 0 0,2 32-1 0 0,7-14 16 0 0,-5-29 0 0 0,0 1 0 0 0,0 16 0 0 0,-2-22 0 0 0,0-1 0 0 0,0 0 0 0 0,0 1 0 0 0,1-1 0 0 0,-1 0 0 0 0,1 1 0 0 0,0-1 0 0 0,1 0 0 0 0,-1 0 0 0 0,1 0 0 0 0,-1 0 0 0 0,1 0 0 0 0,0 0 0 0 0,1 0 0 0 0,-1 0 0 0 0,1-1 0 0 0,0 0 0 0 0,5 7 0 0 0,3 0 0 0 0,0-1 0 0 0,0 0 0 0 0,0 0 0 0 0,1-2 0 0 0,0 1 0 0 0,21 9 0 0 0,-26-15 0 0 0,0 0 0 0 0,0 0 0 0 0,0 0 0 0 0,0 0 0 0 0,0-1 0 0 0,0-1 0 0 0,0 1 0 0 0,0-1 0 0 0,1 0 0 0 0,-1-1 0 0 0,0 1 0 0 0,0-1 0 0 0,0-1 0 0 0,13-4 0 0 0,-6 1 0 0 0,0 0 0 0 0,0-1 0 0 0,-1-1 0 0 0,0 0 0 0 0,0-1 0 0 0,-1 0 0 0 0,18-16 0 0 0,-23 17 0 0 0,0 0 0 0 0,-1-1 0 0 0,0 1 0 0 0,0-1 0 0 0,-1 0 0 0 0,0-1 0 0 0,0 1 0 0 0,-1-1 0 0 0,0 0 0 0 0,0 0 0 0 0,-1-1 0 0 0,3-13 0 0 0,-4 12 0 0 0,-1 0 0 0 0,0 0 0 0 0,0 0 0 0 0,-1 0 0 0 0,-1-1 0 0 0,-2-16 0 0 0,2 23 0 0 0,0 1 0 0 0,0-1 0 0 0,0 1 0 0 0,-1-1 0 0 0,1 1 0 0 0,-1 0 0 0 0,0-1 0 0 0,0 1 0 0 0,-1 0 0 0 0,1 0 0 0 0,-1 1 0 0 0,0-1 0 0 0,0 0 0 0 0,0 1 0 0 0,-1 0 0 0 0,1 0 0 0 0,-1 0 0 0 0,-5-4 0 0 0,5 6 0 0 0,0-1 0 0 0,0 1 0 0 0,0 0 0 0 0,0 0 0 0 0,0 0 0 0 0,0 0 0 0 0,0 1 0 0 0,0-1 0 0 0,0 1 0 0 0,0 0 0 0 0,0 0 0 0 0,0 1 0 0 0,0-1 0 0 0,0 1 0 0 0,0 0 0 0 0,-4 2 0 0 0,-8 2 0 0 0,1 1 0 0 0,-24 14 0 0 0,27-15 0 0 0,-8 7 0 0 0,-1 1 0 0 0,1 0 0 0 0,-28 26 0 0 0,41-33 0 0 0,0 1 0 0 0,1-1 0 0 0,-1 1 0 0 0,2 1 0 0 0,-1-1 0 0 0,1 1 0 0 0,0 0 0 0 0,1 0 0 0 0,0 0 0 0 0,0 1 0 0 0,-5 15 0 0 0,9-14 0 0 0,0-9 0 0 0,0 0 0 0 0,0-1 0 0 0,0 1 0 0 0,0 0 0 0 0,0 0 0 0 0,0 0 0 0 0,0 0 0 0 0,0 0 0 0 0,1-1 0 0 0,-1 1 0 0 0,0 0 0 0 0,1 0 0 0 0,-1-1 0 0 0,1 1 0 0 0,0 1 0 0 0,4 0 0 0 0,-4-2 0 0 0,2 1 0 0 0,-1 0 0 0 0,0 0 0 0 0,1 0 0 0 0,-1-1 0 0 0,0 1 0 0 0,1-1 0 0 0,-1 0 0 0 0,1 1 0 0 0,-1-1 0 0 0,0 0 0 0 0,1-1 0 0 0,-1 1 0 0 0,4-1 0 0 0,6-2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216 146 11975 0 0,'0'0'547'0'0,"0"0"-11"0"0,4-14-249 0 0,-1 9-126 0 0,0 1 1 0 0,1 0-1 0 0,-1-1 1 0 0,1 1-1 0 0,-1 0 1 0 0,1 1-1 0 0,0-1 1 0 0,1 1 0 0 0,-1-1-1 0 0,7-3 1 0 0,3-2 43 0 0,0-1-2 0 0,0 1 0 0 0,0 1 0 0 0,1 0-1 0 0,0 1 1 0 0,0 0 0 0 0,1 1 0 0 0,0 1 0 0 0,0 1-1 0 0,22-4 1 0 0,-23 6-16 0 0,0 1-1 0 0,-1 0 1 0 0,1 1-1 0 0,0 1 1 0 0,0 0-1 0 0,0 1 1 0 0,-1 1 0 0 0,1 0-1 0 0,-1 1 1 0 0,24 9-1 0 0,-36-12-185 0 0,25 11 7 0 0,36 21 1 0 0,-55-28-10 0 0,0 0 1 0 0,-1 1 0 0 0,0 0 0 0 0,0 0 0 0 0,0 1 0 0 0,0 0-1 0 0,-1 0 1 0 0,8 13 0 0 0,-8-10 118 0 0,0 0 0 0 0,0 1-1 0 0,-1 0 1 0 0,-1 0 0 0 0,1 0-1 0 0,-2 1 1 0 0,0-1 0 0 0,0 1-1 0 0,-1 0 1 0 0,-1 0 0 0 0,1 0-1 0 0,-2 0 1 0 0,0 0 0 0 0,0 0-1 0 0,-4 19 1 0 0,-1-8-92 0 0,-1 0-1 0 0,-1 0 1 0 0,-1-1 0 0 0,-1 0-1 0 0,0 0 1 0 0,-15 23 0 0 0,-3-3-34 0 0,-57 71 1 0 0,73-100 8 0 0,0 0-1 0 0,-1-1 1 0 0,-1 0 0 0 0,0-1-1 0 0,-1-1 1 0 0,0 0 0 0 0,0 0-1 0 0,-30 13 1 0 0,31-18-7 0 0,0 0 0 0 0,0-1 0 0 0,0-1 1 0 0,-1 0-1 0 0,1-1 0 0 0,-1 0 0 0 0,0-1 0 0 0,1-1 1 0 0,-1 0-1 0 0,0-1 0 0 0,-19-3 0 0 0,17 1 9 0 0,-1 0-1 0 0,1-2 1 0 0,-1 0-1 0 0,2-1 1 0 0,-1 0-1 0 0,0-1 1 0 0,1-1-1 0 0,1-1 1 0 0,-1 0-1 0 0,1 0 1 0 0,1-2-1 0 0,0 0 1 0 0,0 0 0 0 0,1-1-1 0 0,1-1 1 0 0,0 0-1 0 0,1 0 1 0 0,-10-17-1 0 0,10 14 6 0 0,1 0-1 0 0,1-1 1 0 0,0 0-1 0 0,1-1 1 0 0,1 1-1 0 0,-7-38 1 0 0,12 47-31 0 0,0 0 0 0 0,0 0 0 0 0,1-1 0 0 0,0 1 0 0 0,0 0-1 0 0,1 0 1 0 0,0 0 0 0 0,1-1 0 0 0,0 1 0 0 0,0 0 0 0 0,1 1 0 0 0,0-1 0 0 0,0 0 0 0 0,1 1 0 0 0,0 0 0 0 0,0-1 0 0 0,0 2 0 0 0,8-10 0 0 0,13-9-1283 0 0,0 1 0 0 0,2 1 0 0 0,47-31 0 0 0,-26 24-726 0 0,-27 16-15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0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17503 0 0,'4'10'449'0'0,"1"0"0"0"0,0 0 0 0 0,11 16 0 0 0,-9-16-383 0 0,-1 0 0 0 0,0 1 0 0 0,4 11 0 0 0,0 7 1156 0 0,-2 0-1 0 0,7 38 1 0 0,2 61-788 0 0,-11-69-517 0 0,19 78-1 0 0,-22-121 81 0 0,-1-9-46 0 0,-1 1 1 0 0,1-1-1 0 0,5 11 1 0 0,-6-18-59 0 0,-1 1 1 0 0,1-1-1 0 0,-1 0 1 0 0,1 0-1 0 0,-1 0 0 0 0,1 0 1 0 0,-1 0-1 0 0,1 0 1 0 0,-1 0-1 0 0,1 0 1 0 0,-1 0-1 0 0,1 0 0 0 0,-1 0 1 0 0,1 0-1 0 0,-1 0 1 0 0,1 0-1 0 0,-1-1 1 0 0,1 1-1 0 0,-1 0 0 0 0,1-1 1 0 0,-1 1-123 0 0,12-6-1285 0 0,-1-5-20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1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17503 0 0,'3'7'858'0'0,"9"24"169"0"0,-8-21-732 0 0,0 0 0 0 0,-1 0 0 0 0,0 0 0 0 0,3 18 0 0 0,-1 43 392 0 0,8 52 1266 0 0,-6-93-2171 0 0,2 0 0 0 0,1 0 0 0 0,1-1 0 0 0,18 32-1 0 0,-28-58 281 0 0,0 0-1 0 0,1 0 0 0 0,0-1 0 0 0,-1 1 0 0 0,1-1 0 0 0,0 1 0 0 0,0-1 0 0 0,0 1 0 0 0,1-1 0 0 0,3 3 0 0 0,-4-4-142 0 0,-1-1-1 0 0,0 0 0 0 0,0 0 0 0 0,0 0 1 0 0,0 0-1 0 0,0 0 0 0 0,0 0 0 0 0,0 0 0 0 0,1 0 1 0 0,-1 0-1 0 0,0-1 0 0 0,0 1 0 0 0,2-1 0 0 0,2 0-164 0 0,0 0 176 0 0,1 0 0 0 0,-1 0 1 0 0,0-1-1 0 0,0 0 1 0 0,0 0-1 0 0,0 0 1 0 0,0 0-1 0 0,0-1 1 0 0,0 0-1 0 0,-1 0 1 0 0,1 0-1 0 0,-1 0 1 0 0,0-1-1 0 0,0 0 1 0 0,0 0-1 0 0,-1 0 1 0 0,1 0-1 0 0,3-7 1 0 0,6-9-316 0 0,-2 0 1 0 0,19-44 0 0 0,-20 41 572 0 0,3-14-682 0 0,-1 0 0 0 0,-1-1 0 0 0,9-69 0 0 0,-12 73 896 0 0,-8 32 72 0 0,0 2 34 0 0,0 0-65 0 0,1 2-294 0 0,23 116 2066 0 0,0 0-334 0 0,-9-68-1873 0 0,25 59 0 0 0,-35-98 21 0 0,0 0 0 0 0,1-1 0 0 0,0 0 0 0 0,1 0 0 0 0,0 0 0 0 0,0-1 0 0 0,13 12-1 0 0,-15-16-341 0 0,1 0 0 0 0,0-1 0 0 0,0 0 0 0 0,1 0 0 0 0,8 5 0 0 0,-9-7-558 0 0,-1 0 1 0 0,1 0-1 0 0,0 0 1 0 0,0-1 0 0 0,0 0-1 0 0,0 0 1 0 0,7 0 0 0 0,12-1-5568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192 280 11975 0 0,'8'-9'422'0'0,"0"0"0"0"0,12-21 0 0 0,2-2-237 0 0,-19 28-47 0 0,-1 0 0 0 0,0 0-1 0 0,1 0 1 0 0,-1-1 0 0 0,-1 1 0 0 0,1 0-1 0 0,-1-1 1 0 0,0 1 0 0 0,0-1 0 0 0,0 1-1 0 0,0-1 1 0 0,-1 0 0 0 0,0 1 0 0 0,0-7 0 0 0,-1 0 171 0 0,0 0 1 0 0,-1 1 0 0 0,-1-1 0 0 0,0 0-1 0 0,-4-10 1 0 0,6 17-281 0 0,-1 1 1 0 0,0-1-1 0 0,1 0 0 0 0,-1 1 0 0 0,-1 0 0 0 0,1-1 0 0 0,0 1 0 0 0,-1 0 0 0 0,1 0 1 0 0,-1 0-1 0 0,-4-3 0 0 0,5 5-2 0 0,0 0 1 0 0,0 0-1 0 0,0 0 1 0 0,0 0-1 0 0,0 0 1 0 0,0 0-1 0 0,-1 0 0 0 0,1 1 1 0 0,0-1-1 0 0,0 1 1 0 0,-1 0-1 0 0,1 0 1 0 0,0 0-1 0 0,0 0 1 0 0,-1 0-1 0 0,1 0 0 0 0,0 0 1 0 0,0 1-1 0 0,-1-1 1 0 0,1 1-1 0 0,-2 0 1 0 0,-7 4 131 0 0,2-1 0 0 0,-1 2 0 0 0,0-1 0 0 0,1 1 0 0 0,0 0 0 0 0,1 1 0 0 0,-1 0 0 0 0,1 1 0 0 0,1 0 0 0 0,-1 0 0 0 0,1 0 0 0 0,1 1 0 0 0,0 0 0 0 0,0 0 0 0 0,0 1 1 0 0,-5 15-1 0 0,4-10-117 0 0,2 0 0 0 0,0 1 0 0 0,1-1 0 0 0,0 1 0 0 0,1 0 0 0 0,1 0 0 0 0,0 0 0 0 0,2 0 0 0 0,0 1 0 0 0,3 26 0 0 0,-2-35-42 0 0,1 0 0 0 0,0 0 0 0 0,6 15 0 0 0,-7-21 0 0 0,0 1 0 0 0,0 0 0 0 0,1-1 0 0 0,-1 1 0 0 0,1-1 0 0 0,0 1 0 0 0,0-1 0 0 0,0 0 0 0 0,0 0 0 0 0,0 0 0 0 0,0 0 0 0 0,0 0 0 0 0,1 0 0 0 0,3 1 0 0 0,7 4-31 0 0,-8-4 44 0 0,-1-1 0 0 0,1 0 0 0 0,-1 0 0 0 0,10 2 0 0 0,-12-3-36 0 0,-1-1 0 0 0,1 0 0 0 0,0 0 0 0 0,-1 0 0 0 0,1 0 0 0 0,0 0 1 0 0,0-1-1 0 0,-1 1 0 0 0,1 0 0 0 0,0-1 0 0 0,-1 1 0 0 0,1-1 0 0 0,-1 1 0 0 0,1-1 0 0 0,0 0 1 0 0,-1 0-1 0 0,0 0 0 0 0,3-1 0 0 0,1-3-87 0 0,-1 1 0 0 0,1-1 0 0 0,-1 0 0 0 0,0 0 0 0 0,0-1 1 0 0,0 1-1 0 0,4-11 0 0 0,17-44-600 0 0,-24 57 708 0 0,3-9 2 0 0,-1-1 0 0 0,4-22 0 0 0,-1 0 0 0 0,-5 27 0 0 0,0-1 0 0 0,0 1 0 0 0,-1 0 0 0 0,0 0 0 0 0,-1-1 0 0 0,-1-9 0 0 0,-2-31 0 0 0,5 74 249 0 0,1 0 0 0 0,2 0 0 0 0,0-1 0 0 0,1 1 0 0 0,2-1 0 0 0,0 0 0 0 0,16 35 0 0 0,-19-52-247 0 0,0 0-1 0 0,1 0 1 0 0,-1 0-1 0 0,2-1 0 0 0,-1 1 1 0 0,0-1-1 0 0,12 9 1 0 0,-12-11-14 0 0,-1 0 0 0 0,1-1 0 0 0,0 0 0 0 0,0 0-1 0 0,1 0 1 0 0,-1 0 0 0 0,1-1 0 0 0,-1 0 0 0 0,1 0 0 0 0,0-1 0 0 0,9 2 0 0 0,0-2-547 0 0,-1-1-1 0 0,1 0 1 0 0,20-4 0 0 0,16-7-5119 0 0,-16-1-122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2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1 17503 0 0,'0'0'399'0'0,"1"1"60"0"0,1 5-281 0 0,-1 1 0 0 0,0-1 1 0 0,0 1-1 0 0,0-1 0 0 0,-2 14 1 0 0,2 8-187 0 0,4 310 4080 0 0,-7-291-4072 0 0,3 0 0 0 0,1 0 0 0 0,3 0 0 0 0,11 48 0 0 0,-6-65 0 0 0,-10-30 0 0 0,0 1 0 0 0,0-1 0 0 0,0 1 0 0 0,1-1 0 0 0,-1 1 0 0 0,0-1 0 0 0,0 1 0 0 0,0-1 0 0 0,0 1 0 0 0,1-1 0 0 0,-1 1 0 0 0,0-1 0 0 0,0 1 0 0 0,1-1 0 0 0,-1 0 0 0 0,0 1 0 0 0,1-1 0 0 0,-1 1 0 0 0,1-1 0 0 0,-1 0 0 0 0,0 0 0 0 0,1 1 0 0 0,-1-1 0 0 0,1 0 0 0 0,-1 0 0 0 0,1 1 0 0 0,-1-1 0 0 0,1 0 0 0 0,-1 0 0 0 0,1 0 0 0 0,3-3 0 0 0,-3 1 1 0 0,0 0-1 0 0,0 0 1 0 0,0 0 0 0 0,0 0 0 0 0,0 0-1 0 0,-1 0 1 0 0,1-1 0 0 0,-1 1-1 0 0,1 0 1 0 0,-1 0 0 0 0,0 0-1 0 0,0-1 1 0 0,0 1 0 0 0,0 0-1 0 0,0 0 1 0 0,-1-3 0 0 0,-6-38-400 0 0,4 33 199 0 0,-1 0-1 0 0,0 0 0 0 0,0 0 0 0 0,-1 1 0 0 0,0-1 0 0 0,-9-11 1 0 0,0 1 112 0 0,-29-29 0 0 0,37 43 88 0 0,-1 0 0 0 0,1 1 0 0 0,-1-1 0 0 0,-1 2 0 0 0,1-1 0 0 0,-1 1 0 0 0,1 0 0 0 0,-1 0 0 0 0,0 1 0 0 0,-1 0 0 0 0,1 0 0 0 0,0 1 0 0 0,-1 0 0 0 0,0 1 0 0 0,-14-1 0 0 0,15 2 0 0 0,0 0 0 0 0,0 0 0 0 0,0 1 0 0 0,0 1 0 0 0,0-1 0 0 0,0 1 0 0 0,0 0 0 0 0,1 1 0 0 0,-1 0 0 0 0,1 0 0 0 0,-1 1 0 0 0,1-1 0 0 0,0 2 0 0 0,1-1 0 0 0,-1 1 0 0 0,-10 10 0 0 0,8-6 67 0 0,1 0 0 0 0,0 1 0 0 0,1 0 1 0 0,0 1-1 0 0,1 0 0 0 0,0 0 0 0 0,0 0 0 0 0,1 1 0 0 0,1-1 0 0 0,-6 24 0 0 0,7-25 23 0 0,2 1-1 0 0,-1-1 1 0 0,2 1 0 0 0,-1 0-1 0 0,1-1 1 0 0,1 1-1 0 0,0-1 1 0 0,0 1-1 0 0,1-1 1 0 0,1 1-1 0 0,-1-1 1 0 0,2 0 0 0 0,4 12-1 0 0,-6-18-92 0 0,1 0 0 0 0,-1 0-1 0 0,0 0 1 0 0,1-1 0 0 0,0 1 0 0 0,0-1-1 0 0,0 1 1 0 0,0-1 0 0 0,1 0 0 0 0,-1-1-1 0 0,1 1 1 0 0,-1 0 0 0 0,1-1 0 0 0,5 3-1 0 0,-3-3 18 0 0,1 0-1 0 0,-1 0 1 0 0,0 0-1 0 0,1-1 1 0 0,-1 1-1 0 0,1-2 1 0 0,0 1-1 0 0,12-1 1 0 0,-6-1-104 0 0,-1-1-1 0 0,1 0 1 0 0,-1 0 0 0 0,0-2 0 0 0,0 1 0 0 0,0-2-1 0 0,0 1 1 0 0,-1-2 0 0 0,20-11 0 0 0,-23 11-694 0 0,1-1 0 0 0,14-14 0 0 0,2-7-4645 0 0,1-2-1009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3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 8287 0 0,'0'0'191'0'0,"0"0"26"0"0,-1-1 9 0 0,1 0-217 0 0,0-10 184 0 0,2-5-165 0 0,-2-8 3876 0 0,0 23-2880 0 0,0 1 0 0 0,0 0 0 0 0,0 0-69 0 0,0 0-290 0 0,0 0-121 0 0,2 11 484 0 0,0 32 448 0 0,7 48-800 0 0,2 29-712 0 0,2 6 515 0 0,-12-120-312 0 0,-1 0 0 0 0,1-1 1 0 0,-1 1-1 0 0,0 0 0 0 0,0-1 0 0 0,-2 8 0 0 0,2-12-617 0 0,0-1-50 0 0,0 0 59 0 0,0-2 291 0 0,-6-29 144 0 0,2-1 1 0 0,0-50-1 0 0,4 59 6 0 0,2 0 0 0 0,0 0 1 0 0,1 0-1 0 0,10-32 0 0 0,-10 43 19 0 0,2 1 0 0 0,0-1 1 0 0,0 1-1 0 0,1 0 0 0 0,0 0 0 0 0,1 1 0 0 0,0 0 0 0 0,1 0 0 0 0,0 0 0 0 0,0 1 1 0 0,1 0-1 0 0,18-13 0 0 0,-20 17-191 0 0,1 0 0 0 0,0 0-1 0 0,0 1 1 0 0,0 0 0 0 0,1 0 0 0 0,0 1 0 0 0,-1 0 0 0 0,1 0 0 0 0,0 1 0 0 0,0 1 0 0 0,0-1-1 0 0,1 1 1 0 0,-1 1 0 0 0,0 0 0 0 0,0 0 0 0 0,0 1 0 0 0,17 3 0 0 0,-11 0-745 0 0,-1 1 0 0 0,0 0 0 0 0,0 1-1 0 0,-1 1 1 0 0,14 8 0 0 0,-5 1-619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51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10135 0 0,'0'0'231'0'0,"0"0"29"0"0,0 0 19 0 0,0 2 173 0 0,-1 5 573 0 0,1-1 0 0 0,0 0 0 0 0,0 0 1 0 0,0 0-1 0 0,3 12 0 0 0,0-7-305 0 0,0 0 0 0 0,8 17 0 0 0,-2-9-313 0 0,1-1 1 0 0,0 0 0 0 0,14 17 0 0 0,27 27-88 0 0,118 110-1 0 0,-27-30 1246 0 0,-103-99-1560 0 0,-1 2 1 0 0,35 55-1 0 0,-45-54-5 0 0,24 50 0 0 0,-49-87-133 0 0,-2-7-563 0 0,-1-2-257 0 0,0 0-58 0 0,0 0-12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4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194 296 11975 0 0,'8'-5'196'0'0,"0"0"0"0"0,-1 0 0 0 0,1-1 0 0 0,-1 0 0 0 0,-1 0 0 0 0,1 0 0 0 0,-1-1 0 0 0,0 0 0 0 0,-1 0 0 0 0,0-1 0 0 0,0 0 0 0 0,0 0 0 0 0,6-17 0 0 0,-9 21 20 0 0,0-1-1 0 0,-1 0 1 0 0,0 1 0 0 0,0-1-1 0 0,0 0 1 0 0,0 0-1 0 0,-1 0 1 0 0,0 0-1 0 0,0 0 1 0 0,0 0 0 0 0,-1 0-1 0 0,1 0 1 0 0,-1 0-1 0 0,0 1 1 0 0,-1-1-1 0 0,1 0 1 0 0,-1 0 0 0 0,-4-7-1 0 0,5 10-180 0 0,0 0 1 0 0,-1 1-1 0 0,1-1 0 0 0,-1 0 0 0 0,1 0 0 0 0,-1 1 0 0 0,0-1 1 0 0,0 1-1 0 0,1 0 0 0 0,-1 0 0 0 0,0-1 0 0 0,0 1 0 0 0,0 0 1 0 0,0 1-1 0 0,0-1 0 0 0,-5-1 0 0 0,4 1-32 0 0,-1 1-1 0 0,0 0 0 0 0,0 0 1 0 0,0 0-1 0 0,1 0 1 0 0,-1 1-1 0 0,0-1 1 0 0,1 1-1 0 0,-6 1 1 0 0,0 2 50 0 0,0-1 1 0 0,0 1-1 0 0,1 1 1 0 0,0-1-1 0 0,0 1 1 0 0,0 1-1 0 0,-9 7 1 0 0,4 1 106 0 0,0 0 1 0 0,0 1-1 0 0,2 0 1 0 0,-1 1 0 0 0,2 0-1 0 0,0 0 1 0 0,2 1-1 0 0,-1 1 1 0 0,-5 19-1 0 0,10-24-159 0 0,0 1-1 0 0,1 0 1 0 0,0-1 0 0 0,1 1-1 0 0,1 0 1 0 0,1 0 0 0 0,-1 0-1 0 0,4 19 1 0 0,-3-27-4 0 0,1 0-1 0 0,1 0 1 0 0,-1 0 0 0 0,1 0 0 0 0,0 0 0 0 0,0 0 0 0 0,1-1-1 0 0,-1 1 1 0 0,1-1 0 0 0,0 1 0 0 0,1-1 0 0 0,0 0 0 0 0,-1-1-1 0 0,1 1 1 0 0,1-1 0 0 0,-1 1 0 0 0,1-1 0 0 0,0 0 0 0 0,0-1 0 0 0,0 1-1 0 0,7 3 1 0 0,-10-6-88 0 0,1 0-1 0 0,-1-1 1 0 0,0 1-1 0 0,1 0 1 0 0,-1-1-1 0 0,1 1 1 0 0,-1-1-1 0 0,0 0 1 0 0,1 0-1 0 0,-1 0 1 0 0,1 0-1 0 0,-1 0 1 0 0,1-1-1 0 0,-1 1 1 0 0,4-2-1 0 0,-2 1 41 0 0,1-1 0 0 0,-1 0 1 0 0,0 0-1 0 0,0-1 0 0 0,0 1 0 0 0,0-1 0 0 0,6-5 0 0 0,-2 0-114 0 0,0-1 1 0 0,-1 0-1 0 0,0 0 1 0 0,0 0-1 0 0,10-21 1 0 0,-9 14 52 0 0,-1 0 0 0 0,0-1 0 0 0,-1 0 1 0 0,-1 0-1 0 0,0 0 0 0 0,-1-1 0 0 0,-1 0 1 0 0,-1 0-1 0 0,0-19 0 0 0,-3 12 932 0 0,0 20-184 0 0,0 17-196 0 0,1-6-188 0 0,0 0 1 0 0,0 0-1 0 0,1 0 0 0 0,0 0 0 0 0,0 0 1 0 0,4 10-1 0 0,15 35 184 0 0,-15-40-494 0 0,0-2 25 0 0,-1 1-1 0 0,1-2 1 0 0,0 1-1 0 0,1 0 1 0 0,0-1 0 0 0,0 0-1 0 0,1-1 1 0 0,0 1-1 0 0,0-1 1 0 0,1-1-1 0 0,14 11 1 0 0,-7-7-380 0 0,-13-8 330 0 0,1 0 0 0 0,0 0 0 0 0,0 0 0 0 0,0-1 0 0 0,0 1 0 0 0,0 0 0 0 0,0-1 0 0 0,1 0 0 0 0,-1 0 0 0 0,0 0 0 0 0,1 0 0 0 0,-1-1 0 0 0,5 1 0 0 0,4-1-37 0 0,1-1-1 0 0,0 0 0 0 0,0-1 1 0 0,0 0-1 0 0,-1-1 0 0 0,1 0 1 0 0,22-10-1 0 0,-27 9-60 0 0,-1 0-1 0 0,1 0 1 0 0,-1-1 0 0 0,-1 0-1 0 0,1 0 1 0 0,-1 0 0 0 0,1-1-1 0 0,-2 0 1 0 0,1 0 0 0 0,-1-1-1 0 0,0 1 1 0 0,0-1 0 0 0,5-9-1 0 0,-3 1 121 0 0,0 0 1 0 0,-2 0-1 0 0,1 0 0 0 0,-2 0 0 0 0,0-1 0 0 0,-1 0 1 0 0,0 0-1 0 0,-1 0 0 0 0,-1-31 0 0 0,-5-2 61 0 0,1 29 0 0 0,3 14 64 0 0,0 5 274 0 0,0 1 136 0 0,-5 24 917 0 0,0 1-738 0 0,-2 255 2515 0 0,7-259-3168 0 0,5 37 0 0 0,-9-86 0 0 0,2 0 0 0 0,1-1 0 0 0,5-40 0 0 0,0 29 0 0 0,1 1 0 0 0,14-45 0 0 0,-15 68 0 0 0,2 0 0 0 0,0 1 0 0 0,0 0 0 0 0,11-17 0 0 0,-12 23 0 0 0,1 0 0 0 0,1 0 0 0 0,0 1 0 0 0,0 0 0 0 0,0 0 0 0 0,1 1 0 0 0,12-9 0 0 0,-15 12 0 0 0,4-3 0 0 0,1 0 0 0 0,16-7 0 0 0,-24 12 0 0 0,1 1 0 0 0,0 0 0 0 0,0 0 0 0 0,0 0 0 0 0,1 0 0 0 0,-1 1 0 0 0,0-1 0 0 0,0 1 0 0 0,0 0 0 0 0,0 0 0 0 0,1 0 0 0 0,-1 0 0 0 0,0 1 0 0 0,3 0 0 0 0,0 0 0 0 0,0 1 0 0 0,-1 0 0 0 0,0 0 0 0 0,1 1 0 0 0,-1-1 0 0 0,0 1 0 0 0,0 1 0 0 0,0-1 0 0 0,-1 1 0 0 0,1-1 0 0 0,-1 1 0 0 0,0 0 0 0 0,0 1 0 0 0,0-1 0 0 0,-1 1 0 0 0,5 6 0 0 0,-3-1 0 0 0,-1-1 0 0 0,1 1 0 0 0,-2 0 0 0 0,0 0 0 0 0,0 0 0 0 0,-1 0 0 0 0,0 0 0 0 0,1 15 0 0 0,0 11 24 0 0,-2 0 0 0 0,-7 71 0 0 0,4-81 635 0 0,0 0-1 0 0,3 45 1 0 0,-1-69-681 0 0,0-1 0 0 0,0 1 0 0 0,0-1 0 0 0,1 1 0 0 0,-1 0 0 0 0,0-1-1 0 0,1 1 1 0 0,-1-1 0 0 0,1 1 0 0 0,0-1 0 0 0,-1 1 0 0 0,1-1 0 0 0,0 0 0 0 0,0 1 0 0 0,0-1-1 0 0,0 0 1 0 0,1 2 0 0 0,-1-2-70 0 0,1-1 0 0 0,-1 1 0 0 0,1 0 0 0 0,-1-1 0 0 0,1 0 0 0 0,-1 1-1 0 0,1-1 1 0 0,0 0 0 0 0,-1 1 0 0 0,1-1 0 0 0,0 0 0 0 0,-1 0 0 0 0,1 0 0 0 0,-1-1-1 0 0,1 1 1 0 0,2-1 0 0 0,2 0-319 0 0,0 0 0 0 0,0-1 1 0 0,-1 0-1 0 0,1 0 0 0 0,-1-1 0 0 0,9-4 0 0 0,8-6-613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4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15663 0 0,'0'1'719'0'0,"4"6"-437"0"0,-1-1-1 0 0,0 1 1 0 0,-1 0 0 0 0,0 0 0 0 0,0 0 0 0 0,0 0-1 0 0,-1 0 1 0 0,1 14 0 0 0,-1 7 1306 0 0,-4 28-1 0 0,1-26-1293 0 0,-7 104 399 0 0,-3 58 906 0 0,12-150-1303 0 0,1 0 0 0 0,11 63 0 0 0,2-41-938 0 0,-12-55 452 0 0,1-1 0 0 0,0 1 0 0 0,1-1 0 0 0,0 0 0 0 0,6 10-1 0 0,-8-15-733 0 0,0-1 1 0 0,1 1-1 0 0,-1 0 0 0 0,1-1 0 0 0,0 1 0 0 0,-1-1 0 0 0,5 3 0 0 0,9 4-6158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4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0 11975 0 0,'-56'0'838'0'0,"0"2"0"0"0,1 3 0 0 0,-77 16 0 0 0,121-18-837 0 0,-2-1-393 0 0,1 1 1 0 0,0 0 0 0 0,0 1-1 0 0,0 0 1 0 0,0 1-1 0 0,1 0 1 0 0,-12 9 0 0 0,10-4-4831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5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86 13823 0 0,'2'-1'315'0'0,"2"-4"-200"0"0,0 1 0 0 0,0-1 1 0 0,-1 0-1 0 0,0-1 0 0 0,1 1 1 0 0,-2-1-1 0 0,1 1 0 0 0,-1-1 0 0 0,0 0 1 0 0,3-11-1 0 0,-5 16-60 0 0,0 1 1 0 0,0-1-1 0 0,0 1 0 0 0,0-1 1 0 0,0 0-1 0 0,0 1 0 0 0,0-1 1 0 0,0 1-1 0 0,-1-1 0 0 0,1 1 1 0 0,0-1-1 0 0,0 1 0 0 0,0-1 1 0 0,-1 1-1 0 0,1-1 0 0 0,0 1 1 0 0,-1 0-1 0 0,1-1 0 0 0,0 1 1 0 0,-1-1-1 0 0,1 1 0 0 0,-1 0 1 0 0,1-1-1 0 0,0 1 0 0 0,-1 0 1 0 0,1-1-1 0 0,-1 1 0 0 0,1 0 1 0 0,-2-1-1 0 0,0 1 49 0 0,1 0 0 0 0,-1-1-1 0 0,0 1 1 0 0,0 0 0 0 0,0 0 0 0 0,1 0 0 0 0,-1 1-1 0 0,0-1 1 0 0,-2 1 0 0 0,-5 1 281 0 0,1 1-1 0 0,-16 6 1 0 0,9-1-368 0 0,0 0 0 0 0,1 1 0 0 0,0 1 0 0 0,0 0 0 0 0,1 1 0 0 0,0 0 0 0 0,1 1-1 0 0,0 0 1 0 0,1 1 0 0 0,0 0 0 0 0,1 1 0 0 0,1 0 0 0 0,-15 30 0 0 0,22-40 56 0 0,1 0 1 0 0,-1 0-1 0 0,1 0 0 0 0,0 1 1 0 0,0-1-1 0 0,1 0 0 0 0,-1 1 1 0 0,1-1-1 0 0,0 0 0 0 0,0 1 0 0 0,0-1 1 0 0,1 0-1 0 0,0 1 0 0 0,-1-1 1 0 0,2 0-1 0 0,-1 0 0 0 0,0 0 0 0 0,1 0 1 0 0,0 0-1 0 0,0 0 0 0 0,0 0 1 0 0,0 0-1 0 0,1-1 0 0 0,-1 1 1 0 0,1-1-1 0 0,0 0 0 0 0,0 0 0 0 0,0 0 1 0 0,0 0-1 0 0,1 0 0 0 0,-1-1 1 0 0,8 5-1 0 0,149 57 1539 0 0,-78-34-1619 0 0,-75-27 7 0 0,0 0 0 0 0,-1 1 0 0 0,1-1 0 0 0,-1 1 0 0 0,0 0 0 0 0,0 1 0 0 0,0 0 0 0 0,0 0 0 0 0,-1 0 0 0 0,8 10 0 0 0,-11-12 0 0 0,1 0 0 0 0,-1 1 0 0 0,0-1 0 0 0,0 1 0 0 0,-1-1 0 0 0,1 1 0 0 0,-1 0 0 0 0,0 0 0 0 0,0 0 0 0 0,0 0 0 0 0,0 0 0 0 0,-1 0 0 0 0,0 0 0 0 0,1 0 0 0 0,-1 0 0 0 0,-1 0 0 0 0,1 0 0 0 0,-1 0 0 0 0,1 0 0 0 0,-1 0 0 0 0,-2 3 0 0 0,1-1 4 0 0,0-1 0 0 0,0-1 0 0 0,-1 1-1 0 0,1 0 1 0 0,-1-1 0 0 0,0 1 0 0 0,-1-1 0 0 0,1 0 0 0 0,-1 0-1 0 0,0 0 1 0 0,0-1 0 0 0,0 1 0 0 0,0-1 0 0 0,-1 0 0 0 0,1 0-1 0 0,-1 0 1 0 0,0-1 0 0 0,-6 3 0 0 0,3-3-69 0 0,1 1 1 0 0,0-2 0 0 0,0 1-1 0 0,0-1 1 0 0,-1 0-1 0 0,1-1 1 0 0,-1 0-1 0 0,1 0 1 0 0,0 0 0 0 0,-1-1-1 0 0,1 0 1 0 0,0-1-1 0 0,-8-1 1 0 0,-36-15-3128 0 0,26 6-3971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5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15663 0 0,'0'0'356'0'0,"0"0"50"0"0,0 0 20 0 0,0 0-42 0 0,0 0-112 0 0,0 0 463 0 0,-2 8 1248 0 0,-4 29-429 0 0,1 1 0 0 0,1 47 0 0 0,10 76-2431 0 0,0-106 1321 0 0,13 57-1 0 0,10-3-7079 0 0,-24-93-186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5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1004 0 15663 0 0,'0'0'356'0'0,"-6"6"476"0"0,2-2-756 0 0,-1 0 1 0 0,-1 0-1 0 0,1 0 0 0 0,0-1 0 0 0,-1 0 1 0 0,0 0-1 0 0,0 0 0 0 0,0-1 0 0 0,0 0 0 0 0,0 0 1 0 0,-9 1-1 0 0,-9 1 481 0 0,-41 1 1 0 0,36-4-181 0 0,-94 3 512 0 0,-207-20 1 0 0,134 2-1562 0 0,144 17 1401 0 0,39-2-1431 0 0,0 0 1 0 0,0-1-1 0 0,0-1 0 0 0,-19-2 1 0 0,13-2-5782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6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932 2 15663 0 0,'0'0'356'0'0,"0"0"50"0"0,0 0 20 0 0,0 0-42 0 0,-6-1-236 0 0,-5 0 165 0 0,0 2 0 0 0,0-1-1 0 0,0 1 1 0 0,-16 3 0 0 0,-4 1 147 0 0,-401 23-444 0 0,360-24 667 0 0,-1 2 0 0 0,-136 32-1 0 0,206-38-724 0 0,1 1 0 0 0,-1 0 0 0 0,1 0 0 0 0,-1 0 0 0 0,1 1 0 0 0,-1-1 0 0 0,1 0 0 0 0,-1 1 0 0 0,1 0 0 0 0,-2 1 0 0 0,3-2-156 0 0,0 0 0 0 0,0 0 0 0 0,1 0 0 0 0,-1 0 0 0 0,0 0 0 0 0,1 0 0 0 0,-1 0 0 0 0,1 0 0 0 0,-1 0 0 0 0,1 0 0 0 0,0 0 0 0 0,-1 0 0 0 0,1 0 0 0 0,0 1 0 0 0,0-1 0 0 0,0 0 0 0 0,-1 0 0 0 0,1 0 0 0 0,1 0 0 0 0,-1 0 0 0 0,0 1 0 0 0,0-1 0 0 0,0 0 0 0 0,0 0 0 0 0,1 1 0 0 0,4 8-1848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6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15663 0 0,'2'1'356'0'0,"5"2"31"0"0,-5-3-333 0 0,0 1-1 0 0,0-1 1 0 0,0 1-1 0 0,0 0 1 0 0,0 0-1 0 0,-1 0 0 0 0,1 0 1 0 0,0 0-1 0 0,-1 0 1 0 0,1 1-1 0 0,0-1 1 0 0,-1 0-1 0 0,0 1 1 0 0,1-1-1 0 0,-1 1 1 0 0,0 0-1 0 0,2 2 1 0 0,1 7 154 0 0,0 0 1 0 0,0 0 0 0 0,-1 1 0 0 0,0-1 0 0 0,-1 1-1 0 0,0 0 1 0 0,-1 12 0 0 0,3 6 977 0 0,6 86 1433 0 0,-10-98-2484 0 0,0-1 0 0 0,-1 0 0 0 0,-1 1 0 0 0,-7 26 0 0 0,-13 11-135 0 0,22-54-65 0 0,-1 1 0 0 0,0-1-1 0 0,1 0 1 0 0,-1 1 0 0 0,0-1 0 0 0,0 0-1 0 0,0 0 1 0 0,0 1 0 0 0,-2 0 0 0 0,2-1-157 0 0,1-1 0 0 0,-1 1 0 0 0,0-1 0 0 0,1 1 0 0 0,-1-1 0 0 0,0 0 0 0 0,0 1 1 0 0,1-1-1 0 0,-1 0 0 0 0,0 1 0 0 0,0-1 0 0 0,0 0 0 0 0,0 0 0 0 0,0 0 0 0 0,-1 0 1 0 0,-17-2-1313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6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13823 0 0,'0'0'315'0'0,"0"0"45"0"0,0 0 21 0 0,0 0-49 0 0,0 0-81 0 0,0 0 481 0 0,3 7 1251 0 0,0 9-1310 0 0,0 0 1 0 0,-1 1-1 0 0,-1-1 1 0 0,-1 24-1 0 0,0-26-338 0 0,0 45 658 0 0,7 168-346 0 0,-6-192-647 0 0,-2 0 0 0 0,-4 38 0 0 0,-7 56-337 0 0,13-107-3819 0 0,-1-20 1629 0 0,0-2-29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7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15663 0 0,'0'0'356'0'0,"4"7"476"0"0,0 2-653 0 0,-1-1 0 0 0,0 1 0 0 0,0 0-1 0 0,-1 0 1 0 0,-1 0 0 0 0,2 10 0 0 0,0 59 2614 0 0,-3-45-1846 0 0,1 101 718 0 0,0 23-1647 0 0,1-118-21 0 0,14 76-1 0 0,-11-95 27 0 0,13 36 0 0 0,-14-47-630 0 0,0 0 0 0 0,0-1 0 0 0,1 1 0 0 0,0-1 0 0 0,1 0 0 0 0,6 7 1 0 0,-2-4-928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52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 10135 0 0,'0'0'231'0'0,"0"0"29"0"0,0 0 19 0 0,-1-1-41 0 0,-1-6-112 0 0,1 5 267 0 0,1 2 106 0 0,0 0 11 0 0,0 0 70 0 0,0 0 286 0 0,0 0 124 0 0,0 0 30 0 0,0 0-65 0 0,0 0-290 0 0,0 0-121 0 0,0 0-28 0 0,10 12 644 0 0,-4-7-784 0 0,8 13 154 0 0,2-2-1 0 0,0 0 0 0 0,0 0 0 0 0,1-2 1 0 0,33 22-1 0 0,-29-22-529 0 0,21 21 0 0 0,-25-21 0 0 0,0-1 0 0 0,24 16 0 0 0,101 44 113 0 0,-30-16 1214 0 0,40 22-1898 0 0,40 21 865 0 0,-164-82-1003 0 0,22 11 103 0 0,-49-29-473 0 0,-2-2 633 0 0,1-1 0 0 0,-1 0 0 0 0,0 1 0 0 0,0-1 0 0 0,-1 1 0 0 0,1 0 0 0 0,0-1 0 0 0,-1 1 0 0 0,0 0 0 0 0,1 0-1 0 0,-4-3 1 0 0,2 1-242 0 0,-37-39-2384 0 0,14 18 1536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7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1113 1 15663 0 0,'0'0'356'0'0,"-2"-1"50"0"0,0 2-357 0 0,0-1 1 0 0,-1 0-1 0 0,1 1 1 0 0,0-1 0 0 0,-1 1-1 0 0,1-1 1 0 0,0 1-1 0 0,0 0 1 0 0,0 0 0 0 0,0 0-1 0 0,0 0 1 0 0,0 1-1 0 0,-3 1 1 0 0,-19 10 214 0 0,-9-4 214 0 0,0-1-1 0 0,-45 4 0 0 0,50-7-172 0 0,-53 14 0 0 0,28-5-307 0 0,-280 43 2 0 0,262-50 0 0 0,0-4 0 0 0,-122-10 0 0 0,186 6-77 0 0,1 0 0 0 0,0 0-1 0 0,-1 0 1 0 0,1-1 0 0 0,-11-4 0 0 0,15 5-69 0 0,0 0 0 0 0,0 0 0 0 0,0 0 0 0 0,0-1 0 0 0,0 1 0 0 0,0 0 0 0 0,1-1 1 0 0,-1 0-1 0 0,1 1 0 0 0,-1-1 0 0 0,1 0 0 0 0,0 0 0 0 0,0 0 0 0 0,0 0 0 0 0,0 0 0 0 0,0 0 0 0 0,0 0 1 0 0,0 0-1 0 0,0 0 0 0 0,1 0 0 0 0,-1-5 0 0 0,0 2-423 0 0,1-1 0 0 0,0 1 0 0 0,0-1-1 0 0,1 0 1 0 0,-1 1 0 0 0,3-9 0 0 0,4-2-1478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7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1135 17 15663 0 0,'0'0'356'0'0,"0"0"50"0"0,0 0 20 0 0,0 0-42 0 0,-8-2-236 0 0,-2-2 23 0 0,0 2 0 0 0,-1-1-1 0 0,1 1 1 0 0,-1 1 0 0 0,-18-1-1 0 0,-54 7 1622 0 0,27-1-1128 0 0,-37 2-360 0 0,-97 20 0 0 0,56-3-304 0 0,-48 9 0 0 0,136-21 0 0 0,-84 31 0 0 0,12 7-1384 0 0,104-42 872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8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0 15663 0 0,'0'0'356'0'0,"0"0"50"0"0,1 2 20 0 0,7 9 44 0 0,-7-8-452 0 0,1-1 1 0 0,0 1-1 0 0,0-1 0 0 0,-1 1 0 0 0,0 0 1 0 0,1-1-1 0 0,-1 1 0 0 0,0 0 0 0 0,0 0 1 0 0,0 5-1 0 0,3 39 1924 0 0,-2 0-1 0 0,-8 81 1 0 0,3-88-1843 0 0,-10 39 1 0 0,9-59-140 0 0,-1 0 0 0 0,-2 0 0 0 0,-15 34 0 0 0,4-13-3848 0 0,17-39-3275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13823 0 0,'0'0'315'0'0,"0"0"45"0"0,0 0 21 0 0,0 0-49 0 0,1 1-81 0 0,4 6 364 0 0,0 0 0 0 0,-1 1-1 0 0,0-1 1 0 0,0 1 0 0 0,-1 0 0 0 0,0 0 0 0 0,0 0 0 0 0,3 16-1 0 0,-2 7 57 0 0,2 36-1 0 0,-2-15 341 0 0,12 254-839 0 0,-11-142-172 0 0,-4-147-417 0 0,1 1-1 0 0,5 23 1 0 0,-6-40-1019 0 0,-1-1-1136 0 0,0 0-4248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9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15663 0 0,'0'0'356'0'0,"0"0"50"0"0,0 0 20 0 0,0 0-42 0 0,0 3-250 0 0,2 58 1854 0 0,1 24 1042 0 0,-5 84-1898 0 0,12-19-1132 0 0,-6-118 0 0 0,1-1 0 0 0,17 52 0 0 0,-20-77-39 0 0,0 0 0 0 0,1 0 0 0 0,0 0 1 0 0,6 9-1 0 0,-9-14-104 0 0,1 0-1 0 0,0 0 1 0 0,0 0 0 0 0,0 1 0 0 0,-1-1 0 0 0,1 0 0 0 0,1 0 0 0 0,-1 0-1 0 0,0-1 1 0 0,0 1 0 0 0,0 0 0 0 0,0 0 0 0 0,0-1 0 0 0,1 1-1 0 0,-1 0 1 0 0,0-1 0 0 0,1 0 0 0 0,-1 1 0 0 0,0-1 0 0 0,1 0 0 0 0,-1 1-1 0 0,1-1 1 0 0,-1 0 0 0 0,1 0 0 0 0,-1 0 0 0 0,0 0 0 0 0,3-1 0 0 0,8-3-1391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09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17503 0 0,'0'0'399'0'0,"1"2"60"0"0,6 12-90 0 0,0 1 0 0 0,-1 0 0 0 0,-1 0 0 0 0,0 0 0 0 0,-1 1 0 0 0,2 16 0 0 0,7 101 2550 0 0,-8-61-3212 0 0,5 46 1797 0 0,20 149-1144 0 0,3-55-11340 0 0,-26-169 8421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0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1217 14 13823 0 0,'-2'0'315'0'0,"-63"-10"870"0"0,-55 7-614 0 0,-145 14-1 0 0,-69 0 341 0 0,88-14-911 0 0,209 3 0 0 0,-86 10-2793 0 0,98-10 1770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0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1009 1 15663 0 0,'0'0'356'0'0,"0"0"50"0"0,0 0 20 0 0,0 0-42 0 0,-9 0-165 0 0,3 1 37 0 0,1 0 0 0 0,-1 1 1 0 0,1 0-1 0 0,-10 4 0 0 0,-10 3 267 0 0,-22 2-480 0 0,-1-1 1 0 0,-1-3-1 0 0,-54 1 1 0 0,-149-9-54 0 0,-5 1 11 0 0,209 1-1 0 0,-53-7 0 0 0,70 7-1293 0 0,29-1-5174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11975 0 0,'0'0'267'0'0,"0"0"42"0"0,0 0 17 0 0,0 0-28 0 0,0 0-58 0 0,0 0 491 0 0,0 0 238 0 0,-1 2 45 0 0,-28 106 3712 0 0,26-91-4383 0 0,-1-1 0 0 0,2 1-1 0 0,0 0 1 0 0,2 0-1 0 0,1 28 1 0 0,-1-43-523 0 0,0 0 1 0 0,0 0-1 0 0,0 0 0 0 0,0 0 0 0 0,1-1 1 0 0,-1 1-1 0 0,1 0 0 0 0,-1 0 1 0 0,1 0-1 0 0,0-1 0 0 0,-1 1 0 0 0,1 0 1 0 0,0-1-1 0 0,0 1 0 0 0,0 0 0 0 0,1-1 1 0 0,-1 0-1 0 0,0 1 0 0 0,3 2 1 0 0,6-2-1355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1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0,0 0-49 0 0,0 0-81 0 0,0 0 481 0 0,0 0 237 0 0,1 2 45 0 0,0 7 53 0 0,0-1 0 0 0,0 1 0 0 0,0 16 0 0 0,-1 1-50 0 0,-2 11-985 0 0,0-28 121 0 0,1 0 0 0 0,1 15-1 0 0,9 136 333 0 0,-4-45 80 0 0,25 145 0 0 0,-23-233-5962 0 0,-7-27-2110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53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545 1 13823 0 0,'0'0'315'0'0,"0"9"426"0"0,-1-4-645 0 0,1 1 0 0 0,-1 0-1 0 0,0-1 1 0 0,-1 0 0 0 0,1 1 0 0 0,-1-1-1 0 0,0 0 1 0 0,-5 9 0 0 0,-25 38 1877 0 0,26-44-1510 0 0,-156 214 682 0 0,109-152-1068 0 0,11-15-77 0 0,10-16 0 0 0,-49 85 0 0 0,58-84 0 0 0,-17 35 0 0 0,27-47 0 0 0,-25 51 0 0 0,34-71-61 0 0,3-7-264 0 0,1-1-142 0 0,0 0-40 0 0,0 0-5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1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15663 0 0,'37'106'3124'0'0,"-6"-16"-1048"0"0,91 218-1025 0 0,-90-209 258 0 0,-22-63-1210 0 0,2-2 0 0 0,26 57-1 0 0,-32-85-98 0 0,-3-6 0 0 0,1-7 0 0 0,-4 7 0 0 0,4-12 0 0 0,-1 1 0 0 0,0-1 0 0 0,-1-1 0 0 0,0 1 0 0 0,0 0 0 0 0,-1 0 0 0 0,-2-21 0 0 0,3-21 0 0 0,3 4 0 0 0,22-93 0 0 0,-14 98 2 0 0,1 2 0 0 0,22-46 0 0 0,-24 64-16 0 0,1 1 0 0 0,1 0 0 0 0,1 1 0 0 0,33-38 0 0 0,-44 57-197 0 0,8-8-2296 0 0,-12 12-4999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2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1426 39 13823 0 0,'0'0'315'0'0,"0"0"45"0"0,0 0 21 0 0,-2 0-49 0 0,-9 1-296 0 0,0-1 0 0 0,1 0 1 0 0,-17-3-1 0 0,-11 0 379 0 0,-126 3 607 0 0,29 1-440 0 0,-36-2-82 0 0,-192-5 1048 0 0,12 1-1548 0 0,338 4 49 0 0,-1 2-523 0 0,-1-2 0 0 0,0 0 1 0 0,0 0-1 0 0,1-2 1 0 0,-29-7-1 0 0,30 3-549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2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1322 0 15663 0 0,'0'0'719'0'0,"0"0"-20"0"0,-1 1-449 0 0,-8 2 96 0 0,1-1-1 0 0,-1 0 0 0 0,0-1 1 0 0,0 0-1 0 0,0 0 0 0 0,-13-1 0 0 0,-25 3 1017 0 0,1 3-1193 0 0,-61 0-1 0 0,-64 8-168 0 0,56-1 0 0 0,-186-1 69 0 0,-109 9-1564 0 0,361-16-5639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11975 0 0,'0'0'547'0'0,"0"0"-11"0"0,0 0-203 0 0,0 0 419 0 0,8 4 1234 0 0,-7-3-1850 0 0,0 0 1 0 0,0 0 0 0 0,0 0 0 0 0,0 1 0 0 0,0-1 0 0 0,-1 0-1 0 0,1 1 1 0 0,0-1 0 0 0,-1 1 0 0 0,1-1 0 0 0,-1 1 0 0 0,0-1-1 0 0,1 3 1 0 0,2 25 1335 0 0,-2-16-765 0 0,1 17-405 0 0,-1 1 1 0 0,-2 0-1 0 0,-6 43 0 0 0,-2 23 171 0 0,-1-3 659 0 0,6-71-1885 0 0,1-1-1 0 0,1 0 0 0 0,1 1 0 0 0,2 24 1 0 0,1-35-4017 0 0,-2-9-1474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3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914 2 11975 0 0,'0'0'547'0'0,"-2"7"181"0"0,1-4-621 0 0,0 0 0 0 0,0 0 0 0 0,-1 0 0 0 0,1-1 0 0 0,-1 1 0 0 0,0 0 0 0 0,0-1 0 0 0,0 1 0 0 0,0-1 0 0 0,0 0 0 0 0,0 0-1 0 0,-1 0 1 0 0,1 0 0 0 0,-1 0 0 0 0,1 0 0 0 0,-1-1 0 0 0,0 1 0 0 0,-4 1 0 0 0,-7 2 602 0 0,0 1 1 0 0,-21 4-1 0 0,32-9-801 0 0,-50 11 96 0 0,0-2 0 0 0,0-2 0 0 0,-1-2 1 0 0,-1-3-1 0 0,1-2 0 0 0,0-3 0 0 0,-81-12 0 0 0,127 13-4 0 0,-253-50 0 0 0,242 44 0 0 0,18 7 1 0 0,1 0 0 0 0,0-1 0 0 0,0 1 0 0 0,0 0 0 0 0,0 0 0 0 0,0 0 0 0 0,-1 0 0 0 0,1 0 0 0 0,0 0 0 0 0,0 0 0 0 0,0 0 0 0 0,0 0 0 0 0,0 0 0 0 0,-1-1 0 0 0,1 1 0 0 0,0 0-1 0 0,0 0 1 0 0,0 0 0 0 0,0 0 0 0 0,0 0 0 0 0,0 0 0 0 0,0-1 0 0 0,0 1 0 0 0,0 0 0 0 0,0 0 0 0 0,0 0 0 0 0,-1 0 0 0 0,1-1 0 0 0,0 1 0 0 0,0 0 0 0 0,0 0 0 0 0,0 0 0 0 0,0 0 0 0 0,0-1 0 0 0,0 1 0 0 0,0 0 0 0 0,1 0 0 0 0,-1 0-1 0 0,0 0 1 0 0,0-1 0 0 0,0 1 0 0 0,0 0 0 0 0,0 0 0 0 0,0 0 0 0 0,0 0 0 0 0,0 0 0 0 0,0-1 0 0 0,0 1 0 0 0,0 0 0 0 0,1 0 0 0 0,4-4-176 0 0,-5 4 104 0 0,6-4-595 0 0,0 1 0 0 0,0 0 0 0 0,1 1 0 0 0,11-4 0 0 0,-9 3 15 0 0,12-6-883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1008 0 15663 0 0,'0'0'356'0'0,"-2"1"50"0"0,-28 7 17 0 0,0 0 1 0 0,-49 5 0 0 0,-66-2 718 0 0,75-6-573 0 0,-15-1-561 0 0,-139-10 0 0 0,58 1-8 0 0,74 3 0 0 0,80 2-277 0 0,-1 0 1 0 0,1 1-1 0 0,0 0 0 0 0,-13 4 0 0 0,14-3-235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4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13823 0 0,'0'0'315'0'0,"0"0"45"0"0,0 0 21 0 0,3 14 75 0 0,4 14 772 0 0,2 37 0 0 0,-3-22-331 0 0,2 53-162 0 0,2 62 860 0 0,-4-85-2027 0 0,9 60 432 0 0,-15-124-6087 0 0,-3-2-157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5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15663 0 0,'0'0'356'0'0,"0"0"50"0"0,1 1 20 0 0,3 3-209 0 0,-2-3-185 0 0,0 1-1 0 0,0 0 1 0 0,0-1-1 0 0,0 1 1 0 0,-1 0-1 0 0,1 0 1 0 0,-1 0-1 0 0,1 1 1 0 0,1 3-1 0 0,1 2 182 0 0,-1-1 0 0 0,0 1 0 0 0,0-1 0 0 0,-1 1 0 0 0,3 14 0 0 0,3 43 1879 0 0,-4-31-1539 0 0,11 135-388 0 0,3 27-165 0 0,-17-189 5 0 0,-1 0-363 0 0,1 1 1 0 0,0-1-1 0 0,0 0 1 0 0,3 7 0 0 0,-3-13-654 0 0,-1-1-12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5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1052 0 13823 0 0,'0'0'315'0'0,"-2"1"45"0"0,-32 7 104 0 0,-62 5 0 0 0,11-2 368 0 0,-286 36 94 0 0,202-29-735 0 0,27-11-191 0 0,89-5 0 0 0,50-2 0 0 0,-44 0-98 0 0,42 0 55 0 0,0-1-1 0 0,0 1 1 0 0,0-1 0 0 0,0 0-1 0 0,1 0 1 0 0,-10-4 0 0 0,14 5-114 0 0,-1-1 1 0 0,1 1 0 0 0,0 0-1 0 0,-1 0 1 0 0,1-1-1 0 0,-1 1 1 0 0,1 0-1 0 0,0-1 1 0 0,-1 1 0 0 0,1 0-1 0 0,0-1 1 0 0,-1 1-1 0 0,1 0 1 0 0,0-1-1 0 0,0 1 1 0 0,0-1 0 0 0,-1 1-1 0 0,1-1 1 0 0,0 1-1 0 0,0-1 1 0 0,0 1-1 0 0,0-1 1 0 0,0 1 0 0 0,0-1-1 0 0,0 1 1 0 0,0 0-1 0 0,0-1 1 0 0,0 1-1 0 0,0-2 1 0 0,0 1-590 0 0,0-9-4222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6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1222 0 17503 0 0,'0'0'399'0'0,"0"0"60"0"0,-2 0 21 0 0,-13 2-380 0 0,0 0 0 0 0,-1 0 0 0 0,1 1 0 0 0,1 1 0 0 0,-22 9 0 0 0,-35 8-118 0 0,-76 9 18 0 0,-61 0 0 0 0,101-18 0 0 0,-220 25 0 0 0,212-19 26 0 0,50-6-453 0 0,56-11-100 0 0,0 1 0 0 0,0 1 0 0 0,-13 5 0 0 0,2 0-5612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0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7 109 4607 0 0,'0'0'208'0'0,"0"0"135"0"0,0 0 440 0 0,0 0 193 0 0,0 0 42 0 0,1-1-63 0 0,28-29 1369 0 0,-22 25-2307 0 0,54-33-17 0 0,-59 36 0 0 0,0 1 0 0 0,0-1 0 0 0,0 1 0 0 0,0 0 0 0 0,0 0 0 0 0,0 0 0 0 0,0 0 0 0 0,0 0 0 0 0,1 1 0 0 0,-1-1 0 0 0,3 0 0 0 0,4-1 0 0 0,22-6 1101 0 0,11-2 289 0 0,-40 9-902 0 0,-2 1 21 0 0,0 0-66 0 0,-13 12-278 0 0,3-6-165 0 0,-11 7 0 0 0,-26 11 0 0 0,40-21 0 0 0,-1 0 0 0 0,0 0 0 0 0,0-1 0 0 0,0 0 0 0 0,0-1 0 0 0,0 0 0 0 0,-12 1 0 0 0,-30-6 72 0 0,49 4 299 0 0,1 0 117 0 0,0 0 21 0 0,0 0-66 0 0,11 2-206 0 0,76 10 1840 0 0,-61-10-2111 0 0,-1 1 1 0 0,38 10-1 0 0,-60-10 34 0 0,-8 0 0 0 0,-7 1 0 0 0,3-4-1 0 0,1 0 0 0 0,-1-1-1 0 0,1 0 1 0 0,-11-3 0 0 0,5 2-57 0 0,13 1-279 0 0,-1 0-138 0 0,-5-5-33 0 0,0-1-4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6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11975 0 0,'0'0'547'0'0,"0"0"-11"0"0,0 0-203 0 0,0 0 419 0 0,0 0 220 0 0,0 2 42 0 0,4 10-375 0 0,-2 0 0 0 0,0 0 1 0 0,0 1-1 0 0,-1-1 1 0 0,-1 1-1 0 0,-1 16 1 0 0,1 8 54 0 0,16 180 885 0 0,-7-116-938 0 0,-8-85-816 0 0,2 0 0 0 0,0-1 0 0 0,0 1-1 0 0,11 25 1 0 0,-14-40-333 0 0,0-1-140 0 0,0 0-572 0 0,11-1-1777 0 0,-2-3 1462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6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15663 0 0,'2'7'1418'0'0,"2"7"-770"0"0,0 0 1 0 0,-1 0-1 0 0,-1 0 1 0 0,-1 1 0 0 0,1 14-1 0 0,-8 73 1783 0 0,1-10-2315 0 0,5-42-116 0 0,-1-17 0 0 0,1-1 0 0 0,2 1 0 0 0,6 39 0 0 0,11 7 0 0 0,-15-69 0 0 0,3-3-133 0 0,-7-7 45 0 0,1 1 0 0 0,-1-1 0 0 0,1 0 0 0 0,-1 1 0 0 0,0-1 0 0 0,1 0 0 0 0,-1 0 0 0 0,1 0 0 0 0,-1 1 0 0 0,1-1 0 0 0,-1 0-1 0 0,1 0 1 0 0,-1 0 0 0 0,1 0 0 0 0,-1 0 0 0 0,1 0 0 0 0,-1 0 0 0 0,1 0 0 0 0,-1 0 0 0 0,1 0 0 0 0,-1 0 0 0 0,1 0 0 0 0,-1 0 0 0 0,1-1 0 0 0,11-8-6188 0 0,-5 1-162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7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17503 0 0,'4'8'858'0'0,"5"8"-259"0"0,0 1 1 0 0,-2 1 0 0 0,0 0-1 0 0,-1 0 1 0 0,0 0-1 0 0,-2 0 1 0 0,3 21 0 0 0,15 266-263 0 0,-22-281-337 0 0,5 56 0 0 0,-4-69 0 0 0,1-1 0 0 0,0 1 0 0 0,0-1 0 0 0,2 0 0 0 0,4 13 0 0 0,-5-18-522 0 0,-1-1-1 0 0,1 0 1 0 0,0 1 0 0 0,1-1 0 0 0,-1 0-1 0 0,1-1 1 0 0,6 6 0 0 0,0-3-1012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7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1578 0 13823 0 0,'-9'0'1247'0'0,"-428"15"3070"0"0,269-14-4281 0 0,-33 0-36 0 0,-295 10 0 0 0,268 7 0 0 0,212-17 74 0 0,2 0-505 0 0,6 0-2960 0 0,17-3-2405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7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1274 7 11975 0 0,'0'0'547'0'0,"0"0"-11"0"0,-8-3-181 0 0,-2 2 377 0 0,0-1 0 0 0,0 1 0 0 0,0 1 0 0 0,-18 1 0 0 0,1 0-487 0 0,-401 14 1567 0 0,66 0-1519 0 0,90-11-293 0 0,228-1 213 0 0,-20 2-3114 0 0,67-4 1387 0 0,13 3-20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8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8287 0 0,'0'0'191'0'0,"0"0"26"0"0,0 0 9 0 0,0 0 110 0 0,0 0 444 0 0,0 0 196 0 0,0 0 42 0 0,0 0-63 0 0,0 0-290 0 0,0 0-121 0 0,0 0-28 0 0,0 0-4 0 0,0 0 0 0 0,0 0 0 0 0,0 0 0 0 0,1 1 0 0 0,5 9 153 0 0,-1 1 0 0 0,-1-1 0 0 0,0 1 0 0 0,-1-1 0 0 0,1 1 0 0 0,1 19 0 0 0,4 71 1278 0 0,-6-55-2317 0 0,1 172 373 0 0,-4-127-59 0 0,0-91 40 0 0,0 1-1 0 0,0-1 1 0 0,0 0 0 0 0,0 0 0 0 0,0 0-1 0 0,1 1 1 0 0,-1-1 0 0 0,0 0 0 0 0,0 0-1 0 0,0 0 1 0 0,1 0 0 0 0,-1 0 0 0 0,0 0-1 0 0,0 0 1 0 0,0 1 0 0 0,1-1 0 0 0,-1 0-1 0 0,0 0 1 0 0,0 0 0 0 0,0 0 0 0 0,1 0-1 0 0,-1 0 1 0 0,0 0 0 0 0,0 0 0 0 0,1 0 0 0 0,-1 0-1 0 0,0 0 1 0 0,0 0 0 0 0,1 0 0 0 0,-1 0-1 0 0,0 0 1 0 0,0 0 0 0 0,0-1 0 0 0,1 1-1 0 0,-1 0 1 0 0,0 0 0 0 0,0 0 0 0 0,0 0-1 0 0,1 0 1 0 0,-1 0 0 0 0,0-1 0 0 0,9-3-429 0 0,-4 0-178 0 0,-1 0 0 0 0,0-1-1 0 0,0 1 1 0 0,-1-1 0 0 0,1 0-1 0 0,-1 1 1 0 0,0-2 0 0 0,0 1-1 0 0,3-7 1 0 0,2-7-1420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9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0,0 0-49 0 0,7 5-208 0 0,-2 0 112 0 0,0-1 0 0 0,0 1 0 0 0,-1 0 0 0 0,0 1 0 0 0,0-1 0 0 0,0 1 0 0 0,-1-1 0 0 0,4 9 0 0 0,1 4 954 0 0,9 28 0 0 0,28 128 516 0 0,-13-40-1780 0 0,-23-102 74 0 0,11 37 0 0 0,-17-61 0 0 0,0 0 0 0 0,1-1 0 0 0,0 1 0 0 0,0-1 0 0 0,0 0 0 0 0,9 9 0 0 0,-6-9 0 0 0,2-4 0 0 0,-7-3 0 0 0,0 0 0 0 0,1 0 0 0 0,-1-1 0 0 0,1 1 0 0 0,-1-1 0 0 0,1 0 0 0 0,-1 1 0 0 0,0-1 0 0 0,0 0 0 0 0,1-1 0 0 0,-1 1 0 0 0,0 0 0 0 0,0 0 0 0 0,0-1 0 0 0,0 1 0 0 0,0-1 0 0 0,-1 0 0 0 0,1 0 0 0 0,0 1 0 0 0,-1-1 0 0 0,3-4 0 0 0,3-5 0 0 0,0 0 0 0 0,9-22 0 0 0,-14 29 0 0 0,9-22 0 0 0,-2-1 0 0 0,0 0 0 0 0,-1 0 0 0 0,4-32 0 0 0,-6 12 0 0 0,0-80 0 0 0,-6-25-133 0 0,0 150-563 0 0,0 2-257 0 0,0 0-1150 0 0,0 0-4380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9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1450 114 11975 0 0,'0'0'267'0'0,"0"0"42"0"0,-1-2 17 0 0,-2 0-290 0 0,1 0 0 0 0,0 1 1 0 0,-1-1-1 0 0,1 1 0 0 0,-1 0 1 0 0,0 0-1 0 0,1 0 0 0 0,-1 0 0 0 0,0 0 1 0 0,0 0-1 0 0,-4 0 0 0 0,-41-3-77 0 0,15 2 57 0 0,-204-25 975 0 0,-1 11-1 0 0,-286 17 0 0 0,240 13 127 0 0,279-14-1117 0 0,0 0 0 0 0,0 0 0 0 0,0 0 0 0 0,0-1 0 0 0,0 0 0 0 0,-9-2 0 0 0,14 3 0 0 0,0 0 0 0 0,0 0 0 0 0,0 0 0 0 0,0 0 0 0 0,-1 0 0 0 0,1 0 0 0 0,0 0 0 0 0,0 0 0 0 0,0 0 0 0 0,0 0 0 0 0,-1 0 0 0 0,1-1 0 0 0,0 1 0 0 0,0 0 0 0 0,0 0 0 0 0,0 0 0 0 0,0 0 0 0 0,-1 0 0 0 0,1 0 0 0 0,0 0 0 0 0,0 0 0 0 0,0-1 0 0 0,0 1 0 0 0,0 0 0 0 0,0 0 0 0 0,0 0 0 0 0,-1 0 0 0 0,1 0 0 0 0,0-1 0 0 0,0 1 0 0 0,0 0 0 0 0,0 0 0 0 0,0 0 0 0 0,0 0 0 0 0,0-1 0 0 0,0 1 0 0 0,0 0 0 0 0,0 0 0 0 0,0 0 0 0 0,0 0 0 0 0,0-1 0 0 0,0 1 0 0 0,0 0 0 0 0,0 0 0 0 0,0 0 0 0 0,0 0 0 0 0,0-1 0 0 0,0 1 0 0 0,0 0 0 0 0,0 0 0 0 0,1 0 0 0 0,-1 0 0 0 0,0 0 0 0 0,0-1 0 0 0,0 1 0 0 0,0 0 0 0 0,0 0 0 0 0,1 0 0 0 0,4-4 0 0 0,53-33-4202 0 0,-39 27 2668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6:19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1350 77 15663 0 0,'0'0'356'0'0,"0"0"50"0"0,0 0 20 0 0,-2 1-42 0 0,-7 4-364 0 0,-1 0-1 0 0,0-1 1 0 0,0-1-1 0 0,0 0 1 0 0,0 0-1 0 0,-14 1 0 0 0,-67 4-6 0 0,72-7-14 0 0,-64 1 1 0 0,-89-10 0 0 0,-85-20 0 0 0,60 5 0 0 0,-232-32-1392 0 0,412 53 880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10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59 198 6447 0 0,'0'0'142'0'0,"0"0"22"0"0,0 0 13 0 0,0-1-20 0 0,-1 0-155 0 0,1 0-1 0 0,0 0 1 0 0,-1 0-1 0 0,1 0 1 0 0,0 0-1 0 0,0 0 0 0 0,0 0 1 0 0,-1 0-1 0 0,1 0 1 0 0,0 0-1 0 0,0 0 1 0 0,1 0-1 0 0,-1 0 0 0 0,0 0 1 0 0,0 0-1 0 0,0 0 1 0 0,1 0-1 0 0,-1 0 1 0 0,0 0-1 0 0,2-1 0 0 0,-1-2 1 0 0,7-23-2 0 0,-8 25 0 0 0,0 1 0 0 0,0 0 0 0 0,0 1 0 0 0,0-1 0 0 0,0 1 0 0 0,0-1 0 0 0,0 0 0 0 0,0 1 0 0 0,0-1 0 0 0,0 1 0 0 0,0-1 0 0 0,0 0 0 0 0,0 1 0 0 0,0-1 0 0 0,1 1 0 0 0,-1-1 0 0 0,0 1 0 0 0,0-1 0 0 0,1 1 0 0 0,-1-1 0 0 0,0 1 0 0 0,1-1 0 0 0,3-5 75 0 0,-3 5 306 0 0,0-1 110 0 0,12-10 610 0 0,-8 7-806 0 0,-1 0 0 0 0,1 1 0 0 0,0 0 0 0 0,0 0 0 0 0,1 0-1 0 0,9-5 1 0 0,-14 8-295 0 0,0 1 0 0 0,0-1 0 0 0,-1 1 0 0 0,1-1 0 0 0,0 1 0 0 0,0-1 0 0 0,0 1 0 0 0,0-1 0 0 0,0 1 0 0 0,0 0 0 0 0,0 0 0 0 0,0 0 0 0 0,0-1 0 0 0,0 1 0 0 0,-1 0 0 0 0,3 0 0 0 0,0 1 0 0 0,-2-2 32 0 0,0 1-1 0 0,0 0 0 0 0,0 0 0 0 0,1 0 1 0 0,-1 0-1 0 0,0 0 0 0 0,0 0 1 0 0,1 0-1 0 0,-1 0 0 0 0,0 1 0 0 0,0-1 1 0 0,0 0-1 0 0,1 1 0 0 0,-1-1 1 0 0,0 1-1 0 0,0-1 0 0 0,0 1 0 0 0,0 0 1 0 0,0-1-1 0 0,0 1 0 0 0,0 0 0 0 0,0 0 1 0 0,0-1-1 0 0,1 3 0 0 0,-2-3 118 0 0,2 2 33 0 0,0-1 0 0 0,-1 1 0 0 0,0 0 0 0 0,1-1 0 0 0,-1 1 0 0 0,0 0 0 0 0,0 0 0 0 0,0 0 0 0 0,0 0 0 0 0,0 0 0 0 0,0 0 0 0 0,0 0 1 0 0,-1 0-1 0 0,1 0 0 0 0,-1 3 0 0 0,1 1 241 0 0,0 1 0 0 0,0-1 0 0 0,-2 12 0 0 0,1-13-203 0 0,0-3-181 0 0,0 1 0 0 0,-1-1 0 0 0,1 0 0 0 0,-1 0-1 0 0,0 1 1 0 0,1-1 0 0 0,-1 0 0 0 0,0 0-1 0 0,-2 4 1 0 0,2-5-39 0 0,0 1 0 0 0,1 0 0 0 0,-1-1 0 0 0,0 1 0 0 0,0-1 0 0 0,0 1 0 0 0,-1 0 0 0 0,1-1 0 0 0,0 0 0 0 0,0 1 0 0 0,-1-1 0 0 0,1 0 0 0 0,-1 0 0 0 0,1 0 0 0 0,-1 0 0 0 0,0 0 0 0 0,1 0 0 0 0,-1 0 0 0 0,0 0 0 0 0,1-1 0 0 0,-1 1 0 0 0,0-1 0 0 0,0 1 0 0 0,-2 0 0 0 0,0-1 0 0 0,3 1 0 0 0,-1 0 0 0 0,1-1 0 0 0,-1 0 0 0 0,0 1 0 0 0,0-1 0 0 0,1 0 0 0 0,-1 0 0 0 0,-3 0 0 0 0,2-1 0 0 0,0 0 0 0 0,0 0 0 0 0,0 0 0 0 0,0-1 0 0 0,0 1 0 0 0,0-1 0 0 0,-3-2 0 0 0,-13-9 0 0 0,18 12 0 0 0,0 0 0 0 0,0 0 0 0 0,0 1 0 0 0,0-1 0 0 0,0 0 0 0 0,1 0 0 0 0,-1 0 0 0 0,0 0 0 0 0,0 0 0 0 0,1 0 0 0 0,-1 0 0 0 0,1 0 0 0 0,-1-1 0 0 0,1 1 0 0 0,-1 0 0 0 0,1 0 0 0 0,-1 0 0 0 0,1 0 0 0 0,0-3 0 0 0,-1-1 0 0 0,-3-3 0 0 0,3 6 0 0 0,0 0 0 0 0,0 0 0 0 0,0-1 0 0 0,0 1 0 0 0,1 0 0 0 0,-1-1 0 0 0,1 1 0 0 0,-1 0 0 0 0,1-1 0 0 0,0 1 0 0 0,0-1 0 0 0,0 1 0 0 0,0 0 0 0 0,0-1 0 0 0,0 1 0 0 0,1-1 0 0 0,-1 1 0 0 0,1 0 0 0 0,0-1 0 0 0,0 1 0 0 0,-1 0 0 0 0,2 0 0 0 0,0-3 0 0 0,1 0 128 0 0,1 0 0 0 0,0 0 0 0 0,0 0 0 0 0,0 0 0 0 0,0 1 0 0 0,1-1 0 0 0,0 1 0 0 0,0 0 0 0 0,0 1 0 0 0,0-1 0 0 0,0 1 0 0 0,1 0 0 0 0,0 0 0 0 0,-1 1 0 0 0,12-4 0 0 0,1 2-128 0 0,-15 5 0 0 0,-2-1 0 0 0,1 0 0 0 0,0-1 0 0 0,-1 1 0 0 0,1 0 0 0 0,-1 1 0 0 0,1-1 0 0 0,-1 0 0 0 0,1 0 0 0 0,-1 1 0 0 0,1-1 0 0 0,-1 1 0 0 0,1-1 0 0 0,-1 1 0 0 0,1 0 0 0 0,-1-1 0 0 0,3 3 0 0 0,1 0 0 0 0,-3-2 0 0 0,0 0 0 0 0,0 0 0 0 0,-1 1 0 0 0,1-1 0 0 0,0 0 0 0 0,-1 0 0 0 0,1 1 0 0 0,-1-1 0 0 0,1 1 0 0 0,-1 0 0 0 0,0-1 0 0 0,0 1 0 0 0,0 0 0 0 0,0 0 0 0 0,0 0 0 0 0,0-1 0 0 0,0 1 0 0 0,0 3 0 0 0,0-1 0 0 0,0-1 0 0 0,-1 1 0 0 0,0 0 0 0 0,0 0 0 0 0,0 0 0 0 0,0 0 0 0 0,-1-1 0 0 0,1 1 0 0 0,-2 6 0 0 0,-1-2 0 0 0,0 0 0 0 0,0 1 0 0 0,-1-1 0 0 0,0 0 0 0 0,0-1 0 0 0,-1 1 0 0 0,0-1 0 0 0,-7 8 0 0 0,6-8 0 0 0,-1-1 0 0 0,0 0 0 0 0,0 0 0 0 0,0-1 0 0 0,-15 8 0 0 0,19-11 0 0 0,-1-1 0 0 0,1 0 0 0 0,-1 0 0 0 0,0 0 0 0 0,1-1 0 0 0,-1 1 0 0 0,0-1 0 0 0,0 0 0 0 0,1 0 0 0 0,-1 0 0 0 0,0-1 0 0 0,0 1 0 0 0,1-1 0 0 0,-1 0 0 0 0,0 0 0 0 0,-5-3 0 0 0,3 2 0 0 0,1 0 0 0 0,0-1 0 0 0,0 0 0 0 0,0 0 0 0 0,0-1 0 0 0,1 1 0 0 0,-1-1 0 0 0,1 0 0 0 0,0 0 0 0 0,-4-6 0 0 0,6 8 0 0 0,0-1 0 0 0,0 0 0 0 0,0 1 0 0 0,1-1 0 0 0,-1 0 0 0 0,1 0 0 0 0,0 0 0 0 0,-2-6 0 0 0,3 6 0 0 0,0 1 0 0 0,0 0 0 0 0,0-1 0 0 0,0 1 0 0 0,0 0 0 0 0,1-1 0 0 0,-1 1 0 0 0,1 0 0 0 0,-1 0 0 0 0,1-1 0 0 0,0 1 0 0 0,0 0 0 0 0,2-3 0 0 0,3-5 0 0 0,-1 1 0 0 0,2 0 0 0 0,-1 1 0 0 0,1 0 0 0 0,1 0 0 0 0,-1 0 0 0 0,1 1 0 0 0,1 0 0 0 0,-1 0 0 0 0,1 1 0 0 0,0 1 0 0 0,1-1 0 0 0,16-6 0 0 0,-19 10 63 0 0,-1 0 0 0 0,1 1 1 0 0,0-1-1 0 0,-1 2 0 0 0,1-1 0 0 0,0 1 0 0 0,9 0 0 0 0,-13 0 34 0 0,1 1-1 0 0,0-1 0 0 0,-1 1 1 0 0,1 0-1 0 0,-1 0 1 0 0,0 0-1 0 0,1 1 1 0 0,-1-1-1 0 0,0 1 1 0 0,1 0-1 0 0,-1 0 0 0 0,0 0 1 0 0,-1 0-1 0 0,1 0 1 0 0,3 3-1 0 0,-3 0-96 0 0,1 0 0 0 0,-1 0 0 0 0,0 0 0 0 0,0 0 0 0 0,0 1 0 0 0,-1-1 0 0 0,0 1 0 0 0,0 0 0 0 0,-1-1 0 0 0,1 1 0 0 0,-1 0 0 0 0,0 0 0 0 0,-1 0 0 0 0,1 0 0 0 0,-1 0 0 0 0,-1 0 0 0 0,1 0 0 0 0,-1 0 0 0 0,0 0 0 0 0,0 0 0 0 0,-3 7 0 0 0,1-4 0 0 0,0 1 0 0 0,0-1 0 0 0,-1 0 0 0 0,-1-1 0 0 0,1 1 0 0 0,-1-1 0 0 0,-1 0 0 0 0,0 0 0 0 0,0 0 0 0 0,0-1 0 0 0,-1 0 0 0 0,-11 9 0 0 0,16-14 0 0 0,-1-1 0 0 0,0 1 0 0 0,1-1 0 0 0,-1 1 0 0 0,0-1 0 0 0,0 0 0 0 0,0 0 0 0 0,0-1 0 0 0,0 1 0 0 0,0-1 0 0 0,0 1 0 0 0,0-1 0 0 0,0 0 0 0 0,-1 0 0 0 0,1 0 0 0 0,0-1 0 0 0,0 1 0 0 0,0-1 0 0 0,-3 0 0 0 0,1-1 0 0 0,1 1 0 0 0,0-1 0 0 0,-1 0 0 0 0,1 0 0 0 0,0 0 0 0 0,0-1 0 0 0,0 1 0 0 0,1-1 0 0 0,-1 0 0 0 0,1 0 0 0 0,-1 0 0 0 0,-3-5 0 0 0,5 4 0 0 0,-1-1 0 0 0,0 1 0 0 0,1-1 0 0 0,0 0 0 0 0,0 0 0 0 0,0 1 0 0 0,1-1 0 0 0,-1-1 0 0 0,1 1 0 0 0,1 0 0 0 0,-1 0 0 0 0,1 0 0 0 0,0 0 0 0 0,0-1 0 0 0,0 1 0 0 0,0 0 0 0 0,1 0 0 0 0,0 0 0 0 0,0-1 0 0 0,1 1 0 0 0,3-9 0 0 0,-1 5 0 0 0,0 1 0 0 0,0-1 0 0 0,1 1 0 0 0,0 0 0 0 0,0 0 0 0 0,1 0 0 0 0,0 1 0 0 0,1 0 0 0 0,-1 0 0 0 0,1 0 0 0 0,10-6 0 0 0,-11 9-12 0 0,1 0-1 0 0,0 0 1 0 0,0 1-1 0 0,0 0 1 0 0,0 1-1 0 0,0-1 1 0 0,0 1-1 0 0,1 1 1 0 0,10-2-1 0 0,-16 2 59 0 0,1 1 0 0 0,-1 0 0 0 0,0 0 0 0 0,1 0 0 0 0,-1 0 0 0 0,1 0 0 0 0,-1 1 0 0 0,0-1 0 0 0,1 1 0 0 0,-1-1 0 0 0,0 1 0 0 0,1 0 0 0 0,-1 0 1 0 0,0 0-1 0 0,0 0 0 0 0,0 0 0 0 0,0 1 0 0 0,0-1 0 0 0,0 1 0 0 0,0-1 0 0 0,-1 1 0 0 0,1 0 0 0 0,0-1 0 0 0,-1 1 0 0 0,1 0 0 0 0,-1 0 0 0 0,0 0 0 0 0,0 0 0 0 0,0 0 0 0 0,0 1 0 0 0,0-1 0 0 0,0 0 0 0 0,1 5 0 0 0,-1 1-19 0 0,0 0-1 0 0,0 1 0 0 0,0-1 1 0 0,-1 1-1 0 0,-1-1 1 0 0,1 1-1 0 0,-1-1 1 0 0,-1 0-1 0 0,1 1 1 0 0,-2-1-1 0 0,1 0 0 0 0,-1 0 1 0 0,0 0-1 0 0,-1-1 1 0 0,1 1-1 0 0,-2-1 1 0 0,1 1-1 0 0,-1-1 0 0 0,0-1 1 0 0,0 1-1 0 0,-1-1 1 0 0,-8 7-1 0 0,12-11-24 0 0,0-1-1 0 0,0 1 1 0 0,-1-1-1 0 0,1 0 1 0 0,0 0-1 0 0,0 0 1 0 0,-1 0-1 0 0,1 0 1 0 0,-1 0-1 0 0,1-1 1 0 0,-1 0-1 0 0,1 1 1 0 0,-1-1 0 0 0,0 0-1 0 0,1 0 1 0 0,-1 0-1 0 0,1 0 1 0 0,-1-1-1 0 0,1 1 1 0 0,-1-1-1 0 0,1 1 1 0 0,-4-2-1 0 0,1 0-49 0 0,-1-1-1 0 0,0 1 1 0 0,1-1-1 0 0,0 0 1 0 0,0 0-1 0 0,0 0 1 0 0,0-1-1 0 0,-6-6 1 0 0,-14-11-935 0 0,15 11 471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1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1 416 13823 0 0,'0'0'315'0'0,"0"0"45"0"0,0 0 21 0 0,0 0-49 0 0,0 0-149 0 0,0 0 194 0 0,0 0 110 0 0,0 0 22 0 0,1-4-66 0 0,1-14-294 0 0,2 7-133 0 0,-2 9-16 0 0,-1 0 0 0 0,0 0 0 0 0,0 0 0 0 0,0-1 0 0 0,0 1 0 0 0,0 0 0 0 0,0-1 0 0 0,0-2 0 0 0,7-21 0 0 0,-5 17 0 0 0,1 0 0 0 0,0 0 0 0 0,1 1 0 0 0,-1 0 0 0 0,2 0 0 0 0,-1 0 0 0 0,1 0 0 0 0,1 1 0 0 0,12-12 0 0 0,26-26 0 0 0,-33 34 0 0 0,0 1 0 0 0,1 0 0 0 0,1 1 0 0 0,0 1 0 0 0,26-13 0 0 0,-34 18 0 0 0,-1 0 0 0 0,1-1 0 0 0,-1 1 0 0 0,1-1 0 0 0,-1-1 0 0 0,6-5 0 0 0,-6 5 0 0 0,0 0 0 0 0,0 0 0 0 0,1 1 0 0 0,-1 0 0 0 0,1 0 0 0 0,7-3 0 0 0,15-7 0 0 0,-20 9 0 0 0,0 1 0 0 0,14-6 0 0 0,1 1 0 0 0,-16 6 0 0 0,0 1 0 0 0,0-1 0 0 0,0 1 0 0 0,14-2 0 0 0,-15 2 0 0 0,-4 2 0 0 0,-1-1 0 0 0,1 1 0 0 0,0-1 0 0 0,-1 1 0 0 0,1 0 0 0 0,0-1 0 0 0,0 1 0 0 0,-1 0 0 0 0,4 1 0 0 0,24 1 0 0 0,-20 0 0 0 0,0-1 0 0 0,-8-1 0 0 0,0 0 0 0 0,0 0 0 0 0,0 0 0 0 0,-1 1 0 0 0,1-1 0 0 0,0 0 0 0 0,0 0 0 0 0,0 1 0 0 0,-1-1 0 0 0,1 0 0 0 0,0 1 0 0 0,-1-1 0 0 0,1 1 0 0 0,0-1 0 0 0,-1 1 0 0 0,1-1 0 0 0,0 1 0 0 0,-1-1 0 0 0,1 1 0 0 0,-1-1 0 0 0,1 2 0 0 0,1 0 0 0 0,8 7 0 0 0,-1 1 0 0 0,0-1 0 0 0,0 1 0 0 0,-1 1 0 0 0,13 21 0 0 0,-14-18 0 0 0,0 0 0 0 0,-1 1 0 0 0,-1 0 0 0 0,5 21 0 0 0,-5-16 0 0 0,-1 0 0 0 0,1 33 0 0 0,-8 8 0 0 0,-2-30 0 0 0,5-21 0 0 0,2-2 0 0 0,4-10 0 0 0,-2-3 0 0 0,0 0 0 0 0,2-2 0 0 0,-4 4 0 0 0,0 1 0 0 0,-1 0 0 0 0,1 0 0 0 0,-1-1 0 0 0,1 1 0 0 0,-1-1 0 0 0,1-3 0 0 0,0 3 0 0 0,-1 0 0 0 0,1 0 0 0 0,-1 1 0 0 0,1-1 0 0 0,0 0 0 0 0,0 1 0 0 0,0 0 0 0 0,0-1 0 0 0,0 1 0 0 0,4-3 0 0 0,1-1 0 0 0,0-1 0 0 0,3-1 0 0 0,-9 8 0 0 0,0 0 0 0 0,-1 0 0 0 0,1 0 0 0 0,0 0 0 0 0,-1 0 0 0 0,1-1 0 0 0,-1 1 0 0 0,1 0 0 0 0,0 0 0 0 0,-1 0 0 0 0,1 0 0 0 0,-1-1 0 0 0,1 1 0 0 0,-1 0 0 0 0,1-1 0 0 0,-1 1 0 0 0,1 0 0 0 0,-1-1 0 0 0,1 0 0 0 0,2-1 0 0 0,-2 0 0 0 0,17-12 0 0 0,-18 14 0 0 0,0 0 0 0 0,0 0 0 0 0,0 0 0 0 0,0 0 0 0 0,0 0 0 0 0,0-1 0 0 0,0 1 0 0 0,0 0 0 0 0,0 0 0 0 0,1 0 0 0 0,-1 0 0 0 0,0 0 0 0 0,0 0 0 0 0,0 0 0 0 0,0 0 0 0 0,0 0 0 0 0,0 0 0 0 0,0 0 0 0 0,0 0 0 0 0,0 0 0 0 0,0 0 0 0 0,0 0 0 0 0,1 0 0 0 0,-1-1 0 0 0,0 1 0 0 0,0 0 0 0 0,0 0 0 0 0,0 0 0 0 0,0 0 0 0 0,0 0 0 0 0,0 0 0 0 0,0 0 0 0 0,0 0 0 0 0,1 1 0 0 0,-1-1 0 0 0,0 0 0 0 0,0 0 0 0 0,0 0 0 0 0,0 0 0 0 0,0 0 0 0 0,0 0 0 0 0,0 0 0 0 0,0 0 0 0 0,0 0 0 0 0,0 0 0 0 0,1 0 0 0 0,-1 0 0 0 0,0 0 0 0 0,0 0 0 0 0,0 0 0 0 0,0 0 0 0 0,0 0 0 0 0,0 1 0 0 0,0-1 0 0 0,0 0 0 0 0,-2 7 0 0 0,-6 7 0 0 0,-14 20 0 0 0,16-26 0 0 0,1 1 0 0 0,0-1 0 0 0,-7 17 0 0 0,8-12 0 0 0,-4 13 0 0 0,7-24 0 0 0,0-1 0 0 0,0 1 0 0 0,0-1 0 0 0,0 0 0 0 0,0 1 0 0 0,0-1 0 0 0,-1 0 0 0 0,1 0 0 0 0,-1 0 0 0 0,1 0 0 0 0,-1 0 0 0 0,1 0 0 0 0,-1 0 0 0 0,1-1 0 0 0,-1 1 0 0 0,-2 0 0 0 0,1 0 0 0 0,0 0 0 0 0,0 0 0 0 0,-1-1 0 0 0,1 1 0 0 0,0-1 0 0 0,-6 1 0 0 0,6-1 0 0 0,-11-4 0 0 0,10 3 0 0 0,1 0 0 0 0,0 0 0 0 0,0 0 0 0 0,0 0 0 0 0,0-1 0 0 0,1 1 0 0 0,-1-1 0 0 0,0 0 0 0 0,1 0 0 0 0,-1 0 0 0 0,1 0 0 0 0,-3-3 0 0 0,3 3-1 0 0,0 1 0 0 0,1 0 1 0 0,0 0-1 0 0,0 0 1 0 0,0 0-1 0 0,1 0 0 0 0,-1 0 1 0 0,0 0-1 0 0,0 0 1 0 0,0-1-1 0 0,0-2 0 0 0,-12-19 81 0 0,7 9 1288 0 0,5 13-925 0 0,0-1-294 0 0,-2-4-197 0 0,2 5-289 0 0,1 1-138 0 0,0 0-33 0 0,0 0-4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20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0 11975 0 0,'0'0'267'0'0,"0"0"42"0"0,0 0 17 0 0,1 1-28 0 0,0 1-206 0 0,1 0 1 0 0,-1 0-1 0 0,1 0 0 0 0,-1 0 0 0 0,0 0 0 0 0,0 1 1 0 0,0-1-1 0 0,0 0 0 0 0,0 0 0 0 0,0 1 0 0 0,-1-1 0 0 0,1 0 1 0 0,-1 1-1 0 0,0-1 0 0 0,1 1 0 0 0,-1-1 0 0 0,0 1 0 0 0,-1-1 1 0 0,1 0-1 0 0,0 1 0 0 0,-1-1 0 0 0,1 1 0 0 0,-2 3 0 0 0,0 3 650 0 0,-5 23 714 0 0,-13 38 0 0 0,5-22-666 0 0,-7 19 165 0 0,-5 18-287 0 0,-18 98 280 0 0,43-175-759 0 0,-28 124 739 0 0,26-112-928 0 0,7-26 0 0 0,0 0 0 0 0,0 0 0 0 0,4-12 0 0 0,0-20 0 0 0,4-71 0 0 0,-8 62 0 0 0,4-25-913 0 0,30-142 0 0 0,-31 193 857 0 0,1 0 1 0 0,15-31 0 0 0,-20 50 55 0 0,-1 0 0 0 0,0 0 0 0 0,1 0 0 0 0,-1 0 0 0 0,1 0 0 0 0,0 0 0 0 0,-1 0 0 0 0,1 1 0 0 0,0-1 0 0 0,0 1 0 0 0,0-1 0 0 0,0 1 0 0 0,1 0 0 0 0,-1 0 0 0 0,0-1 0 0 0,0 2 0 0 0,1-1 0 0 0,-1 0 0 0 0,1 0 0 0 0,-1 1 0 0 0,1 0 0 0 0,-1-1 0 0 0,1 1 0 0 0,-1 0 0 0 0,1 0 0 0 0,-1 0 0 0 0,1 0 0 0 0,-1 1 0 0 0,0-1 0 0 0,1 1 0 0 0,-1 0 0 0 0,1-1 0 0 0,-1 1 0 0 0,0 0 0 0 0,0 0 0 0 0,1 1 0 0 0,-1-1 0 0 0,4 3 0 0 0,0 1 0 0 0,1 1 0 0 0,-1-1 0 0 0,0 1 0 0 0,0 1 0 0 0,-1-1 0 0 0,0 1 0 0 0,0 0 0 0 0,0 0 0 0 0,-1 0 0 0 0,0 1 0 0 0,3 9 0 0 0,11 24 888 0 0,21 76-1 0 0,0 47-645 0 0,3 13-267 0 0,-11-84-108 0 0,-30-91-563 0 0,-1-2-257 0 0,0 0-1286 0 0,0 0-4924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21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 6 11975 0 0,'0'0'547'0'0,"-9"0"181"0"0,-28-3 55 0 0,27 2 442 0 0,0 0 0 0 0,0 1 1 0 0,-12 0-1 0 0,-225 19 3360 0 0,169-23-7378 0 0,69 5 1770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25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157 135 6447 0 0,'0'0'142'0'0,"0"0"22"0"0,0 0 13 0 0,0 0 55 0 0,0 0 181 0 0,0 0 78 0 0,0 0 18 0 0,0 0-66 0 0,1-1-294 0 0,1-5-61 0 0,-2 4 283 0 0,2 2-230 0 0,0 0 0 0 0,-1-1 1 0 0,1 1-1 0 0,-1-1 0 0 0,1 1 0 0 0,-1-1 0 0 0,1 0 1 0 0,-1 1-1 0 0,0-1 0 0 0,1 0 0 0 0,-1 0 1 0 0,0 0-1 0 0,0 0 0 0 0,0 0 0 0 0,1 0 0 0 0,-1 0 1 0 0,1-2-1 0 0,-1 1-50 0 0,0 1 0 0 0,0 0 0 0 0,1-1 0 0 0,-1 1 0 0 0,1 0 0 0 0,-1 0 0 0 0,1 0 0 0 0,-1 0 0 0 0,1 0 0 0 0,-1 0 0 0 0,1 0 0 0 0,3-1 0 0 0,14 2 768 0 0,-17 0-350 0 0,0 0-66 0 0,9 3-294 0 0,6 3-128 0 0,-14-2 4 0 0,-2-1 17 0 0,2 0 4 0 0,-1 0-1 0 0,0 1 0 0 0,0-1 0 0 0,0 1 1 0 0,-1-1-1 0 0,1 1 0 0 0,-1 0 1 0 0,0 0-1 0 0,0 0 0 0 0,0 0 1 0 0,0 0-1 0 0,-1 0 0 0 0,1 0 1 0 0,-1 0-1 0 0,0 0 0 0 0,-1 0 0 0 0,1 0 1 0 0,-1 0-1 0 0,1 0 0 0 0,-1 0 1 0 0,0-1-1 0 0,-3 7 0 0 0,2-5 18 0 0,0 1-1 0 0,0-1 0 0 0,-1 0 0 0 0,0 1 1 0 0,0-1-1 0 0,0 0 0 0 0,-1-1 0 0 0,1 1 1 0 0,-1-1-1 0 0,0 1 0 0 0,-1-1 0 0 0,1 0 1 0 0,-1-1-1 0 0,-9 7 0 0 0,12-9-62 0 0,0-1 0 0 0,0 1 0 0 0,0-1 0 0 0,0 1 0 0 0,0-1 0 0 0,0 0 0 0 0,0 0 0 0 0,0 0 0 0 0,0 0 0 0 0,0 0 0 0 0,-1 0 0 0 0,1 0 0 0 0,0-1 0 0 0,0 1 0 0 0,0-1 0 0 0,0 0 0 0 0,0 1 0 0 0,0-1 0 0 0,1 0 0 0 0,-1 0 0 0 0,0 0 0 0 0,0 0 0 0 0,1-1 0 0 0,-1 1 0 0 0,0 0 0 0 0,1-1 0 0 0,-3-2 0 0 0,-1-1 0 0 0,0-1 0 0 0,0 0 0 0 0,1 0 0 0 0,0-1 0 0 0,0 1 0 0 0,-4-11 0 0 0,6 11 5 0 0,1 0-1 0 0,-1 1 1 0 0,2-1-1 0 0,-1 0 1 0 0,1 0-1 0 0,-1 0 1 0 0,2 0-1 0 0,-1 0 1 0 0,1 0-1 0 0,0 0 1 0 0,0 0-1 0 0,0 0 1 0 0,1 1-1 0 0,0-1 1 0 0,4-7-1 0 0,-4 10 103 0 0,1 0-1 0 0,-1 0 0 0 0,1 1 1 0 0,-1-1-1 0 0,1 1 1 0 0,0 0-1 0 0,0 0 1 0 0,0 0-1 0 0,0 0 0 0 0,1 1 1 0 0,-1-1-1 0 0,0 1 1 0 0,1 0-1 0 0,-1 0 0 0 0,1 0 1 0 0,-1 0-1 0 0,1 1 1 0 0,-1-1-1 0 0,8 1 1 0 0,2 0-146 0 0,1 0 1 0 0,0 1 0 0 0,26 4 0 0 0,-33-3 29 0 0,-1 0 0 0 0,1 1 0 0 0,0-1 0 0 0,-1 1 0 0 0,0 0 0 0 0,0 1 0 0 0,0 0 0 0 0,9 7 0 0 0,-12-9 55 0 0,-1 0 0 0 0,1 0 0 0 0,-1 0 0 0 0,0 0 0 0 0,0 1 0 0 0,0-1 0 0 0,0 1 0 0 0,0-1 0 0 0,0 1 0 0 0,-1 0 0 0 0,1 0 0 0 0,-1-1 0 0 0,0 1 0 0 0,0 0 0 0 0,0 0 0 0 0,0 0 0 0 0,-1 1 0 0 0,1-1 0 0 0,-1 0 0 0 0,0 0 0 0 0,0 5 0 0 0,0-5 9 0 0,-1-1 1 0 0,0 0-1 0 0,0 1 0 0 0,0-1 1 0 0,0 0-1 0 0,0 1 1 0 0,0-1-1 0 0,-1 0 0 0 0,1 0 1 0 0,-1 0-1 0 0,1 0 0 0 0,-1 0 1 0 0,0-1-1 0 0,0 1 1 0 0,0-1-1 0 0,0 1 0 0 0,0-1 1 0 0,0 1-1 0 0,0-1 1 0 0,-1 0-1 0 0,-3 2 0 0 0,-5 1-98 0 0,-1-1 0 0 0,1 0 0 0 0,-16 2 0 0 0,19-4 114 0 0,1 0-71 0 0,0 0 0 0 0,0 0 0 0 0,0-1 0 0 0,0 0 0 0 0,0-1 0 0 0,0 0 0 0 0,0 0 0 0 0,0 0 0 0 0,0-1 0 0 0,0 0 0 0 0,0 0 0 0 0,1-1 0 0 0,-1 0 0 0 0,-10-6 0 0 0,13 7 0 0 0,0-1 0 0 0,0 0 0 0 0,1 0 0 0 0,-1 0 0 0 0,0-1 0 0 0,1 1 0 0 0,0-1 0 0 0,0 0 0 0 0,0 0 0 0 0,0 0 0 0 0,1 0 0 0 0,0-1 0 0 0,0 1 0 0 0,0-1 0 0 0,0 1 0 0 0,0-1 0 0 0,1 0 0 0 0,0 1 0 0 0,0-1 0 0 0,0 0 0 0 0,1-8 0 0 0,0 9 0 0 0,0 0 0 0 0,0 1 0 0 0,0-1 0 0 0,1 0 0 0 0,-1 0 0 0 0,1 1 0 0 0,0-1 0 0 0,0 0 0 0 0,1 1 0 0 0,-1-1 0 0 0,1 1 0 0 0,0 0 0 0 0,0-1 0 0 0,0 1 0 0 0,0 0 0 0 0,0 0 0 0 0,1 0 0 0 0,-1 0 0 0 0,1 1 0 0 0,0-1 0 0 0,0 1 0 0 0,0-1 0 0 0,4-2 0 0 0,0 1 0 0 0,-1-1 0 0 0,1 1 0 0 0,0 0 0 0 0,0 1 0 0 0,0-1 0 0 0,0 1 0 0 0,0 1 0 0 0,1 0 0 0 0,-1 0 0 0 0,1 0 0 0 0,0 1 0 0 0,0 0 0 0 0,-1 0 0 0 0,1 1 0 0 0,0 0 0 0 0,0 0 0 0 0,0 1 0 0 0,-1 0 0 0 0,1 1 0 0 0,12 3 0 0 0,-17-4 0 0 0,-1 0 0 0 0,0 0 0 0 0,1 0 0 0 0,-1 0 0 0 0,1 0 0 0 0,-1 1 0 0 0,0-1 0 0 0,0 1 0 0 0,0 0 0 0 0,0 0 0 0 0,0-1 0 0 0,0 1 0 0 0,-1 0 0 0 0,1 1 0 0 0,-1-1 0 0 0,1 0 0 0 0,-1 0 0 0 0,0 1 0 0 0,1-1 0 0 0,-1 0 0 0 0,-1 1 0 0 0,1 0 0 0 0,0-1 0 0 0,-1 1 0 0 0,1-1 0 0 0,-1 4 0 0 0,0-2 0 0 0,0 0 0 0 0,0 0 0 0 0,-1 0 0 0 0,0 0 0 0 0,0 0 0 0 0,0 0 0 0 0,0 0 0 0 0,-1 0 0 0 0,0 0 0 0 0,1-1 0 0 0,-1 1 0 0 0,0 0 0 0 0,-1-1 0 0 0,1 0 0 0 0,-1 0 0 0 0,-3 4 0 0 0,-2 1 0 0 0,0-1 0 0 0,-1 1 0 0 0,0-2 0 0 0,0 1 0 0 0,0-1 0 0 0,-1 0 0 0 0,0-1 0 0 0,0 0 0 0 0,-1-1 0 0 0,1 0 0 0 0,-1-1 0 0 0,-12 3 0 0 0,15-5 0 0 0,0 0 0 0 0,0 0 0 0 0,0 0 0 0 0,0-1 0 0 0,0 0 0 0 0,0-1 0 0 0,0 0 0 0 0,0 0 0 0 0,1-1 0 0 0,-1 1 0 0 0,0-2 0 0 0,1 1 0 0 0,-1-1 0 0 0,1-1 0 0 0,0 1 0 0 0,0-1 0 0 0,-12-8 0 0 0,15 9-2 0 0,1-1-1 0 0,-1 1 1 0 0,1-1-1 0 0,0 0 1 0 0,0 0 0 0 0,0 0-1 0 0,1 0 1 0 0,-1 0-1 0 0,1 0 1 0 0,0-1-1 0 0,0 1 1 0 0,1-1 0 0 0,-1 1-1 0 0,1-1 1 0 0,-1-7-1 0 0,1 9 22 0 0,1 0-1 0 0,0 0 1 0 0,0 0-1 0 0,0-1 1 0 0,0 1-1 0 0,1 0 1 0 0,-1 0 0 0 0,1 0-1 0 0,0 0 1 0 0,0 0-1 0 0,0 0 1 0 0,0 0-1 0 0,0 1 1 0 0,0-1-1 0 0,1 0 1 0 0,0 0-1 0 0,-1 1 1 0 0,1-1-1 0 0,0 1 1 0 0,0 0-1 0 0,0 0 1 0 0,1-1-1 0 0,-1 1 1 0 0,1 0-1 0 0,2-1 1 0 0,3-2 249 0 0,0 0 1 0 0,0 1-1 0 0,1 0 0 0 0,-1 1 1 0 0,18-5-1 0 0,-22 7-268 0 0,1 1 0 0 0,0-1-1 0 0,0 1 1 0 0,0 0-1 0 0,-1 0 1 0 0,1 0 0 0 0,0 0-1 0 0,0 1 1 0 0,0 0 0 0 0,-1 0-1 0 0,1 0 1 0 0,-1 1 0 0 0,6 2-1 0 0,4 2 1 0 0,-8-4 0 0 0,-1 0 0 0 0,0 1 0 0 0,0-1 0 0 0,0 1 0 0 0,0 0 0 0 0,-1 0 0 0 0,1 1 0 0 0,-1-1 0 0 0,0 1 0 0 0,0 0 0 0 0,0 0 0 0 0,4 7 0 0 0,-5-8 0 0 0,-1 0 0 0 0,0 0 0 0 0,0 1 0 0 0,0-1 0 0 0,0 1 0 0 0,-1-1 0 0 0,0 1 0 0 0,1-1 0 0 0,-1 1 0 0 0,0 0 0 0 0,-1 0 0 0 0,1 0 0 0 0,-1 0 0 0 0,0-1 0 0 0,0 1 0 0 0,0 0 0 0 0,0 0 0 0 0,-1 0 0 0 0,1 0 0 0 0,-1 0 0 0 0,0-1 0 0 0,0 1 0 0 0,0 0 0 0 0,-1-1 0 0 0,-2 5 0 0 0,2-4 0 0 0,0-1 0 0 0,0 1 0 0 0,0-1 0 0 0,-1 0 0 0 0,1 0 0 0 0,-1 0 0 0 0,0 0 0 0 0,0 0 0 0 0,0-1 0 0 0,0 1 0 0 0,-1-1 0 0 0,1 0 0 0 0,-1 0 0 0 0,1 0 0 0 0,-1 0 0 0 0,0-1 0 0 0,1 1 0 0 0,-1-1 0 0 0,0 0 0 0 0,-5 1 0 0 0,5-2 0 0 0,-1 0 0 0 0,0 0 0 0 0,1 0 0 0 0,-1 0 0 0 0,1-1 0 0 0,-1 0 0 0 0,0 0 0 0 0,1 0 0 0 0,-1 0 0 0 0,1-1 0 0 0,0 1 0 0 0,-1-1 0 0 0,1-1 0 0 0,0 1 0 0 0,0 0 0 0 0,0-1 0 0 0,-3-3 0 0 0,3 3-14 0 0,0-1 1 0 0,0 1-1 0 0,0-1 0 0 0,1 0 0 0 0,-4-6 0 0 0,6 8-62 0 0,0 1-1 0 0,0-1 1 0 0,0 0-1 0 0,0 0 1 0 0,0 0-1 0 0,1 0 0 0 0,-1 0 1 0 0,1 0-1 0 0,-1 0 1 0 0,1 0-1 0 0,0 0 1 0 0,0 0-1 0 0,0 0 1 0 0,0 0-1 0 0,0 0 1 0 0,1-4-1 0 0,2-6-435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27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0 15663 0 0,'1'2'719'0'0,"3"4"-92"0"0,-1-2-542 0 0,0 1 0 0 0,0 0 0 0 0,-1 0 0 0 0,3 7 0 0 0,5 17 1296 0 0,-9-27-938 0 0,0 0-421 0 0,0 0-1 0 0,1 1 1 0 0,-1-1 0 0 0,0 0-1 0 0,-1 1 1 0 0,2 2 0 0 0,-1-3-9 0 0,4 15-13 0 0,-5-13 0 0 0,2-1 0 0 0,0-9 0 0 0,1-11 0 0 0,-3 14 0 0 0,0 0 0 0 0,-1-1 0 0 0,1 1 0 0 0,-1 0 0 0 0,1 0 0 0 0,-1-1 0 0 0,0 1 0 0 0,0 0 0 0 0,-1 0 0 0 0,1 0 0 0 0,0 0 0 0 0,-1 0 0 0 0,0 0 0 0 0,0 0 0 0 0,0 1 0 0 0,0-1 0 0 0,0 1 0 0 0,-1-1 0 0 0,1 1 0 0 0,-1 0 0 0 0,1 0 0 0 0,-1 0 0 0 0,0 0 0 0 0,0 0 0 0 0,0 1 0 0 0,-5-3 0 0 0,4 3 0 0 0,-1-1 0 0 0,1 1 0 0 0,-1 0 0 0 0,1 0 0 0 0,-1 1 0 0 0,1-1 0 0 0,-1 1 0 0 0,1 0 0 0 0,-1 0 0 0 0,0 1 0 0 0,1-1 0 0 0,-1 1 0 0 0,1 0 0 0 0,-1 0 0 0 0,1 0 0 0 0,0 1 0 0 0,-1 0 0 0 0,1 0 0 0 0,0 0 0 0 0,0 0 0 0 0,0 1 0 0 0,-4 3 0 0 0,0 0 0 0 0,0 1 0 0 0,0 0 0 0 0,1 0 0 0 0,0 1 0 0 0,1 0 0 0 0,0 0 0 0 0,0 0 0 0 0,0 1 0 0 0,-3 9 0 0 0,3-6 128 0 0,1 1-1 0 0,1 0 1 0 0,0 0-1 0 0,1 0 1 0 0,0 1-1 0 0,1-1 1 0 0,1 1-1 0 0,0-1 1 0 0,1 1-1 0 0,0-1 1 0 0,1 1-1 0 0,0-1 1 0 0,1 1-1 0 0,1-1 1 0 0,0 0-1 0 0,1 0 1 0 0,0 0-1 0 0,1 0 1 0 0,1-1-1 0 0,0 0 1 0 0,1 0-1 0 0,0 0 1 0 0,0-1-1 0 0,1 0 1 0 0,1 0-1 0 0,0-1 1 0 0,0 0-1 0 0,1-1 1 0 0,0 0-1 0 0,1 0 1 0 0,18 10-1 0 0,-19-13-124 0 0,0 0-1 0 0,0-1 1 0 0,1-1-1 0 0,-1 0 1 0 0,1 0-1 0 0,12 2 1 0 0,-15-5-4 0 0,0 0 1 0 0,0 0 0 0 0,0-1 0 0 0,0 0 0 0 0,0 0 0 0 0,1-1 0 0 0,-1 0-1 0 0,0 0 1 0 0,10-4 0 0 0,-10 2-113 0 0,0 0 0 0 0,-1 0 0 0 0,1-1 0 0 0,-1 0 0 0 0,0 0 0 0 0,0 0 0 0 0,-1-1 0 0 0,11-10 0 0 0,-7 5-370 0 0,0-1 0 0 0,-1 0 0 0 0,0-1 0 0 0,7-13 0 0 0,-8 10-29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31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91 6447 0 0,'0'0'142'0'0,"0"0"22"0"0,0 0 13 0 0,0 0 55 0 0,0 0 181 0 0,0 0 78 0 0,0 0 18 0 0,0 0 3 0 0,0 0 0 0 0,8 4 1104 0 0,-3 0-1528 0 0,-4-4 283 0 0,-1 0 117 0 0,0 0 21 0 0,0 0 3 0 0,0 0 0 0 0,0 0 0 0 0,0 0 0 0 0,0 0-69 0 0,2 1-294 0 0,5 1-133 0 0,-6-2-16 0 0,0 0 0 0 0,-1 0 0 0 0,1 0 0 0 0,0 0 0 0 0,0 0 0 0 0,0 0 0 0 0,0 0 0 0 0,0 0 0 0 0,-1 0 0 0 0,1 0 0 0 0,0 0 0 0 0,0-1 0 0 0,0 1 0 0 0,-1 0 0 0 0,1 0 0 0 0,0-1 0 0 0,1 0 0 0 0,1 0 0 0 0,14-2 0 0 0,-15 2 0 0 0,-1 0 0 0 0,0 0 0 0 0,-1 1 0 0 0,1-1 0 0 0,0 1 0 0 0,0-1 0 0 0,-1 1 0 0 0,1 0 0 0 0,0-1 0 0 0,0 1 0 0 0,0 0 0 0 0,0 0 0 0 0,0-1 0 0 0,0 1 0 0 0,0 0 0 0 0,-1 0 0 0 0,1 0 0 0 0,0 0 0 0 0,0 0 0 0 0,0 0 0 0 0,0 1 0 0 0,0-1 0 0 0,0 0 0 0 0,0 0 0 0 0,0 1 0 0 0,-1-1 0 0 0,1 0 0 0 0,0 1 0 0 0,1 0 0 0 0,2 1 0 0 0,1 0-8 0 0,-4-2 14 0 0,0 0-1 0 0,1 1 1 0 0,-1 0 0 0 0,1-1 0 0 0,-1 1-1 0 0,0 0 1 0 0,0 0 0 0 0,1 0 0 0 0,-1-1-1 0 0,0 1 1 0 0,0 1 0 0 0,0-1 0 0 0,1 2-1 0 0,-1-2 65 0 0,-1 0 0 0 0,1 1 0 0 0,-1-1-1 0 0,0 0 1 0 0,0 1 0 0 0,0-1 0 0 0,0 0 0 0 0,0 1-1 0 0,0-1 1 0 0,0 0 0 0 0,0 1 0 0 0,0-1 0 0 0,-1 0-1 0 0,1 1 1 0 0,-1-1 0 0 0,0 3 0 0 0,0-1 111 0 0,-4 14-59 0 0,0-1-1 0 0,0 0 1 0 0,-2 0 0 0 0,-8 15-1 0 0,13-26-121 0 0,-1-1 0 0 0,1 1 0 0 0,-1-1 0 0 0,0 1 0 0 0,0-1 0 0 0,-1 0 0 0 0,1 0 0 0 0,-1 0 0 0 0,0 0 0 0 0,0-1 0 0 0,0 0 0 0 0,0 0 0 0 0,0 0 0 0 0,-1 0 0 0 0,0-1 0 0 0,-7 4 0 0 0,7-4 0 0 0,0-1 0 0 0,-1 0 0 0 0,1 0 0 0 0,0 0 0 0 0,-1 0 0 0 0,-8-1 0 0 0,11 0 0 0 0,1-1 0 0 0,-1 1 0 0 0,1-1 0 0 0,0 0 0 0 0,-1 0 0 0 0,1 0 0 0 0,0 0 0 0 0,0 0 0 0 0,0 0 0 0 0,0 0 0 0 0,0-1 0 0 0,0 1 0 0 0,0-1 0 0 0,0 0 0 0 0,0 1 0 0 0,1-1 0 0 0,-3-3 0 0 0,-1-1 0 0 0,1-1 0 0 0,0 1 0 0 0,0-1 0 0 0,0 0 0 0 0,1-1 0 0 0,0 1 0 0 0,0-1 0 0 0,1 1 0 0 0,0-1 0 0 0,-1-11 0 0 0,2 15 0 0 0,1 0 0 0 0,0-1 0 0 0,0 1 0 0 0,0 0 0 0 0,0 0 0 0 0,1 0 0 0 0,-1-1 0 0 0,1 1 0 0 0,0 0 0 0 0,1 0 0 0 0,-1 0 0 0 0,1 0 0 0 0,-1 0 0 0 0,1 0 0 0 0,1 1 0 0 0,-1-1 0 0 0,0 1 0 0 0,1-1 0 0 0,0 1 0 0 0,-1 0 0 0 0,5-4 0 0 0,-1 4 134 0 0,1 0-1 0 0,-1 0 1 0 0,1 0 0 0 0,0 1-1 0 0,-1 0 1 0 0,1 0-1 0 0,0 0 1 0 0,11 0 0 0 0,-4 0 103 0 0,-6 1-60 0 0,-1 1 0 0 0,1 0 0 0 0,-1 0 0 0 0,1 1 1 0 0,-1 0-1 0 0,1 1 0 0 0,-1-1 0 0 0,0 1 0 0 0,1 1 0 0 0,-1-1 0 0 0,0 1 0 0 0,-1 1 0 0 0,1-1 0 0 0,11 9 0 0 0,-3 4-177 0 0,-14-16 0 0 0,-1 1 0 0 0,0-1 0 0 0,1 1 0 0 0,-1-1 0 0 0,0 1 0 0 0,0-1 0 0 0,1 1 0 0 0,-1-1 0 0 0,0 1 0 0 0,0-1 0 0 0,0 1 0 0 0,0-1 0 0 0,0 1 0 0 0,0-1 0 0 0,0 1 0 0 0,0-1 0 0 0,0 1 0 0 0,0 0 0 0 0,0-1 0 0 0,0 1 0 0 0,0-1 0 0 0,0 1 0 0 0,0-1 0 0 0,-1 1 0 0 0,1-1 0 0 0,0 1 0 0 0,0-1 0 0 0,-1 1 0 0 0,1-1 0 0 0,0 1 0 0 0,-1-1 0 0 0,1 0 0 0 0,0 1 0 0 0,-1-1 0 0 0,0 1 0 0 0,-12 7 0 0 0,5-1 0 0 0,5 5 0 0 0,3-10 0 0 0,-1 0 0 0 0,1 0 0 0 0,-1 0 0 0 0,0 0 0 0 0,0 0 0 0 0,1 0 0 0 0,-1 0 0 0 0,-2 1 0 0 0,2-1 0 0 0,-2 3 0 0 0,-1 1 0 0 0,0-1 0 0 0,0 0 0 0 0,0-1 0 0 0,-9 8 0 0 0,12-11 0 0 0,-1 0 0 0 0,1 0 0 0 0,-1 0 0 0 0,1-1 0 0 0,-1 1 0 0 0,0 0 0 0 0,1-1 0 0 0,-1 1 0 0 0,0-1 0 0 0,0 1 0 0 0,1-1 0 0 0,-1 0 0 0 0,0 0 0 0 0,0 0 0 0 0,0 0 0 0 0,1 0 0 0 0,-1 0 0 0 0,0-1 0 0 0,0 1 0 0 0,0 0 0 0 0,1-1 0 0 0,-1 1 0 0 0,0-1 0 0 0,1 0 0 0 0,-3-1 0 0 0,4 2 0 0 0,-16-8 0 0 0,-27-17 0 0 0,39 21 0 0 0,-1 1 0 0 0,1 0 0 0 0,0-1 0 0 0,0 0 0 0 0,1 0 0 0 0,-1 0 0 0 0,1 0 0 0 0,0 0 0 0 0,0-1 0 0 0,-4-8 0 0 0,4 6 0 0 0,0-1 0 0 0,1 1 0 0 0,-1-1 0 0 0,1 0 0 0 0,-1-9 0 0 0,3 14 0 0 0,0 0 0 0 0,0 0 0 0 0,0 0 0 0 0,0 0 0 0 0,1 0 0 0 0,-1 0 0 0 0,1 1 0 0 0,0-1 0 0 0,0 0 0 0 0,0 0 0 0 0,0 0 0 0 0,0 1 0 0 0,1-1 0 0 0,-1 1 0 0 0,1-1 0 0 0,0 1 0 0 0,3-4 0 0 0,-1 2 0 0 0,0 0 0 0 0,0 1 0 0 0,0 0 0 0 0,1 0 0 0 0,0 0 0 0 0,-1 0 0 0 0,1 1 0 0 0,0-1 0 0 0,0 1 0 0 0,0 1 0 0 0,1-1 0 0 0,-1 1 0 0 0,6-1 0 0 0,-3 0 0 0 0,0 2 0 0 0,0-1 0 0 0,0 1 0 0 0,0 0 0 0 0,1 1 0 0 0,-1-1 0 0 0,15 5 0 0 0,-21-4 0 0 0,1-1 0 0 0,-1 1 0 0 0,0 0 0 0 0,0 0 0 0 0,0 0 0 0 0,0 1 0 0 0,0-1 0 0 0,0 0 0 0 0,-1 1 0 0 0,1-1 0 0 0,0 1 0 0 0,-1 0 0 0 0,1-1 0 0 0,-1 1 0 0 0,1 0 0 0 0,-1 0 0 0 0,0 0 0 0 0,0 0 0 0 0,0 0 0 0 0,0 0 0 0 0,0 0 0 0 0,0 0 0 0 0,0 5 0 0 0,0-2 0 0 0,0 0 0 0 0,-1 1 0 0 0,1-1 0 0 0,-1 1 0 0 0,0-1 0 0 0,-1 0 0 0 0,0 1 0 0 0,-2 9 0 0 0,-1 2 0 0 0,-2 1 0 0 0,-10 23 0 0 0,13-34 0 0 0,0-2 0 0 0,-1 1 0 0 0,1 0 0 0 0,-1-1 0 0 0,0 1 0 0 0,0-1 0 0 0,-1 0 0 0 0,0-1 0 0 0,1 1 0 0 0,-7 4 0 0 0,-2-3 0 0 0,11-5 0 0 0,-1 0 0 0 0,1-1 0 0 0,0 1 0 0 0,0-1 0 0 0,0 0 0 0 0,0 1 0 0 0,-1-1 0 0 0,1 0 0 0 0,0 0 0 0 0,0-1 0 0 0,0 1 0 0 0,-1 0 0 0 0,1-1 0 0 0,0 0 0 0 0,0 1 0 0 0,0-1 0 0 0,0 0 0 0 0,0 0 0 0 0,0 0 0 0 0,0 0 0 0 0,0 0 0 0 0,0 0 0 0 0,-2-3 0 0 0,1 1 0 0 0,1 0 0 0 0,-1 0 0 0 0,1 0 0 0 0,0 0 0 0 0,0-1 0 0 0,1 1 0 0 0,-1 0 0 0 0,1-1 0 0 0,-1 0 0 0 0,1 1 0 0 0,0-1 0 0 0,0 1 0 0 0,0-5 0 0 0,0 2 0 0 0,0 0 0 0 0,1 0 0 0 0,-1 1 0 0 0,1-1 0 0 0,0 0 0 0 0,1 0 0 0 0,-1 1 0 0 0,1-1 0 0 0,0 0 0 0 0,1 1 0 0 0,-1-1 0 0 0,1 1 0 0 0,0-1 0 0 0,1 1 0 0 0,3-7 0 0 0,-1 5-24 0 0,-3 3-49 0 0,0 0 0 0 0,1 1 0 0 0,-1-1-1 0 0,1 1 1 0 0,0 0 0 0 0,0 0 0 0 0,0 0-1 0 0,1 0 1 0 0,-1 0 0 0 0,8-4 0 0 0,39-19-1891 0 0,-29 15 941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31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13823 0 0,'0'0'315'0'0,"0"0"45"0"0,0 0 21 0 0,0 0-49 0 0,-5 8 651 0 0,4 16 1220 0 0,0 0-805 0 0,0-17-1188 0 0,0-1 0 0 0,1 1 0 0 0,0-1 0 0 0,0 1 0 0 0,1-1 0 0 0,1 10 0 0 0,2 11-21 0 0,-2 11-304 0 0,0 8 656 0 0,2 0 0 0 0,2-1 0 0 0,15 58 0 0 0,0-6-524 0 0,-8-29-18 0 0,-10-57-4 0 0,0-2-15 0 0,-1 0 1 0 0,1 18-1 0 0,-3-26-317 0 0,0-1-138 0 0,0 0-942 0 0,0-2-3824 0 0,-1-6-1641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32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17503 0 0,'9'16'2851'0'0,"-8"-15"-2769"0"0,1-1 0 0 0,0 1 1 0 0,0-1-1 0 0,0 0 0 0 0,0 0 0 0 0,-1 0 1 0 0,1 0-1 0 0,0 0 0 0 0,0 0 0 0 0,0 0 1 0 0,0 0-1 0 0,-1-1 0 0 0,4 0 0 0 0,25-12-136 0 0,-4 1 74 0 0,4 1-98 0 0,-9 3 331 0 0,1 1 0 0 0,0 1 0 0 0,0 1 0 0 0,0 1 0 0 0,30-2 0 0 0,-8 4 169 0 0,-3 0-375 0 0,-1 2-1 0 0,1 1 1 0 0,58 11-1 0 0,-83-9-46 0 0,1 1 0 0 0,-1 0 0 0 0,0 2 0 0 0,0 0 0 0 0,-1 1 0 0 0,19 10 0 0 0,-28-12 0 0 0,1-1 0 0 0,-1 1 0 0 0,0 0 0 0 0,0 1 0 0 0,0-1 0 0 0,-1 1 0 0 0,0 0 0 0 0,0 1 0 0 0,0-1 0 0 0,-1 1 0 0 0,0 0 0 0 0,0 0 0 0 0,-1 0 0 0 0,0 0 0 0 0,3 11 0 0 0,-3-7 0 0 0,-2 0 0 0 0,1 0 0 0 0,-1 0 0 0 0,-1 0 0 0 0,0 0 0 0 0,0 0 0 0 0,-2 0 0 0 0,1 0 0 0 0,-1 0 0 0 0,0-1 0 0 0,-1 1 0 0 0,-5 10 0 0 0,-6 13 0 0 0,-1 0 0 0 0,-25 38 0 0 0,29-52 0 0 0,-2-2 0 0 0,0 1 0 0 0,-1-2 0 0 0,-1 0 0 0 0,-22 21 0 0 0,23-26 0 0 0,1-2 0 0 0,-2 1 0 0 0,1-2 0 0 0,-1 0 0 0 0,-1-1 0 0 0,0 0 0 0 0,-24 7 0 0 0,27-10 0 0 0,-1-1 0 0 0,0-1 0 0 0,0 0 0 0 0,0 0 0 0 0,0-2 0 0 0,0 0 0 0 0,-1 0 0 0 0,1-2 0 0 0,0 1 0 0 0,0-2 0 0 0,0 0 0 0 0,-26-7 0 0 0,33 6 0 0 0,1 0 0 0 0,0 0 0 0 0,0-1 0 0 0,0 0 0 0 0,0 0 0 0 0,1 0 0 0 0,-6-6 0 0 0,-2-2 0 0 0,-17-22 0 0 0,18 16-1566 0 0,3 2-6268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17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125 222 8287 0 0,'0'0'191'0'0,"0"0"26"0"0,0 0 9 0 0,0 0 42 0 0,0 0 158 0 0,-3-9 582 0 0,3 7-953 0 0,0 0 1 0 0,0-1-1 0 0,0 1 0 0 0,0-1 0 0 0,1 1 0 0 0,-1 0 0 0 0,1-1 0 0 0,-1 1 0 0 0,1 0 1 0 0,1-4-1 0 0,5-16 18 0 0,-7 21 43 0 0,1-1-1 0 0,0 1 0 0 0,-1 0 0 0 0,1 0 1 0 0,0 0-1 0 0,-1 0 0 0 0,1 0 1 0 0,0 0-1 0 0,0 0 0 0 0,0 0 1 0 0,0 0-1 0 0,0 1 0 0 0,0-1 0 0 0,0 0 1 0 0,0 1-1 0 0,2-2 0 0 0,4-1-99 0 0,-6 2-16 0 0,-1 1 0 0 0,1-1 0 0 0,0 1 0 0 0,-1 0 0 0 0,1 0 0 0 0,0-1 0 0 0,-1 1 0 0 0,1 0 0 0 0,0 0 0 0 0,0 0 0 0 0,-1 0 0 0 0,1 0 0 0 0,0-1 0 0 0,0 2 0 0 0,0-1 0 0 0,-1 0 0 0 0,2 0 0 0 0,1 1 0 0 0,-2-1 28 0 0,0-1-1 0 0,0 1 1 0 0,0 0-1 0 0,0 0 1 0 0,0 1-1 0 0,0-1 1 0 0,0 0-1 0 0,0 0 1 0 0,0 0-1 0 0,-1 1 1 0 0,1-1-1 0 0,0 0 1 0 0,0 1-1 0 0,0-1 1 0 0,0 1-1 0 0,0-1 1 0 0,-1 1-1 0 0,1-1 1 0 0,0 1-1 0 0,0 0 1 0 0,-1-1-1 0 0,1 1 1 0 0,0 0-1 0 0,-1-1 1 0 0,1 1-1 0 0,0 1 1 0 0,1 1 160 0 0,-1 0-98 0 0,1-1 0 0 0,-1 1 0 0 0,0 0 0 0 0,1 0 0 0 0,-1-1 0 0 0,-1 1-1 0 0,1 0 1 0 0,0 0 0 0 0,-1 0 0 0 0,1 0 0 0 0,-1 0 0 0 0,0 0 0 0 0,0 0 0 0 0,0 1 0 0 0,0-1 0 0 0,-1 0 0 0 0,1 0 0 0 0,-2 4 0 0 0,1-3 31 0 0,0 0 0 0 0,-1 1 1 0 0,1-1-1 0 0,-1 0 1 0 0,0 0-1 0 0,-1 0 0 0 0,1 0 1 0 0,0 0-1 0 0,-1-1 0 0 0,0 1 1 0 0,-6 5-1 0 0,3-4-121 0 0,6-4 0 0 0,0-1 0 0 0,0 0 0 0 0,-1 0 0 0 0,1 0 0 0 0,0 1 0 0 0,0-1 0 0 0,-1 0 0 0 0,1 0 0 0 0,0 0 0 0 0,-1 1 0 0 0,1-1 0 0 0,0 0 0 0 0,-1 0 0 0 0,1 0 0 0 0,0 0 0 0 0,-1 0 0 0 0,1 0 0 0 0,0 0 0 0 0,-1 0 0 0 0,1 0 0 0 0,0 0 0 0 0,-1 0 0 0 0,-7 1 0 0 0,7-1-27 0 0,0 0-1 0 0,-1 0 1 0 0,1-1-1 0 0,-1 1 0 0 0,1 0 1 0 0,-1-1-1 0 0,1 1 1 0 0,0-1-1 0 0,-1 1 1 0 0,1-1-1 0 0,0 1 1 0 0,0-1-1 0 0,-1 0 0 0 0,1 0 1 0 0,0 0-1 0 0,0 0 1 0 0,0 0-1 0 0,0 0 1 0 0,0 0-1 0 0,0 0 0 0 0,0 0 1 0 0,0 0-1 0 0,1 0 1 0 0,-1 0-1 0 0,0-1 1 0 0,1 1-1 0 0,-1 0 1 0 0,1-1-1 0 0,-1 1 0 0 0,0-3 1 0 0,0-2-124 0 0,-1 0 0 0 0,1-1 1 0 0,-1 1-1 0 0,2-1 0 0 0,-1-8 1 0 0,2-3 443 0 0,2 0 0 0 0,0 1 0 0 0,1 0 0 0 0,0 0 0 0 0,11-24 0 0 0,-14 38-293 0 0,0 0 0 0 0,0 0 0 0 0,1 1 0 0 0,-1-1 0 0 0,1 0 0 0 0,0 1 0 0 0,-1 0 0 0 0,1-1 0 0 0,1 1 0 0 0,-1 0 0 0 0,0 0 0 0 0,0 0 0 0 0,1 0 0 0 0,-1 1 0 0 0,1-1 0 0 0,-1 0 0 0 0,1 1 0 0 0,5-2 0 0 0,-7 2 0 0 0,0 1 0 0 0,-1-1 0 0 0,1 1 0 0 0,0-1 0 0 0,-1 1 0 0 0,1 0 0 0 0,0-1 0 0 0,0 1 0 0 0,-1 0 0 0 0,1-1 0 0 0,0 1 0 0 0,0 0 0 0 0,-1 0 0 0 0,1 0 0 0 0,0 0 0 0 0,0 0 0 0 0,0 0 0 0 0,0 0 0 0 0,-1 0 0 0 0,1 0 0 0 0,1 0 0 0 0,1 1 0 0 0,-1-1 13 0 0,-1 0 0 0 0,1 0 0 0 0,-1 0 0 0 0,1 0 0 0 0,-1 0 0 0 0,1 0 0 0 0,0 1 1 0 0,-1-1-1 0 0,1 0 0 0 0,-1 1 0 0 0,1-1 0 0 0,-1 1 0 0 0,0 0 0 0 0,1 0 0 0 0,-1-1 0 0 0,0 1 0 0 0,1 0 0 0 0,-1 0 0 0 0,0 0 0 0 0,0 0 0 0 0,0 0 0 0 0,2 2 0 0 0,0 1 130 0 0,-1-1-72 0 0,0-1 0 0 0,0 1 0 0 0,0 0 0 0 0,0 1 0 0 0,-1-1-1 0 0,1 0 1 0 0,-1 0 0 0 0,0 1 0 0 0,0-1 0 0 0,0 1 0 0 0,0-1 0 0 0,-1 1 0 0 0,1-1 0 0 0,-1 1 0 0 0,0-1 0 0 0,0 1 0 0 0,0-1 0 0 0,-1 1 0 0 0,1-1 0 0 0,-1 1-1 0 0,0-1 1 0 0,-1 6 0 0 0,-1-1 86 0 0,0 0 1 0 0,0 0-1 0 0,-1 0 0 0 0,0 0 0 0 0,0-1 0 0 0,-1 1 0 0 0,0-1 0 0 0,-6 7 0 0 0,9-11-186 0 0,0-1-1 0 0,-1 0 1 0 0,1 0-1 0 0,-1 0 1 0 0,1 0 0 0 0,-1 0-1 0 0,0-1 1 0 0,0 1-1 0 0,0-1 1 0 0,0 0-1 0 0,0 1 1 0 0,0-1-1 0 0,0-1 1 0 0,0 1-1 0 0,0 0 1 0 0,0-1 0 0 0,0 0-1 0 0,-1 0 1 0 0,1 1-1 0 0,0-2 1 0 0,0 1-1 0 0,0 0 1 0 0,-1-1-1 0 0,1 0 1 0 0,0 1 0 0 0,0-1-1 0 0,0 0 1 0 0,0-1-1 0 0,0 1 1 0 0,0 0-1 0 0,1-1 1 0 0,-1 0-1 0 0,0 0 1 0 0,1 0 0 0 0,-1 0-1 0 0,1 0 1 0 0,0 0-1 0 0,-1 0 1 0 0,1-1-1 0 0,0 1 1 0 0,0-1-1 0 0,1 0 1 0 0,-1 0 0 0 0,1 1-1 0 0,-1-1 1 0 0,-1-5-1 0 0,1-1 196 0 0,-1-1 0 0 0,1 1 0 0 0,0-1 0 0 0,1 0 0 0 0,0-15 0 0 0,1 20-89 0 0,0 0-1 0 0,1 0 1 0 0,0 0 0 0 0,0 1-1 0 0,0-1 1 0 0,0 0-1 0 0,1 1 1 0 0,0-1 0 0 0,0 0-1 0 0,0 1 1 0 0,0 0 0 0 0,6-8-1 0 0,-3 5-76 0 0,-4 6 0 0 0,0-1 0 0 0,1 0 0 0 0,-1 0 0 0 0,0 1 0 0 0,1-1 0 0 0,-1 1 0 0 0,1-1 0 0 0,0 1 0 0 0,-1 0 0 0 0,1-1 0 0 0,0 1 0 0 0,0 0 0 0 0,0 0 0 0 0,0 0 0 0 0,-1 1 0 0 0,2-1 0 0 0,-1 0 0 0 0,0 1 0 0 0,0-1 0 0 0,0 1 0 0 0,0 0 0 0 0,3 0 0 0 0,-4-1 0 0 0,2 1 0 0 0,0 0 0 0 0,0-1 0 0 0,0 1 0 0 0,0 0 0 0 0,0 0 0 0 0,0 0 0 0 0,0 1 0 0 0,-1-1 0 0 0,1 1 0 0 0,0 0 0 0 0,0 0 0 0 0,0 0 0 0 0,-1 0 0 0 0,1 0 0 0 0,0 0 0 0 0,-1 1 0 0 0,1-1 0 0 0,-1 1 0 0 0,1 0 0 0 0,-1 0 0 0 0,0 0 0 0 0,0 0 0 0 0,3 3 0 0 0,-3-3 0 0 0,-1 0 0 0 0,1 1 0 0 0,0 0 0 0 0,0-1 0 0 0,-1 1 0 0 0,0 0 0 0 0,1-1 0 0 0,-1 1 0 0 0,0 0 0 0 0,0 0 0 0 0,-1 0 0 0 0,1 0 0 0 0,0 6 0 0 0,-1-4 0 0 0,0 0 0 0 0,-1 0 0 0 0,1 0 0 0 0,-1 0 0 0 0,0 0 0 0 0,0 0 0 0 0,-4 8 0 0 0,1-3 0 0 0,-1 0 0 0 0,0 0 0 0 0,-1-1 0 0 0,0 0 0 0 0,-1 0 0 0 0,0 0 0 0 0,-8 7 0 0 0,11-12 0 0 0,0 0 0 0 0,0 0 0 0 0,-1-1 0 0 0,1 0 0 0 0,-1 0 0 0 0,0 0 0 0 0,0 0 0 0 0,0-1 0 0 0,-1 0 0 0 0,1 0 0 0 0,0 0 0 0 0,-1-1 0 0 0,-8 2 0 0 0,10-3 0 0 0,1 1 0 0 0,-1-2 0 0 0,0 1 0 0 0,1 0 0 0 0,-1 0 0 0 0,0-1 0 0 0,1 0 0 0 0,-1 0 0 0 0,1 0 0 0 0,-1 0 0 0 0,1-1 0 0 0,-1 1 0 0 0,1-1 0 0 0,0 0 0 0 0,0 0 0 0 0,0 0 0 0 0,0 0 0 0 0,0-1 0 0 0,0 1 0 0 0,1-1 0 0 0,-5-4 0 0 0,5 4 0 0 0,0 0 0 0 0,0 0 0 0 0,0 0 0 0 0,0 0 0 0 0,1 0 0 0 0,-1 0 0 0 0,1 0 0 0 0,0 0 0 0 0,0-1 0 0 0,0 1 0 0 0,0-1 0 0 0,1 1 0 0 0,-1-1 0 0 0,1 1 0 0 0,0-1 0 0 0,0-6 0 0 0,1 5 0 0 0,0 0 0 0 0,1 1 0 0 0,-1-1 0 0 0,1 0 0 0 0,0 1 0 0 0,0-1 0 0 0,0 1 0 0 0,1-1 0 0 0,-1 1 0 0 0,7-7 0 0 0,-1 3 0 0 0,0-1 0 0 0,0 2 0 0 0,1-1 0 0 0,0 1 0 0 0,0 0 0 0 0,1 1 0 0 0,0 0 0 0 0,0 1 0 0 0,17-7 0 0 0,-23 11 0 0 0,0 0 0 0 0,1 0 0 0 0,-1 0 0 0 0,1 1 0 0 0,0-1 0 0 0,-1 1 0 0 0,1 0 0 0 0,-1 0 0 0 0,1 1 0 0 0,0-1 0 0 0,-1 1 0 0 0,1 0 0 0 0,-1 1 0 0 0,0-1 0 0 0,1 1 0 0 0,-1-1 0 0 0,0 1 0 0 0,5 3 0 0 0,-7-3 0 0 0,0-1 0 0 0,0 1 0 0 0,0-1 0 0 0,-1 1 0 0 0,1-1 0 0 0,-1 1 0 0 0,1 0 0 0 0,-1 0 0 0 0,1 0 0 0 0,-1 0 0 0 0,0 0 0 0 0,0 0 0 0 0,0 0 0 0 0,0 0 0 0 0,0 0 0 0 0,-1 1 0 0 0,1-1 0 0 0,0 0 0 0 0,-1 0 0 0 0,0 1 0 0 0,0-1 0 0 0,0 0 0 0 0,0 1 0 0 0,0-1 0 0 0,0 0 0 0 0,0 1 0 0 0,-1-1 0 0 0,1 0 0 0 0,-1 1 0 0 0,1-1 0 0 0,-1 0 0 0 0,0 0 0 0 0,0 0 0 0 0,0 0 0 0 0,-1 0 0 0 0,-2 4 0 0 0,-7 10 0 0 0,-1 0 0 0 0,-1 0 0 0 0,-15 13 0 0 0,24-25 0 0 0,1 0 0 0 0,-1-1 0 0 0,0 0 0 0 0,-1 0 0 0 0,1 0 0 0 0,-1-1 0 0 0,1 1 0 0 0,-1-1 0 0 0,0 0 0 0 0,1 0 0 0 0,-1-1 0 0 0,0 1 0 0 0,0-1 0 0 0,0 0 0 0 0,-11 0 0 0 0,13-1 0 0 0,0 0 0 0 0,0-1 0 0 0,0 1 0 0 0,0-1 0 0 0,0 0 0 0 0,0 0 0 0 0,0 0 0 0 0,0 0 0 0 0,1 0 0 0 0,-1 0 0 0 0,0-1 0 0 0,1 0 0 0 0,-1 1 0 0 0,1-1 0 0 0,-1 0 0 0 0,1 0 0 0 0,0 0 0 0 0,0 0 0 0 0,0-1 0 0 0,0 1 0 0 0,0-1 0 0 0,0 1 0 0 0,1-1 0 0 0,-1 0 0 0 0,1 1 0 0 0,0-1 0 0 0,-2-4 0 0 0,2 3 0 0 0,0 1 0 0 0,0-1 0 0 0,0 0 0 0 0,0 1 0 0 0,0-1 0 0 0,1 0 0 0 0,0 1 0 0 0,0-1 0 0 0,0 0 0 0 0,0 0 0 0 0,0 1 0 0 0,1-1 0 0 0,0 0 0 0 0,0 1 0 0 0,0-1 0 0 0,0 0 0 0 0,0 1 0 0 0,1 0 0 0 0,-1-1 0 0 0,1 1 0 0 0,0 0 0 0 0,0 0 0 0 0,0 0 0 0 0,1 0 0 0 0,4-5 0 0 0,-2 2 0 0 0,1 0 0 0 0,0 1 0 0 0,0 0 0 0 0,1 0 0 0 0,-1 1 0 0 0,10-6 0 0 0,1 2 0 0 0,26-9 0 0 0,-35 13 0 0 0,-7 4 0 0 0,-1 0 0 0 0,0 0 0 0 0,1-1 0 0 0,-1 1 0 0 0,0 0 0 0 0,1 0 0 0 0,-1 0 0 0 0,0 0 0 0 0,1 0 0 0 0,-1 0 0 0 0,0 0 0 0 0,1 0 0 0 0,-1 0 0 0 0,0 0 0 0 0,1 0 0 0 0,-1 0 0 0 0,0 0 0 0 0,1 0 0 0 0,-1 0 0 0 0,1 0 0 0 0,-1 0 0 0 0,0 1 0 0 0,0-1 0 0 0,1 0 0 0 0,-1 0 0 0 0,0 0 0 0 0,1 1 0 0 0,-1-1 0 0 0,0 0 0 0 0,0 0 0 0 0,1 1 0 0 0,-1-1 0 0 0,0 0 0 0 0,0 0 0 0 0,1 1 0 0 0,-1-1 0 0 0,0 0 0 0 0,0 1 0 0 0,0-1 0 0 0,0 0 0 0 0,0 1 0 0 0,1-1 0 0 0,-1 0 0 0 0,0 1 0 0 0,0 0 0 0 0,1 2 0 0 0,1 0 0 0 0,-1 0 0 0 0,1 1 0 0 0,-1-1 0 0 0,-1 0 0 0 0,1 1 0 0 0,0-1 0 0 0,-1 1 0 0 0,1-1 0 0 0,-1 1 0 0 0,0-1 0 0 0,0 1 0 0 0,-1 0 0 0 0,1-1 0 0 0,-1 1 0 0 0,0-1 0 0 0,0 0 0 0 0,0 1 0 0 0,0-1 0 0 0,0 0 0 0 0,-1 1 0 0 0,1-1 0 0 0,-5 5 0 0 0,-1 0 0 0 0,-19 10-1782 0 0,26-17 1517 0 0,-1-1 1 0 0,1 0 0 0 0,-1 0 0 0 0,0 1 0 0 0,1-1 0 0 0,-1 0 0 0 0,1 0 0 0 0,-1 0 0 0 0,1 0 0 0 0,-1 0-1 0 0,0 0 1 0 0,1 0 0 0 0,-1 0 0 0 0,1 0 0 0 0,-1 0 0 0 0,1 0 0 0 0,-2 0 0 0 0,0-1-1248 0 0,-9 1-4288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19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15663 0 0,'0'0'356'0'0,"0"0"50"0"0,0 1 20 0 0,3 8-87 0 0,0-4-222 0 0,-1 1 0 0 0,-1 0 0 0 0,1 0 0 0 0,-1 0-1 0 0,0 1 1 0 0,0-1 0 0 0,-1 0 0 0 0,0 9 0 0 0,0 0 809 0 0,0 0-1 0 0,2 17 1 0 0,1 18-498 0 0,1 133-428 0 0,-3-148-3 0 0,1-10-16 0 0,0 1-1 0 0,8 32 1 0 0,-10-56-306 0 0,0-2-142 0 0,0 0-1302 0 0,0 0-5057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19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13 129 15663 0 0,'0'0'356'0'0,"0"0"50"0"0,0 0 20 0 0,0 0-42 0 0,11-15 1196 0 0,13-8-919 0 0,-19 17-674 0 0,-1 1 0 0 0,2 0-1 0 0,10-9 1 0 0,-2 5 53 0 0,0 1 1 0 0,1 1-1 0 0,0 0 0 0 0,0 1 0 0 0,0 1 1 0 0,1 0-1 0 0,-1 1 0 0 0,1 1 0 0 0,0 1 1 0 0,19-2-1 0 0,-26 4 179 0 0,1-1 1 0 0,-1 1 0 0 0,1 1-1 0 0,0 0 1 0 0,-1 0-1 0 0,18 5 1 0 0,-22-4-215 0 0,1 0 1 0 0,-1 0-1 0 0,0 1 0 0 0,0-1 0 0 0,0 1 1 0 0,0 0-1 0 0,0 1 0 0 0,0-1 0 0 0,-1 1 0 0 0,0 0 1 0 0,0 0-1 0 0,7 9 0 0 0,-8-8-5 0 0,0 0 0 0 0,0 1 0 0 0,0 0 0 0 0,-1-1 0 0 0,0 1 0 0 0,0 0 0 0 0,-1 0 0 0 0,0 0 0 0 0,0 0 0 0 0,0 0 0 0 0,-1 0 0 0 0,1 0 0 0 0,-1 0 0 0 0,-1 0 0 0 0,1 0 0 0 0,-1 1 0 0 0,0-1 0 0 0,-1 0 0 0 0,0-1 0 0 0,1 1 0 0 0,-6 10 0 0 0,3-7 0 0 0,-1 0 0 0 0,0 0 0 0 0,0 0 0 0 0,0-1 0 0 0,-1 0 0 0 0,-1 0 0 0 0,1-1 0 0 0,-1 1 0 0 0,-1-2 0 0 0,1 1 0 0 0,-1-1 0 0 0,-16 10 0 0 0,20-13 0 0 0,0-2 0 0 0,1 1 0 0 0,0-1 0 0 0,-1 1 0 0 0,1-1 0 0 0,-1 0 0 0 0,0-1 0 0 0,1 1 0 0 0,-5 0 0 0 0,18-8-3 0 0,11 0 449 0 0,-11 6-232 0 0,-1 0 0 0 0,1 1 1 0 0,-1 1-1 0 0,1 0 0 0 0,-1 0 0 0 0,0 1 1 0 0,16 4-1 0 0,-7 0-250 0 0,0 1-1 0 0,30 16 1 0 0,-42-20 36 0 0,-1 0 0 0 0,1 1 0 0 0,-1-1 0 0 0,0 1 0 0 0,-1 0 0 0 0,1 1 0 0 0,-1-1 0 0 0,1 1 0 0 0,-1 0 0 0 0,6 10 0 0 0,-8-12 0 0 0,0 1 0 0 0,-1 0 0 0 0,1 0 0 0 0,-1 0 0 0 0,0 0 0 0 0,0 1 0 0 0,0-1 0 0 0,-1 0 0 0 0,1 0 0 0 0,-1 1 0 0 0,0-1 0 0 0,0 0 0 0 0,-1 0 0 0 0,1 1 0 0 0,-1-1 0 0 0,-2 8 0 0 0,-1-3 0 0 0,1 0 0 0 0,-2 0 0 0 0,1 0 0 0 0,-1-1 0 0 0,-1 0 0 0 0,1 0 0 0 0,-1 0 0 0 0,-1-1 0 0 0,1 0 0 0 0,-12 10 0 0 0,0-2 0 0 0,-1-1 0 0 0,0-1 0 0 0,-27 13 0 0 0,36-21 14 0 0,0-1 0 0 0,0 0-1 0 0,-1-1 1 0 0,0 0 0 0 0,0-1 0 0 0,0 0-1 0 0,0-1 1 0 0,0 0 0 0 0,0-1 0 0 0,0 0-1 0 0,0 0 1 0 0,0-1 0 0 0,0-1 0 0 0,0 0 0 0 0,0 0-1 0 0,-18-8 1 0 0,14 5-289 0 0,0-2 0 0 0,0 1-1 0 0,1-2 1 0 0,0 0 0 0 0,0-1 0 0 0,1 0 0 0 0,0-1-1 0 0,0 0 1 0 0,1-1 0 0 0,-20-24 0 0 0,14 11-748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03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4607 0 0,'0'0'102'0'0,"0"0"20"0"0,0 0 6 0 0,8-4 72 0 0,0 2 290 0 0,0-1 0 0 0,-1 0 0 0 0,10-4 0 0 0,-14 6-487 0 0,0-1-1 0 0,0 1 0 0 0,0 0 0 0 0,0 0 0 0 0,0 1 0 0 0,0-1 0 0 0,5 0 1 0 0,-4 1-4 0 0,-1-1 1 0 0,1 1 0 0 0,0-1 0 0 0,-1 0 0 0 0,6-2-1 0 0,-5 0 1 0 0,0 0 0 0 0,14-2 0 0 0,5-3-25 0 0,-21 7 129 0 0,1 0 1 0 0,-1 0 0 0 0,1 0-1 0 0,-1 0 1 0 0,1 0 0 0 0,0 1-1 0 0,-1-1 1 0 0,1 1 0 0 0,0-1 0 0 0,-1 1-1 0 0,1 0 1 0 0,0 0 0 0 0,4 1-1 0 0,-5 0 339 0 0,19-7-278 0 0,-14 4-93 0 0,-5 1 299 0 0,6 8 1069 0 0,-8-7-1436 0 0,1 0 0 0 0,-1 1-1 0 0,0-1 1 0 0,1 1 0 0 0,-1 0 0 0 0,0-1-1 0 0,0 1 1 0 0,0-1 0 0 0,1 1 0 0 0,-1-1 0 0 0,0 1-1 0 0,0-1 1 0 0,0 1 0 0 0,0 0 0 0 0,0-1-1 0 0,0 1 1 0 0,0-1 0 0 0,0 1 0 0 0,0-1 0 0 0,-1 1-1 0 0,1 0 1 0 0,0-1 0 0 0,0 1 0 0 0,0-1-1 0 0,-1 1 1 0 0,1-1 0 0 0,0 1 0 0 0,0-1 0 0 0,-1 1-1 0 0,1-1 1 0 0,-1 1 0 0 0,1-1 0 0 0,0 0-1 0 0,-1 1 1 0 0,1-1 0 0 0,-1 1 0 0 0,1-1 0 0 0,-1 0-1 0 0,1 0 1 0 0,-1 1 0 0 0,1-1 0 0 0,-1 0-1 0 0,0 1 1 0 0,0-1-5 0 0,-2 2 1 0 0,1 1 0 0 0,0-1 0 0 0,0 0 0 0 0,-1 0 0 0 0,1 0 0 0 0,-1 0 0 0 0,1 0 0 0 0,-1-1 0 0 0,0 1 0 0 0,0-1 0 0 0,1 1 0 0 0,-1-1 0 0 0,0 0 0 0 0,0 0 0 0 0,0-1 0 0 0,-1 1 0 0 0,-5 0 0 0 0,-66 1 0 0 0,44-7 0 0 0,138-4 3931 0 0,15 14-3765 0 0,-116-5-167 0 0,16 4 1 0 0,-13-4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44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98 6447 0 0,'0'0'142'0'0,"0"0"22"0"0,0 0 13 0 0,11-1 959 0 0,-4 1-587 0 0,-3 0-280 0 0,0 0 0 0 0,-1 0-1 0 0,1 0 1 0 0,0 1 0 0 0,0 0 0 0 0,-1 0 0 0 0,1 0 0 0 0,0 0-1 0 0,6 4 1 0 0,-9-5 102 0 0,-1 0 117 0 0,14 21 1557 0 0,-14-20-1989 0 0,1 0-1 0 0,-1 1 0 0 0,0-1 0 0 0,0 0 0 0 0,0 0 1 0 0,1 0-1 0 0,-1 0 0 0 0,-1 1 0 0 0,1-1 1 0 0,0 0-1 0 0,0 0 0 0 0,0 0 0 0 0,-1 0 0 0 0,1 1 1 0 0,0-1-1 0 0,-1 0 0 0 0,1 0 0 0 0,-1 0 1 0 0,1 0-1 0 0,-1 0 0 0 0,0 0 0 0 0,1 0 0 0 0,-1 0 1 0 0,0 0-1 0 0,0-1 0 0 0,0 1 0 0 0,0 0 1 0 0,0 0-1 0 0,0-1 0 0 0,-1 2 0 0 0,0-1 42 0 0,-1 1 0 0 0,1-1 0 0 0,0 0 1 0 0,0 0-1 0 0,0-1 0 0 0,-1 1 0 0 0,1 0 0 0 0,-1-1 0 0 0,1 1 0 0 0,0-1 0 0 0,-1 0 0 0 0,1 0 0 0 0,-1 0 0 0 0,-2 0 0 0 0,1-1-97 0 0,1 0 0 0 0,-1-1 0 0 0,0 0 0 0 0,0 0 0 0 0,1 0 0 0 0,-1 0 0 0 0,1 0 0 0 0,0-1 0 0 0,-1 1 0 0 0,1-1 0 0 0,1 0 0 0 0,-1 0 0 0 0,0 0 0 0 0,1-1 0 0 0,-1 1 0 0 0,1 0 0 0 0,0-1 0 0 0,0 0 0 0 0,0 1 0 0 0,1-1 0 0 0,-1 0 0 0 0,0-5 0 0 0,1 4 0 0 0,0 1 0 0 0,1 0 0 0 0,0 0 0 0 0,0 0 0 0 0,0 0 0 0 0,1 0 0 0 0,-1 0 0 0 0,1 0 0 0 0,0 0 0 0 0,0 0 0 0 0,0 0 0 0 0,2-4 0 0 0,-2 7 0 0 0,-1 0 0 0 0,0-1 0 0 0,1 1 0 0 0,-1 0 0 0 0,1-1 0 0 0,0 1 0 0 0,0 0 0 0 0,-1 0 0 0 0,1 0 0 0 0,0 0 0 0 0,0-1 0 0 0,0 1 0 0 0,0 0 0 0 0,0 1 0 0 0,0-1 0 0 0,0 0 0 0 0,3-1 0 0 0,0-1 0 0 0,-2 1 0 0 0,0 1 0 0 0,0-1 0 0 0,0 1 0 0 0,0 0 0 0 0,0 0 0 0 0,0-1 0 0 0,1 1 0 0 0,-1 0 0 0 0,0 1 0 0 0,1-1 0 0 0,-1 0 0 0 0,1 1 0 0 0,-1 0 0 0 0,4-1 0 0 0,4 0 0 0 0,1-1 0 0 0,-11 1 0 0 0,0 1 0 0 0,1 0 0 0 0,-1 0 0 0 0,1 0 0 0 0,-1 0 0 0 0,0 0 0 0 0,1 0 0 0 0,-1 0 0 0 0,0 0 0 0 0,1 0 0 0 0,-1 0 0 0 0,1 0 0 0 0,-1 0 0 0 0,0 0 0 0 0,1 0 0 0 0,-1 0 0 0 0,0 1 0 0 0,1-1 0 0 0,-1 0 0 0 0,1 0 0 0 0,-1 0 0 0 0,0 0 0 0 0,1 1 0 0 0,9 4 0 0 0,-6-3 112 0 0,0 0-1 0 0,0 0 1 0 0,-1 0-1 0 0,1 0 1 0 0,-1 1 0 0 0,1 0-1 0 0,-1 0 1 0 0,5 5-1 0 0,-7-6-59 0 0,1 0-1 0 0,-1-1 0 0 0,0 1 1 0 0,0 0-1 0 0,0 0 1 0 0,0 0-1 0 0,0 0 0 0 0,-1 0 1 0 0,1 0-1 0 0,0 1 1 0 0,-1-1-1 0 0,0 0 0 0 0,0 0 1 0 0,1 0-1 0 0,-1 1 1 0 0,0-1-1 0 0,-1 0 0 0 0,1 0 1 0 0,-1 4-1 0 0,0 0 47 0 0,-1 0 1 0 0,0 1-1 0 0,0-1 0 0 0,0 0 1 0 0,-1 0-1 0 0,0 0 0 0 0,0-1 0 0 0,0 1 1 0 0,-1-1-1 0 0,0 1 0 0 0,0-1 1 0 0,0 0-1 0 0,-1-1 0 0 0,1 1 0 0 0,-1-1 1 0 0,0 0-1 0 0,-1 0 0 0 0,1 0 1 0 0,-1-1-1 0 0,-6 3 0 0 0,8-4-98 0 0,0 0 0 0 0,0-1 0 0 0,0 1 0 0 0,-1-1 0 0 0,1 0 0 0 0,0 0 0 0 0,-1-1 0 0 0,1 0 0 0 0,0 1 0 0 0,-1-1 0 0 0,1-1 0 0 0,-1 1 0 0 0,1-1 0 0 0,0 1 0 0 0,-1-1 0 0 0,1 0 0 0 0,0-1 0 0 0,0 1 0 0 0,-4-3 0 0 0,6 3-34 0 0,0 0 1 0 0,0-1-1 0 0,0 1 0 0 0,0-1 1 0 0,0 1-1 0 0,0-1 0 0 0,0 1 0 0 0,1-1 1 0 0,-1 0-1 0 0,1 0 0 0 0,-1 0 1 0 0,1 0-1 0 0,0 0 0 0 0,0 0 1 0 0,0-1-1 0 0,0 1 0 0 0,0 0 0 0 0,0-1 1 0 0,1 1-1 0 0,-1 0 0 0 0,1-1 1 0 0,-1 1-1 0 0,1-1 0 0 0,0 1 0 0 0,0 0 1 0 0,1-5-1 0 0,-1 3 87 0 0,1-1 0 0 0,-1 1 1 0 0,1-1-1 0 0,0 1 0 0 0,1 0 0 0 0,-1-1 0 0 0,1 1 1 0 0,0 0-1 0 0,0 0 0 0 0,0 0 0 0 0,0 0 0 0 0,1 0 1 0 0,4-5-1 0 0,0 3-23 0 0,0-1 0 0 0,0 1 0 0 0,1 1 0 0 0,-1-1 0 0 0,12-5 0 0 0,-14 9-31 0 0,-1 0-1 0 0,0 0 1 0 0,1 1 0 0 0,-1-1 0 0 0,1 1 0 0 0,0 0 0 0 0,-1 0 0 0 0,1 1 0 0 0,0-1 0 0 0,0 1-1 0 0,-1 0 1 0 0,8 2 0 0 0,-10-2 1 0 0,0 0 0 0 0,0 1 0 0 0,0-1 0 0 0,0 1 0 0 0,0-1 0 0 0,0 1 0 0 0,0 0 0 0 0,-1 0 0 0 0,1 0 0 0 0,0 0 0 0 0,-1 0 0 0 0,1 0 0 0 0,0 0 0 0 0,-1 1 0 0 0,0-1 0 0 0,1 1 0 0 0,-1-1 0 0 0,0 1 0 0 0,0-1 0 0 0,0 1 0 0 0,0 0 0 0 0,0-1 0 0 0,2 5 0 0 0,-2-3 0 0 0,-1 0 0 0 0,1 0 0 0 0,0 0 0 0 0,-1 1 0 0 0,0-1 0 0 0,0 0 0 0 0,0 0 0 0 0,0 1 0 0 0,0-1 0 0 0,-2 5 0 0 0,1-3 0 0 0,-1 0 0 0 0,0 1 0 0 0,0-1 0 0 0,0 0 0 0 0,-1 0 0 0 0,0 0 0 0 0,1-1 0 0 0,-2 1 0 0 0,1-1 0 0 0,-1 0 0 0 0,1 0 0 0 0,-1 0 0 0 0,-6 5 0 0 0,7-7 0 0 0,1 0 0 0 0,-1 0 0 0 0,0-1 0 0 0,0 1 0 0 0,0 0 0 0 0,0-1 0 0 0,0 0 0 0 0,0 0 0 0 0,0 0 0 0 0,0 0 0 0 0,0-1 0 0 0,-1 1 0 0 0,1-1 0 0 0,0 1 0 0 0,0-1 0 0 0,-1 0 0 0 0,1-1 0 0 0,0 1 0 0 0,0 0 0 0 0,-1-1 0 0 0,1 0 0 0 0,0 0 0 0 0,-5-2 0 0 0,4 1 9 0 0,0-1-1 0 0,-1 1 1 0 0,1-1-1 0 0,0-1 0 0 0,1 1 1 0 0,-1 0-1 0 0,1-1 1 0 0,-1 0-1 0 0,1 0 1 0 0,0 0-1 0 0,-4-8 1 0 0,6 9-760 0 0,-1 1 0 0 0,1-1 0 0 0,0 0 0 0 0,0 0 0 0 0,0 0 0 0 0,1 0 0 0 0,-1-4 0 0 0,2-5-5935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6:46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483 35 10135 0 0,'0'0'231'0'0,"2"-3"29"0"0,10-20 383 0 0,-12 23-554 0 0,0 0-1 0 0,1-1 1 0 0,-1 1 0 0 0,0 0 0 0 0,0 0 0 0 0,0 0 0 0 0,0 0 0 0 0,0 0 0 0 0,0-1 0 0 0,1 1-1 0 0,-1 0 1 0 0,0 0 0 0 0,0 0 0 0 0,0-1 0 0 0,0 1 0 0 0,0 0 0 0 0,0 0 0 0 0,0 0 0 0 0,0-1 0 0 0,0 1-1 0 0,0 0 1 0 0,0 0 0 0 0,0 0 0 0 0,0-1 0 0 0,0 1 0 0 0,0 0 0 0 0,0 0 0 0 0,0 0 0 0 0,0-1-1 0 0,0 1 1 0 0,0 0 0 0 0,0 0 0 0 0,-1 0 0 0 0,1-1 0 0 0,0 1 0 0 0,0 0 0 0 0,0 0 0 0 0,0 0 0 0 0,0 0-1 0 0,0 0 1 0 0,-1-1 0 0 0,1 1 0 0 0,0 0 0 0 0,0 0 0 0 0,-1 0 0 0 0,-12 0 1102 0 0,-15 8-461 0 0,-99 60 1414 0 0,122-65-2144 0 0,-30 14 0 0 0,-1-2 0 0 0,-40 13 0 0 0,40-18 0 0 0,-92 23 0 0 0,119-31 72 0 0,7-2 299 0 0,5 14 1069 0 0,0 0-1402 0 0,0 0 0 0 0,1-1 1 0 0,10 23-1 0 0,-6-16-26 0 0,-1-5-12 0 0,12 22 0 0 0,4 6 0 0 0,-6-3 0 0 0,20 69 0 0 0,-9-23 0 0 0,-21-63 0 0 0,-5-14 0 0 0,-27-72-64 0 0,23 49-191 0 0,0 0 0 0 0,1 0-1 0 0,0 1 1 0 0,1-20 0 0 0,1 5 1161 0 0,0 26-981 0 0,1-1 0 0 0,0 1 1 0 0,0-1-1 0 0,0 1 0 0 0,0 0 1 0 0,0 0-1 0 0,0 0 0 0 0,5-3 1 0 0,7-2 414 0 0,0 1 1 0 0,0 1 0 0 0,0 0 0 0 0,0 1 0 0 0,1 0 0 0 0,-1 1 0 0 0,21-1 0 0 0,20-5 86 0 0,-14-2-427 0 0,18-5 0 0 0,-52 14-64 0 0,-5 2-273 0 0,-9-11-2044 0 0,0 2-5125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50:23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115 103 4607 0 0,'1'6'35'0'0,"1"9"282"0"0,-1-15-210 0 0,9 5-108 0 0,2 0 1514 0 0,-12-5-1464 0 0,1 0-1 0 0,-1 0 1 0 0,1 0 0 0 0,-1-1-1 0 0,1 1 1 0 0,-1 0 0 0 0,0 0-1 0 0,1 0 1 0 0,-1-1 0 0 0,1 1-1 0 0,-1 0 1 0 0,0-1 0 0 0,1 1-1 0 0,-1 0 1 0 0,0-1 0 0 0,0 1-1 0 0,1 0 1 0 0,-1-1 0 0 0,0 1-1 0 0,2-2 464 0 0,-2 2 0 0 0,0 0 0 0 0,0 0 0 0 0,0 0 0 0 0,10 7 2640 0 0,-10-6-3151 0 0,1 0-1 0 0,0 0 1 0 0,0 0 0 0 0,-1 0-1 0 0,1 0 1 0 0,0 0-1 0 0,-1 0 1 0 0,1 0 0 0 0,-1 0-1 0 0,1 1 1 0 0,-1-1-1 0 0,0 0 1 0 0,1 0-1 0 0,-1 0 1 0 0,0 1 0 0 0,0-1-1 0 0,0 0 1 0 0,0 1-1 0 0,0-1 1 0 0,0 0 0 0 0,0 0-1 0 0,-1 1 1 0 0,1-1-1 0 0,-1 2 1 0 0,0 1 0 0 0,0 0 10 0 0,0 0-1 0 0,0 0 1 0 0,0 0-1 0 0,-1 0 0 0 0,1 0 1 0 0,-1 0-1 0 0,0-1 1 0 0,0 1-1 0 0,-4 4 1 0 0,4-6 79 0 0,1 0 0 0 0,-1-1 0 0 0,1 1 0 0 0,-1-1 0 0 0,0 1 0 0 0,0-1 0 0 0,0 0 0 0 0,0 0 0 0 0,1 0 0 0 0,-1 0 0 0 0,-1 0 0 0 0,1 0 0 0 0,0 0 0 0 0,0-1 0 0 0,0 1 0 0 0,0-1 0 0 0,-1 1 0 0 0,-2-1 0 0 0,-8 1-256 0 0,-11-2-795 0 0,22 1 928 0 0,1-1-1 0 0,0 1 1 0 0,0 0 0 0 0,0-1 0 0 0,0 0-1 0 0,0 1 1 0 0,0-1 0 0 0,0 0 0 0 0,0 1-1 0 0,0-1 1 0 0,0 0 0 0 0,0 0 0 0 0,0 0 0 0 0,1 0-1 0 0,-1 0 1 0 0,0 0 0 0 0,1 0 0 0 0,-2-2-1 0 0,0 0 93 0 0,1 0-1 0 0,0 0 1 0 0,0 0 0 0 0,0 0-1 0 0,0 0 1 0 0,0 0-1 0 0,1 0 1 0 0,0-1 0 0 0,-1 1-1 0 0,1 0 1 0 0,0 0-1 0 0,0 0 1 0 0,1-1 0 0 0,-1 1-1 0 0,1 0 1 0 0,1-6-1 0 0,0 4 53 0 0,1-1 0 0 0,0 1-1 0 0,0 0 1 0 0,0-1 0 0 0,0 2-1 0 0,1-1 1 0 0,0 0 0 0 0,6-5-1 0 0,-6 6-110 0 0,5-5 0 0 0,0 0 0 0 0,17-12 0 0 0,-23 19 0 0 0,1 0 0 0 0,-1 0 0 0 0,0 0 0 0 0,0 1 0 0 0,1-1 0 0 0,-1 1 0 0 0,1 0 0 0 0,-1 0 0 0 0,1 0 0 0 0,-1 1 0 0 0,1-1 0 0 0,-1 1 0 0 0,1 0 0 0 0,4 0 0 0 0,-5 0-10 0 0,7 4 92 0 0,-9-2 6 0 0,0-1 0 0 0,0 1-1 0 0,0 0 1 0 0,-1-1-1 0 0,1 1 1 0 0,-1 0 0 0 0,1-1-1 0 0,-1 1 1 0 0,0 0-1 0 0,1-1 1 0 0,-1 1 0 0 0,0 0-1 0 0,-1 2 1 0 0,2-2 53 0 0,-1 3-112 0 0,0-1 0 0 0,-1 1 1 0 0,1-1-1 0 0,-1 0 0 0 0,1 1 0 0 0,-1-1 0 0 0,0 0 0 0 0,-1 0 0 0 0,1 1 0 0 0,-1-1 1 0 0,-3 5-1 0 0,-1 1 43 0 0,-1 1 1 0 0,-14 14 0 0 0,-1 2-33 0 0,20-25-40 0 0,0 1 0 0 0,0-1 0 0 0,0 0 0 0 0,0 1 0 0 0,0-1 0 0 0,-1 0 0 0 0,1-1 0 0 0,-1 1 0 0 0,1 0 0 0 0,-1-1 0 0 0,0 1 0 0 0,1-1 0 0 0,-1 0 0 0 0,0 0 0 0 0,0 0 0 0 0,0 0 0 0 0,0-1 0 0 0,0 1 0 0 0,0-1 0 0 0,0 0 0 0 0,0 0 0 0 0,-5 0 0 0 0,5 0 0 0 0,1-1 0 0 0,0 1 0 0 0,-1-1 0 0 0,1 0 0 0 0,0 0 0 0 0,-1 0 0 0 0,1 0 0 0 0,0 0 0 0 0,0-1 0 0 0,0 1 0 0 0,0 0 0 0 0,0-1 0 0 0,0 0 0 0 0,0 1 0 0 0,1-1 0 0 0,-1 0 0 0 0,0 0 0 0 0,1 0 0 0 0,0 0 0 0 0,-1 0 0 0 0,1 0 0 0 0,0-1 0 0 0,0 1 0 0 0,0 0 0 0 0,1 0 0 0 0,-1-1 0 0 0,0-4 0 0 0,-1-3 0 0 0,0 0 0 0 0,1 0 0 0 0,1-1 0 0 0,0 1 0 0 0,0 0 0 0 0,1 0 0 0 0,3-16 0 0 0,-3 21 0 0 0,0 0 0 0 0,1 0 0 0 0,0 1 0 0 0,0-1 0 0 0,0 0 0 0 0,0 1 0 0 0,1-1 0 0 0,0 1 0 0 0,0 0 0 0 0,0 0 0 0 0,0 0 0 0 0,1 0 0 0 0,-1 0 0 0 0,1 1 0 0 0,0 0 0 0 0,7-5 0 0 0,-8 6 0 0 0,0 0 0 0 0,0 0 0 0 0,0 0 0 0 0,0 1 0 0 0,0 0 0 0 0,1-1 0 0 0,-1 1 0 0 0,0 0 0 0 0,1 0 0 0 0,-1 1 0 0 0,0-1 0 0 0,1 1 0 0 0,-1 0 0 0 0,1 0 0 0 0,-1 0 0 0 0,1 0 0 0 0,-1 0 0 0 0,1 1 0 0 0,-1-1 0 0 0,5 3 0 0 0,-7-3 0 0 0,1 0 0 0 0,-1 1 0 0 0,0-1 0 0 0,0 0 0 0 0,1 1 0 0 0,-1 0 0 0 0,0-1 0 0 0,0 1 0 0 0,0-1 0 0 0,0 1 0 0 0,0 0 0 0 0,0 0 0 0 0,0 0 0 0 0,0 0 0 0 0,0 0 0 0 0,0 0 0 0 0,0 0 0 0 0,-1 0 0 0 0,1 0 0 0 0,0 0 0 0 0,-1 0 0 0 0,1 0 0 0 0,-1 1 0 0 0,1-1 0 0 0,-1 2 0 0 0,2 1 0 0 0,-1 0 0 0 0,0 0 0 0 0,0 0 0 0 0,0 1 0 0 0,0-1 0 0 0,-1 0 0 0 0,0 1 0 0 0,0-1 0 0 0,0 0 0 0 0,0 1 0 0 0,-1-1 0 0 0,0 0 0 0 0,0 1 0 0 0,0-1 0 0 0,-2 5 0 0 0,0 0 0 0 0,-1-1 0 0 0,1 0 0 0 0,-2 0 0 0 0,1 0 0 0 0,-11 14 0 0 0,11-18 0 0 0,0 0 0 0 0,0 0 0 0 0,0 0 0 0 0,-1 0 0 0 0,1-1 0 0 0,-1 0 0 0 0,0 0 0 0 0,0 0 0 0 0,-6 3 0 0 0,8-5 0 0 0,0 0 0 0 0,0 0 0 0 0,0 0 0 0 0,0 0 0 0 0,-1-1 0 0 0,1 1 0 0 0,0-1 0 0 0,-1 0 0 0 0,1 0 0 0 0,0 0 0 0 0,-1 0 0 0 0,1 0 0 0 0,0-1 0 0 0,0 0 0 0 0,-1 0 0 0 0,1 0 0 0 0,-3-1 0 0 0,5 2 0 0 0,0-1 0 0 0,0 1 0 0 0,-1 0 0 0 0,1-1 0 0 0,0 1 0 0 0,0-1 0 0 0,0 1 0 0 0,1-1 0 0 0,-1 1 0 0 0,0-1 0 0 0,0 0 0 0 0,0 0 0 0 0,0 1 0 0 0,0-1 0 0 0,1 0 0 0 0,-1 0 0 0 0,0 0 0 0 0,1 0 0 0 0,-1 0 0 0 0,1 0 0 0 0,-1 0 0 0 0,1 0 0 0 0,-1 0 0 0 0,1-2 0 0 0,-2-1 0 0 0,2 1 16 0 0,-1 0-1 0 0,0 0 1 0 0,1-1-1 0 0,-1 1 0 0 0,1 0 1 0 0,0 0-1 0 0,0 0 1 0 0,0-1-1 0 0,0 1 0 0 0,1 0 1 0 0,-1 0-1 0 0,1 0 1 0 0,0 0-1 0 0,0 0 1 0 0,0 0-1 0 0,0 0 0 0 0,1 0 1 0 0,-1 0-1 0 0,1 0 1 0 0,-1 1-1 0 0,5-6 1 0 0,-3 4 26 0 0,0 1 0 0 0,1-1 0 0 0,-1 0 1 0 0,1 1-1 0 0,0 0 0 0 0,0 0 0 0 0,0 0 0 0 0,0 1 1 0 0,0-1-1 0 0,1 1 0 0 0,-1 0 0 0 0,1 0 1 0 0,7-2-1 0 0,-11 4 4 0 0,0 0 0 0 0,0 0 0 0 0,1 0 0 0 0,-1 0 0 0 0,0 1 0 0 0,0-1 0 0 0,0 0 0 0 0,0 0 0 0 0,1 1-1 0 0,-1-1 1 0 0,0 1 0 0 0,0-1 0 0 0,0 1 0 0 0,0-1 0 0 0,0 1 0 0 0,0 0 0 0 0,0-1 0 0 0,0 1 0 0 0,0 0 0 0 0,0 0 0 0 0,-1 0 0 0 0,1 0 0 0 0,0 0 0 0 0,0-1 0 0 0,0 3 0 0 0,2 2-66 0 0,0-1 1 0 0,-1 1 0 0 0,4 10-1 0 0,-5-14 15 0 0,0 2 8 0 0,0 0 0 0 0,0 0 0 0 0,0 0 0 0 0,-1 0 0 0 0,1 0 0 0 0,-1 0 0 0 0,1 3 0 0 0,-9 43-223 0 0,8-47-831 0 0,0-2-385 0 0,0 0-78 0 0,0 0-20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50:23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 10135 0 0,'0'0'231'0'0,"0"0"29"0"0,0 0 19 0 0,0 0 37 0 0,-6 3 624 0 0,-44 24-567 0 0,-1-3-1 0 0,-108 35 1 0 0,139-52-373 0 0,-1 1 0 0 0,1 0 0 0 0,-27 16 0 0 0,46-23 12 0 0,0-1-1 0 0,0 1 0 0 0,0-1 0 0 0,0 1 0 0 0,0-1 1 0 0,0 1-1 0 0,0 0 0 0 0,0-1 0 0 0,0 1 1 0 0,0 0-1 0 0,0 0 0 0 0,0 0 0 0 0,1 0 1 0 0,-1 0-1 0 0,0 0 0 0 0,1 0 0 0 0,-1 0 1 0 0,1 0-1 0 0,-1 0 0 0 0,0 2 0 0 0,0 1 196 0 0,-1-1-123 0 0,1 0 0 0 0,0 1-1 0 0,0-1 1 0 0,0 0 0 0 0,0 1 0 0 0,1-1 0 0 0,-1 1 0 0 0,1-1-1 0 0,0 0 1 0 0,0 1 0 0 0,0-1 0 0 0,1 1 0 0 0,-1-1-1 0 0,1 0 1 0 0,1 5 0 0 0,2 4 380 0 0,0-1 1 0 0,1 0-1 0 0,7 11 0 0 0,3 10-9 0 0,4 14-455 0 0,-3 1 0 0 0,18 85 0 0 0,-29-105 170 0 0,11 30 0 0 0,-13-48-86 0 0,1 0 1 0 0,0 0-1 0 0,0 0 0 0 0,1-1 1 0 0,0 1-1 0 0,12 13 1 0 0,-15-20-21 0 0,1 1 1 0 0,-1-1-1 0 0,1 0 1 0 0,0 0-1 0 0,0 0 0 0 0,0-1 1 0 0,0 1-1 0 0,0-1 1 0 0,0 1-1 0 0,1-1 1 0 0,-1 0-1 0 0,0 0 0 0 0,1-1 1 0 0,-1 1-1 0 0,1-1 1 0 0,-1 0-1 0 0,0 1 0 0 0,5-2 1 0 0,7 0-124 0 0,-1 0-1 0 0,28-8 1 0 0,-33 7 130 0 0,10-2-71 0 0,1 0 0 0 0,-1-2 0 0 0,-1 0 0 0 0,1-2 0 0 0,-1 0 0 0 0,31-18 0 0 0,-44 22 117 0 0,0 0 0 0 0,0-1 0 0 0,6-6 0 0 0,-10 10-269 0 0,0-1 1 0 0,0 1-1 0 0,0-1 0 0 0,0 0 0 0 0,0 1 0 0 0,0-1 0 0 0,0 0 0 0 0,1-2 0 0 0,-3-8-4293 0 0,-4 5-1603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50:24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1 146 11975 0 0,'7'3'1083'0'0,"1"0"-560"0"0,0-1 1 0 0,1-1-1 0 0,-1 1 0 0 0,1-2 0 0 0,-1 1 1 0 0,1-1-1 0 0,-1 0 0 0 0,1-1 1 0 0,-1 1-1 0 0,1-2 0 0 0,9-2 0 0 0,-6 1-256 0 0,-1-1 0 0 0,0 0 0 0 0,0-1-1 0 0,-1 0 1 0 0,1-1 0 0 0,-1 0-1 0 0,14-12 1 0 0,0 1-267 0 0,1 0 0 0 0,1 2 0 0 0,41-19 0 0 0,-38 23 0 0 0,-21 6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8:10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 42 4607 0 0,'0'0'102'0'0,"0"0"20"0"0,0 0 6 0 0,-8-5 1440 0 0,6 5-1217 0 0,-5-3 61 0 0,-6-2 3547 0 0,12 4-3543 0 0,-9 3 1033 0 0,-6 1-1350 0 0,-8 4-30 0 0,1 1-72 0 0,15-5 3 0 0,16-7 299 0 0,1-1 134 0 0,1 0 0 0 0,-1 1 1 0 0,12-4-1 0 0,20 0 121 0 0,2 2-1 0 0,-1 2 1 0 0,77 3 0 0 0,-83 1-906 0 0,27-4-3649 0 0,-42 2 2467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8:18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13 256 4607 0 0,'0'0'208'0'0,"-1"1"-9"0"0,-4 4-82 0 0,4-4 271 0 0,-5 4 334 0 0,6-2 6372 0 0,17 9-6219 0 0,-16-11-366 0 0,0 0-66 0 0,16 8-278 0 0,-6-5-165 0 0,7-2 0 0 0,12 9 1440 0 0,-28-10-997 0 0,2 1-270 0 0,12 7-181 0 0,2 3 8 0 0,-15-11 2 0 0,0-1-74 0 0,21 14 1582 0 0,-23-13-1339 0 0,14 7 266 0 0,-13-6-437 0 0,2 0 0 0 0,11-1 0 0 0,5-2 0 0 0,7 1 0 0 0,-12 1 0 0 0,-1-1 0 0 0,23-3 0 0 0,-15 1 0 0 0,38-4 1024 0 0,96-22 0 0 0,-81 16-1024 0 0,-65 11 0 0 0,98-18 0 0 0,-65 14 0 0 0,-24 3 0 0 0,0 1 0 0 0,31 2 0 0 0,-10 1 0 0 0,157 6 0 0 0,-45-13 0 0 0,50 4 0 0 0,-105 2 0 0 0,-66 0 0 0 0,33 7 0 0 0,-33-4 0 0 0,35 1 0 0 0,27 0-22 0 0,-59-2 634 0 0,0-1 1 0 0,35-4-1 0 0,44-1-2371 0 0,86-4 2701 0 0,-62 4 108 0 0,-59 0-1050 0 0,73-5 0 0 0,-62-1 0 0 0,117-5 0 0 0,-37 9 0 0 0,-2 0 0 0 0,-14 1 0 0 0,-37-5 0 0 0,-28 1 0 0 0,138 3 0 0 0,-171 2 0 0 0,145-9 0 0 0,20 0 0 0 0,-179 12 0 0 0,92 4 0 0 0,5 6 0 0 0,41 4 0 0 0,-66-16 0 0 0,-34-1 0 0 0,-37 0 0 0 0,-29 2 0 0 0,0 0 0 0 0,25 2 0 0 0,165 7 0 0 0,-155-9 0 0 0,147-5 0 0 0,-148 4 0 0 0,70 3 0 0 0,-38 1 0 0 0,11 1 0 0 0,36 0 0 0 0,130-9 0 0 0,-110-2 0 0 0,-48 2 0 0 0,-21 4 0 0 0,-23 1 0 0 0,46 0 0 0 0,-55 2 0 0 0,277-6 0 0 0,-110 6 0 0 0,-119 2 0 0 0,78 5 0 0 0,-28-5 0 0 0,-113-3 0 0 0,232-7 0 0 0,-102 14 0 0 0,-60-2 0 0 0,195-7 0 0 0,-194-1 0 0 0,-1 0 0 0 0,60 5 0 0 0,118-2 0 0 0,-176-2 0 0 0,-3 5 0 0 0,2-1 0 0 0,88-7 0 0 0,-26-1 0 0 0,-61 3 0 0 0,38 5 0 0 0,-39 1 0 0 0,55 2 0 0 0,-1 1 0 0 0,46-10 0 0 0,-179 4 0 0 0,212 7 0 0 0,-87 1 0 0 0,162-14 0 0 0,-243 6 0 0 0,103 14 0 0 0,-92-5 0 0 0,34 4 0 0 0,62 5 0 0 0,62-9 0 0 0,-198-8 0 0 0,64 8 0 0 0,-7 0 0 0 0,-43-5 0 0 0,16 0 0 0 0,135-8 0 0 0,-127 0 0 0 0,83 8 0 0 0,-45 8 0 0 0,-66-5 0 0 0,53 0 0 0 0,2-5 0 0 0,50 0 0 0 0,-126-4 0 0 0,173 0 0 0 0,-106 16 0 0 0,-1-5 0 0 0,-9 0 0 0 0,113-3 0 0 0,-11-23 0 0 0,-63 17 0 0 0,-24 9 0 0 0,-50-4 0 0 0,72-1 0 0 0,-57-8 0 0 0,54-2 0 0 0,-38 1 0 0 0,-53 2 0 0 0,44 1 0 0 0,84 5 0 0 0,-7 0 0 0 0,-93-1 0 0 0,0-3 0 0 0,102-13 0 0 0,-58 5 0 0 0,-79 8 0 0 0,10 0 0 0 0,1 1 0 0 0,40 5 0 0 0,57 16 0 0 0,-86-15 0 0 0,1 4 0 0 0,115 15 0 0 0,-109-18 0 0 0,-31-5 0 0 0,25 0 0 0 0,28 3 0 0 0,-45-4 0 0 0,-3 0 0 0 0,-4 3 0 0 0,-14-3 0 0 0,0 1 0 0 0,0-1 0 0 0,0-1 0 0 0,0 1 0 0 0,0 0 0 0 0,0-1 0 0 0,5 0 0 0 0,1 0 0 0 0,-1 0 0 0 0,-3-1 0 0 0,7-4 0 0 0,4-2 0 0 0,11-8 0 0 0,4-7 0 0 0,-25 16 0 0 0,-2-1 0 0 0,0 0 0 0 0,13-21 0 0 0,-16 24 0 0 0,3-5 0 0 0,-3-2 0 0 0,-1 4 0 0 0,-2-1 0 0 0,-1 0 0 0 0,-3-12 0 0 0,-2 3 0 0 0,6 14 0 0 0,-5-10 0 0 0,-1 1 0 0 0,7 9 0 0 0,0 3 0 0 0,1-1 0 0 0,-1 1 0 0 0,0-1 0 0 0,0 1 0 0 0,0-1 0 0 0,0 1 0 0 0,0-1 0 0 0,0 1 0 0 0,0-1 0 0 0,0 1 0 0 0,0-1 0 0 0,0 0 0 0 0,0 1 0 0 0,0-1 0 0 0,0 1 0 0 0,0-1 0 0 0,-1 1 0 0 0,1-1 0 0 0,0 1 0 0 0,0-1 0 0 0,0 1 0 0 0,-1-1 0 0 0,-4-7 0 0 0,-1 0 0 0 0,-8-8 0 0 0,-1 2 0 0 0,14 11 0 0 0,-17-12 0 0 0,10 9 0 0 0,-7-7 0 0 0,14 12 0 0 0,0 0 0 0 0,-1-1 0 0 0,1 1 0 0 0,-1 0 0 0 0,1 0 0 0 0,-1 0 0 0 0,0 0 0 0 0,0 0 0 0 0,1 0 0 0 0,-1 1 0 0 0,0-1 0 0 0,0 0 0 0 0,-2 1 0 0 0,1-2 0 0 0,1 2 0 0 0,-25-2 0 0 0,23 1 0 0 0,-15 2 0 0 0,-27 8 0 0 0,34-6 0 0 0,0-1 0 0 0,-12 1 0 0 0,-47 8 0 0 0,-160 3 0 0 0,67-14 0 0 0,86 2 0 0 0,56-2 0 0 0,1 1 0 0 0,-40 7 0 0 0,36-4 0 0 0,-41 2 0 0 0,-82 2 0 0 0,-37 0 0 0 0,158-10 0 0 0,-208 0 0 0 0,149 10 0 0 0,-21 2 0 0 0,-125-7 0 0 0,78-5 0 0 0,46 4 0 0 0,-13 1 0 0 0,-3 2 0 0 0,-46-2 0 0 0,88-4 0 0 0,48 1 0 0 0,1 0 0 0 0,0-3 0 0 0,-54-9 0 0 0,60 7 0 0 0,0 1 0 0 0,0 1 0 0 0,-28 1 0 0 0,-5 0 0 0 0,-19 1 0 0 0,50 2 0 0 0,-54-6 0 0 0,-38-6 0 0 0,36 4 0 0 0,-43-7 0 0 0,121 14 0 0 0,-324-8 0 0 0,278 11 0 0 0,-39 2 0 0 0,22-1 0 0 0,40-2 0 0 0,-36-1 0 0 0,-78 0 0 0 0,-8 0 0 0 0,63-6 0 0 0,63 3 0 0 0,-38 1 0 0 0,37 2 0 0 0,-39-4 0 0 0,28 0 0 0 0,-42 1 0 0 0,6 1 0 0 0,-140 3 0 0 0,-41-4 0 0 0,136-1 0 0 0,-39-2 0 0 0,0 4 0 0 0,-29-2 0 0 0,57-4 0 0 0,-22 3 0 0 0,14 1 0 0 0,-123-2 0 0 0,94 5 0 0 0,56-1 276 0 0,-48-1-61 0 0,-95 2 925 0 0,103 3-723 0 0,-195 4-417 0 0,285-5-259 0 0,-15 1-358 0 0,-136 0 1058 0 0,-89 1-6 0 0,102-5-459 0 0,72-2 32 0 0,-29-3 45 0 0,-1 0-491 0 0,76 2 481 0 0,-23 1 315 0 0,77 3-358 0 0,-31-4 0 0 0,-13-1 0 0 0,-362 9 0 0 0,333 0-678 0 0,-30-1-471 0 0,-96-14 1048 0 0,102 5 2013 0 0,-60 2-1960 0 0,-158 4-289 0 0,171-7 511 0 0,55 1 53 0 0,98 6-227 0 0,-127 0 0 0 0,75 2 0 0 0,-11 0 0 0 0,-22 2 0 0 0,64-3 0 0 0,-455-23 0 0 0,339 10 0 0 0,-20 7 0 0 0,-9 1 0 0 0,119 0 0 0 0,-45-4 0 0 0,-9-3-387 0 0,-132 6 1 0 0,212 5 283 0 0,-83 2 11 0 0,-67-1-868 0 0,70 1 2190 0 0,31 0-532 0 0,-37-1-843 0 0,-141-2-586 0 0,-26-15 1607 0 0,163 16-876 0 0,64 1 0 0 0,-15-2-46 0 0,-62 1-309 0 0,24 0 591 0 0,67-3-84 0 0,-13 1-139 0 0,25 2-13 0 0,23-1 0 0 0,-27 3 0 0 0,-22 1 0 0 0,27-2 0 0 0,-196 5 0 0 0,178-3 0 0 0,23 0 0 0 0,0-2 0 0 0,-34-3 0 0 0,-47-4 0 0 0,93 5 0 0 0,0 1 0 0 0,-41 4 0 0 0,37-1 0 0 0,-38-1 0 0 0,19 0 0 0 0,7 1 0 0 0,13-2 0 0 0,-40 7 0 0 0,-1 0 0 0 0,27-5 0 0 0,2 2 0 0 0,-48 12 0 0 0,77-16 0 0 0,0-1-133 0 0,5 0-563 0 0,2 0-258 0 0,2 0-56 0 0,9 0-13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3T09:04:21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18226 6699 31327 0,'0'0'1392'0,"0"0"272"0,0 0-1328 0,0 0-336 0,0 0 0 0,0 0 0 15,0 0 2528-15,0 0 432 0,0 0 96 0,0 0 16 16,0 0-1648-16,0 4-320 0,-1 4-64 0,1-3-16 16,0-5 0-16,0 0 0 0,0 0 0 0,0 0 0 15,2 5-816-15,-2-5-208 0,0 0 0 0,0 0 0 32,7 3-768-32,-7-3-208 0,8-3-48 0,-2 1 0 0</inkml:trace>
  <inkml:trace contextRef="#ctx0" brushRef="#br0" timeOffset="14162.26">21085 7090 38703 0,'0'0'848'0,"0"0"176"0,0 0 48 0,0 0 16 0,0 0-880 0,0 0-208 16,0 0 0-16,0 0 0 0,0 0 1680 0,0 0 304 0,0 0 48 0,0 0 16 15,-3 4-1648-15,1 3-400 0,-3-1 0 0,5-6 0 16,0 0 0-16,0 0 0 16,0 0 0-16,0 0 0 0,0 0 0 0,0 0 0 0,0 0 0 0,0 0 0 31,0 0-736-31,0 0-224 0,0 0-64 0,0 0-12016 0,0 0-2400 0</inkml:trace>
  <inkml:trace contextRef="#ctx0" brushRef="#br0" timeOffset="14819.9">21079 7590 31327 0,'0'0'1392'0,"1"7"272"0,0 0-1328 16,2-1-336-16,-3-6 0 0,0 0 0 0,2 6 2528 0,-2-6 432 15,0 0 96-15,0 0 16 0,0 0-1648 0,0 0-320 16,0 0-64-16,0 0-16 0,0 0-816 0,0 0-208 15,0 0 0-15,0 0 0 16,0 0-1600-16,0 0-352 0,7-4-80 0,-7 4-16 0</inkml:trace>
  <inkml:trace contextRef="#ctx0" brushRef="#br0" timeOffset="39528.98">19876 9278 42383 0,'0'0'928'0,"0"0"192"0,0 0 32 0,0 0 64 0,0 0-976 0,0 0-240 0,0 0 0 0,0 0 0 16,0 0 864-16,0 0 128 0,0 0 32 0,0 0 0 16,0 0-832-16,0 0-192 0,0 0 0 0,0 0 0 15,3-5 864-15,-3 5 128 0,0 0 32 0,0 0 0 16,0 0-832-16,0 0-192 0,0 0 0 0,0 0 0 31,0 0-768-31,0 0-208 0,0 0-48 0,0 0 0 16,3 6-1632-16,-2 1-336 0,0-1-64 0,1 1-16 0</inkml:trace>
  <inkml:trace contextRef="#ctx0" brushRef="#br0" timeOffset="153063.13">21620 15725 12895 0,'0'0'576'0,"0"0"112"0,0 0-560 0,0 0-128 0,0 0 0 0,6 1 0 15,-6-1 848-15,7 0 144 0,-7 0 32 16,0 0 0-16</inkml:trace>
  <inkml:trace contextRef="#ctx0" brushRef="#br0" timeOffset="-176035.72">26944 12691 46079 0,'0'0'2048'0,"0"0"400"0,0 0-1952 0,0 0-496 0,0 0 0 0,0 0 0 0,0 0 1728 0,0 0 256 15,-3 5 64-15,3-5 0 0,0 0-1648 0,0 0-400 16,0 0 0-16,0 0 0 0,0 0 0 0,0 0 0 16,0 0 0-16,0 0-15744 15,0 0-3248-15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06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10135 0 0,'-26'6'231'0'0,"21"-5"29"0"0,5-1 19 0 0,0 0 105 0 0,0 0 410 0 0,0 0 184 0 0,0 0 40 0 0,0 0-63 0 0,0 0-290 0 0,0 0-121 0 0,0 0-28 0 0,0 0-4 0 0,0 0 0 0 0,0 0 0 0 0,0 0 0 0 0,0 0 0 0 0,0 0 0 0 0,0 0 0 0 0,0 0 0 0 0,0 0 0 0 0,0 0 0 0 0,0 0 0 0 0,15 1 599 0 0,33 0-1094 0 0,-20 0-17 0 0,-23-1 0 0 0,1 0 0 0 0,0 0 0 0 0,10 2 0 0 0,-9-1 0 0 0,-1 0 0 0 0,1-1 0 0 0,-1 0 0 0 0,9 0 0 0 0,-9-1 0 0 0,1 1 0 0 0,0 0 0 0 0,12 2 0 0 0,18 7 0 0 0,-31-9-1043 0 0,-5 0-4382 0 0,-1 0-1891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23:07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0,'0'0'191'0'0,"0"0"26"0"0,0 0 9 0 0,0 0 110 0 0,0 0 444 0 0,0 0 196 0 0,0 0 42 0 0,0 0-63 0 0,0 0-290 0 0,0 0-121 0 0,0 0-28 0 0,0 0 66 0 0,0 0 288 0 0,0 0 122 0 0,0 0 28 0 0,0 0-133 0 0,1 9 1938 0 0,3-6-2697 0 0,-1-1 0 0 0,1 1 0 0 0,0-1-1 0 0,0 0 1 0 0,0 0 0 0 0,0 0 0 0 0,0 0 0 0 0,0 0-1 0 0,1-1 1 0 0,-1 0 0 0 0,0 0 0 0 0,1 0 0 0 0,7 0-1 0 0,8 0-272 0 0,36-3 0 0 0,-40 1 278 0 0,52-6-133 0 0,-52 2 0 0 0,8-2 0 0 0,-15 6 0 0 0,-1 5 0 0 0,-8-3 0 0 0,1-1 0 0 0,-1 1 0 0 0,1 0 0 0 0,-1-1 0 0 0,1 1 0 0 0,-1 0 0 0 0,0 0 0 0 0,1 0 0 0 0,-1-1 0 0 0,0 1 0 0 0,0 0 0 0 0,0 0 0 0 0,0 1 0 0 0,0 5 0 0 0,-1 1 0 0 0,0-1 0 0 0,0 0 0 0 0,-1 0 0 0 0,-2 8 0 0 0,-4 18 0 0 0,-6 74 0 0 0,6-51 0 0 0,2 0 0 0 0,4 88 0 0 0,2-108 0 0 0,0-31-3377 0 0,0-10 286 0 0,0-4-4225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7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2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2175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6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44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8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8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pngimg.com/download/5157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.xml"/><Relationship Id="rId21" Type="http://schemas.openxmlformats.org/officeDocument/2006/relationships/image" Target="../media/image64.png"/><Relationship Id="rId42" Type="http://schemas.openxmlformats.org/officeDocument/2006/relationships/customXml" Target="../ink/ink53.xml"/><Relationship Id="rId47" Type="http://schemas.openxmlformats.org/officeDocument/2006/relationships/image" Target="../media/image77.png"/><Relationship Id="rId63" Type="http://schemas.openxmlformats.org/officeDocument/2006/relationships/image" Target="../media/image85.png"/><Relationship Id="rId68" Type="http://schemas.openxmlformats.org/officeDocument/2006/relationships/customXml" Target="../ink/ink66.xml"/><Relationship Id="rId84" Type="http://schemas.openxmlformats.org/officeDocument/2006/relationships/customXml" Target="../ink/ink74.xml"/><Relationship Id="rId89" Type="http://schemas.openxmlformats.org/officeDocument/2006/relationships/image" Target="../media/image98.png"/><Relationship Id="rId16" Type="http://schemas.openxmlformats.org/officeDocument/2006/relationships/customXml" Target="../ink/ink40.xml"/><Relationship Id="rId11" Type="http://schemas.openxmlformats.org/officeDocument/2006/relationships/image" Target="../media/image59.png"/><Relationship Id="rId32" Type="http://schemas.openxmlformats.org/officeDocument/2006/relationships/customXml" Target="../ink/ink48.xml"/><Relationship Id="rId37" Type="http://schemas.openxmlformats.org/officeDocument/2006/relationships/image" Target="../media/image72.png"/><Relationship Id="rId53" Type="http://schemas.openxmlformats.org/officeDocument/2006/relationships/image" Target="../media/image80.png"/><Relationship Id="rId58" Type="http://schemas.openxmlformats.org/officeDocument/2006/relationships/customXml" Target="../ink/ink61.xml"/><Relationship Id="rId74" Type="http://schemas.openxmlformats.org/officeDocument/2006/relationships/customXml" Target="../ink/ink69.xml"/><Relationship Id="rId79" Type="http://schemas.openxmlformats.org/officeDocument/2006/relationships/image" Target="../media/image93.png"/><Relationship Id="rId5" Type="http://schemas.openxmlformats.org/officeDocument/2006/relationships/image" Target="../media/image56.png"/><Relationship Id="rId90" Type="http://schemas.openxmlformats.org/officeDocument/2006/relationships/customXml" Target="../ink/ink77.xml"/><Relationship Id="rId22" Type="http://schemas.openxmlformats.org/officeDocument/2006/relationships/customXml" Target="../ink/ink43.xml"/><Relationship Id="rId27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customXml" Target="../ink/ink56.xml"/><Relationship Id="rId64" Type="http://schemas.openxmlformats.org/officeDocument/2006/relationships/customXml" Target="../ink/ink64.xml"/><Relationship Id="rId69" Type="http://schemas.openxmlformats.org/officeDocument/2006/relationships/image" Target="../media/image88.png"/><Relationship Id="rId8" Type="http://schemas.openxmlformats.org/officeDocument/2006/relationships/customXml" Target="../ink/ink36.xml"/><Relationship Id="rId51" Type="http://schemas.openxmlformats.org/officeDocument/2006/relationships/image" Target="../media/image79.png"/><Relationship Id="rId72" Type="http://schemas.openxmlformats.org/officeDocument/2006/relationships/customXml" Target="../ink/ink68.xml"/><Relationship Id="rId80" Type="http://schemas.openxmlformats.org/officeDocument/2006/relationships/customXml" Target="../ink/ink72.xml"/><Relationship Id="rId85" Type="http://schemas.openxmlformats.org/officeDocument/2006/relationships/image" Target="../media/image96.png"/><Relationship Id="rId93" Type="http://schemas.openxmlformats.org/officeDocument/2006/relationships/image" Target="../media/image100.png"/><Relationship Id="rId3" Type="http://schemas.openxmlformats.org/officeDocument/2006/relationships/image" Target="../media/image21.jpeg"/><Relationship Id="rId12" Type="http://schemas.openxmlformats.org/officeDocument/2006/relationships/customXml" Target="../ink/ink38.xml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33" Type="http://schemas.openxmlformats.org/officeDocument/2006/relationships/image" Target="../media/image70.png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59" Type="http://schemas.openxmlformats.org/officeDocument/2006/relationships/image" Target="../media/image83.png"/><Relationship Id="rId67" Type="http://schemas.openxmlformats.org/officeDocument/2006/relationships/image" Target="../media/image87.png"/><Relationship Id="rId20" Type="http://schemas.openxmlformats.org/officeDocument/2006/relationships/customXml" Target="../ink/ink42.xml"/><Relationship Id="rId41" Type="http://schemas.openxmlformats.org/officeDocument/2006/relationships/image" Target="../media/image74.png"/><Relationship Id="rId54" Type="http://schemas.openxmlformats.org/officeDocument/2006/relationships/customXml" Target="../ink/ink59.xml"/><Relationship Id="rId62" Type="http://schemas.openxmlformats.org/officeDocument/2006/relationships/customXml" Target="../ink/ink63.xml"/><Relationship Id="rId70" Type="http://schemas.openxmlformats.org/officeDocument/2006/relationships/customXml" Target="../ink/ink67.xml"/><Relationship Id="rId75" Type="http://schemas.openxmlformats.org/officeDocument/2006/relationships/image" Target="../media/image91.png"/><Relationship Id="rId83" Type="http://schemas.openxmlformats.org/officeDocument/2006/relationships/image" Target="../media/image95.png"/><Relationship Id="rId88" Type="http://schemas.openxmlformats.org/officeDocument/2006/relationships/customXml" Target="../ink/ink76.xml"/><Relationship Id="rId91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78.png"/><Relationship Id="rId57" Type="http://schemas.openxmlformats.org/officeDocument/2006/relationships/image" Target="../media/image82.png"/><Relationship Id="rId10" Type="http://schemas.openxmlformats.org/officeDocument/2006/relationships/customXml" Target="../ink/ink37.xml"/><Relationship Id="rId31" Type="http://schemas.openxmlformats.org/officeDocument/2006/relationships/image" Target="../media/image69.png"/><Relationship Id="rId44" Type="http://schemas.openxmlformats.org/officeDocument/2006/relationships/customXml" Target="../ink/ink54.xml"/><Relationship Id="rId52" Type="http://schemas.openxmlformats.org/officeDocument/2006/relationships/customXml" Target="../ink/ink58.xml"/><Relationship Id="rId60" Type="http://schemas.openxmlformats.org/officeDocument/2006/relationships/customXml" Target="../ink/ink62.xml"/><Relationship Id="rId65" Type="http://schemas.openxmlformats.org/officeDocument/2006/relationships/image" Target="../media/image86.png"/><Relationship Id="rId73" Type="http://schemas.openxmlformats.org/officeDocument/2006/relationships/image" Target="../media/image90.png"/><Relationship Id="rId78" Type="http://schemas.openxmlformats.org/officeDocument/2006/relationships/customXml" Target="../ink/ink71.xml"/><Relationship Id="rId81" Type="http://schemas.openxmlformats.org/officeDocument/2006/relationships/image" Target="../media/image94.png"/><Relationship Id="rId86" Type="http://schemas.openxmlformats.org/officeDocument/2006/relationships/customXml" Target="../ink/ink75.xml"/><Relationship Id="rId4" Type="http://schemas.openxmlformats.org/officeDocument/2006/relationships/customXml" Target="../ink/ink34.xml"/><Relationship Id="rId9" Type="http://schemas.openxmlformats.org/officeDocument/2006/relationships/image" Target="../media/image58.png"/><Relationship Id="rId13" Type="http://schemas.openxmlformats.org/officeDocument/2006/relationships/image" Target="../media/image60.png"/><Relationship Id="rId18" Type="http://schemas.openxmlformats.org/officeDocument/2006/relationships/customXml" Target="../ink/ink41.xml"/><Relationship Id="rId39" Type="http://schemas.openxmlformats.org/officeDocument/2006/relationships/image" Target="../media/image73.png"/><Relationship Id="rId34" Type="http://schemas.openxmlformats.org/officeDocument/2006/relationships/customXml" Target="../ink/ink49.xml"/><Relationship Id="rId50" Type="http://schemas.openxmlformats.org/officeDocument/2006/relationships/customXml" Target="../ink/ink57.xml"/><Relationship Id="rId55" Type="http://schemas.openxmlformats.org/officeDocument/2006/relationships/image" Target="../media/image81.png"/><Relationship Id="rId76" Type="http://schemas.openxmlformats.org/officeDocument/2006/relationships/customXml" Target="../ink/ink70.xml"/><Relationship Id="rId7" Type="http://schemas.openxmlformats.org/officeDocument/2006/relationships/image" Target="../media/image57.png"/><Relationship Id="rId71" Type="http://schemas.openxmlformats.org/officeDocument/2006/relationships/image" Target="../media/image89.png"/><Relationship Id="rId92" Type="http://schemas.openxmlformats.org/officeDocument/2006/relationships/customXml" Target="../ink/ink78.xml"/><Relationship Id="rId2" Type="http://schemas.openxmlformats.org/officeDocument/2006/relationships/image" Target="../media/image18.png"/><Relationship Id="rId29" Type="http://schemas.openxmlformats.org/officeDocument/2006/relationships/image" Target="../media/image68.png"/><Relationship Id="rId24" Type="http://schemas.openxmlformats.org/officeDocument/2006/relationships/customXml" Target="../ink/ink44.xml"/><Relationship Id="rId40" Type="http://schemas.openxmlformats.org/officeDocument/2006/relationships/customXml" Target="../ink/ink52.xml"/><Relationship Id="rId45" Type="http://schemas.openxmlformats.org/officeDocument/2006/relationships/image" Target="../media/image76.png"/><Relationship Id="rId66" Type="http://schemas.openxmlformats.org/officeDocument/2006/relationships/customXml" Target="../ink/ink65.xml"/><Relationship Id="rId87" Type="http://schemas.openxmlformats.org/officeDocument/2006/relationships/image" Target="../media/image97.png"/><Relationship Id="rId61" Type="http://schemas.openxmlformats.org/officeDocument/2006/relationships/image" Target="../media/image84.png"/><Relationship Id="rId82" Type="http://schemas.openxmlformats.org/officeDocument/2006/relationships/customXml" Target="../ink/ink73.xml"/><Relationship Id="rId19" Type="http://schemas.openxmlformats.org/officeDocument/2006/relationships/image" Target="../media/image63.png"/><Relationship Id="rId14" Type="http://schemas.openxmlformats.org/officeDocument/2006/relationships/customXml" Target="../ink/ink39.xml"/><Relationship Id="rId30" Type="http://schemas.openxmlformats.org/officeDocument/2006/relationships/customXml" Target="../ink/ink47.xml"/><Relationship Id="rId35" Type="http://schemas.openxmlformats.org/officeDocument/2006/relationships/image" Target="../media/image71.png"/><Relationship Id="rId56" Type="http://schemas.openxmlformats.org/officeDocument/2006/relationships/customXml" Target="../ink/ink60.xml"/><Relationship Id="rId77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.xml"/><Relationship Id="rId18" Type="http://schemas.openxmlformats.org/officeDocument/2006/relationships/image" Target="../media/image108.png"/><Relationship Id="rId26" Type="http://schemas.openxmlformats.org/officeDocument/2006/relationships/image" Target="../media/image112.png"/><Relationship Id="rId3" Type="http://schemas.openxmlformats.org/officeDocument/2006/relationships/customXml" Target="../ink/ink79.xml"/><Relationship Id="rId21" Type="http://schemas.openxmlformats.org/officeDocument/2006/relationships/customXml" Target="../ink/ink88.xml"/><Relationship Id="rId34" Type="http://schemas.openxmlformats.org/officeDocument/2006/relationships/image" Target="../media/image116.png"/><Relationship Id="rId7" Type="http://schemas.openxmlformats.org/officeDocument/2006/relationships/customXml" Target="../ink/ink81.xml"/><Relationship Id="rId12" Type="http://schemas.openxmlformats.org/officeDocument/2006/relationships/image" Target="../media/image105.png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2" Type="http://schemas.openxmlformats.org/officeDocument/2006/relationships/image" Target="../media/image18.png"/><Relationship Id="rId16" Type="http://schemas.openxmlformats.org/officeDocument/2006/relationships/image" Target="../media/image107.png"/><Relationship Id="rId20" Type="http://schemas.openxmlformats.org/officeDocument/2006/relationships/image" Target="../media/image109.png"/><Relationship Id="rId29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customXml" Target="../ink/ink83.xml"/><Relationship Id="rId24" Type="http://schemas.openxmlformats.org/officeDocument/2006/relationships/image" Target="../media/image111.png"/><Relationship Id="rId32" Type="http://schemas.openxmlformats.org/officeDocument/2006/relationships/image" Target="../media/image115.png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113.png"/><Relationship Id="rId10" Type="http://schemas.openxmlformats.org/officeDocument/2006/relationships/image" Target="../media/image104.png"/><Relationship Id="rId19" Type="http://schemas.openxmlformats.org/officeDocument/2006/relationships/customXml" Target="../ink/ink87.xml"/><Relationship Id="rId31" Type="http://schemas.openxmlformats.org/officeDocument/2006/relationships/customXml" Target="../ink/ink93.xml"/><Relationship Id="rId4" Type="http://schemas.openxmlformats.org/officeDocument/2006/relationships/image" Target="../media/image101.png"/><Relationship Id="rId9" Type="http://schemas.openxmlformats.org/officeDocument/2006/relationships/customXml" Target="../ink/ink82.xml"/><Relationship Id="rId14" Type="http://schemas.openxmlformats.org/officeDocument/2006/relationships/image" Target="../media/image106.png"/><Relationship Id="rId22" Type="http://schemas.openxmlformats.org/officeDocument/2006/relationships/image" Target="../media/image110.png"/><Relationship Id="rId27" Type="http://schemas.openxmlformats.org/officeDocument/2006/relationships/customXml" Target="../ink/ink91.xml"/><Relationship Id="rId30" Type="http://schemas.openxmlformats.org/officeDocument/2006/relationships/image" Target="../media/image114.png"/><Relationship Id="rId8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5" Type="http://schemas.openxmlformats.org/officeDocument/2006/relationships/image" Target="../media/image118.png"/><Relationship Id="rId4" Type="http://schemas.openxmlformats.org/officeDocument/2006/relationships/customXml" Target="../ink/ink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18" Type="http://schemas.openxmlformats.org/officeDocument/2006/relationships/customXml" Target="../ink/ink105.xml"/><Relationship Id="rId26" Type="http://schemas.openxmlformats.org/officeDocument/2006/relationships/customXml" Target="../ink/ink109.xml"/><Relationship Id="rId39" Type="http://schemas.openxmlformats.org/officeDocument/2006/relationships/image" Target="../media/image450.png"/><Relationship Id="rId21" Type="http://schemas.openxmlformats.org/officeDocument/2006/relationships/image" Target="../media/image360.png"/><Relationship Id="rId34" Type="http://schemas.openxmlformats.org/officeDocument/2006/relationships/customXml" Target="../ink/ink113.xml"/><Relationship Id="rId42" Type="http://schemas.openxmlformats.org/officeDocument/2006/relationships/customXml" Target="../ink/ink117.xml"/><Relationship Id="rId47" Type="http://schemas.openxmlformats.org/officeDocument/2006/relationships/image" Target="../media/image490.png"/><Relationship Id="rId50" Type="http://schemas.openxmlformats.org/officeDocument/2006/relationships/customXml" Target="../ink/ink121.xml"/><Relationship Id="rId55" Type="http://schemas.openxmlformats.org/officeDocument/2006/relationships/image" Target="../media/image530.png"/><Relationship Id="rId7" Type="http://schemas.openxmlformats.org/officeDocument/2006/relationships/image" Target="../media/image290.png"/><Relationship Id="rId2" Type="http://schemas.openxmlformats.org/officeDocument/2006/relationships/image" Target="../media/image16.png"/><Relationship Id="rId16" Type="http://schemas.openxmlformats.org/officeDocument/2006/relationships/customXml" Target="../ink/ink104.xml"/><Relationship Id="rId29" Type="http://schemas.openxmlformats.org/officeDocument/2006/relationships/image" Target="../media/image400.png"/><Relationship Id="rId11" Type="http://schemas.openxmlformats.org/officeDocument/2006/relationships/image" Target="../media/image310.png"/><Relationship Id="rId24" Type="http://schemas.openxmlformats.org/officeDocument/2006/relationships/customXml" Target="../ink/ink108.xml"/><Relationship Id="rId32" Type="http://schemas.openxmlformats.org/officeDocument/2006/relationships/customXml" Target="../ink/ink112.xml"/><Relationship Id="rId37" Type="http://schemas.openxmlformats.org/officeDocument/2006/relationships/image" Target="../media/image440.png"/><Relationship Id="rId40" Type="http://schemas.openxmlformats.org/officeDocument/2006/relationships/customXml" Target="../ink/ink116.xml"/><Relationship Id="rId45" Type="http://schemas.openxmlformats.org/officeDocument/2006/relationships/image" Target="../media/image480.png"/><Relationship Id="rId53" Type="http://schemas.openxmlformats.org/officeDocument/2006/relationships/image" Target="../media/image520.png"/><Relationship Id="rId58" Type="http://schemas.openxmlformats.org/officeDocument/2006/relationships/customXml" Target="../ink/ink125.xml"/><Relationship Id="rId5" Type="http://schemas.openxmlformats.org/officeDocument/2006/relationships/image" Target="../media/image280.png"/><Relationship Id="rId61" Type="http://schemas.openxmlformats.org/officeDocument/2006/relationships/image" Target="../media/image560.png"/><Relationship Id="rId19" Type="http://schemas.openxmlformats.org/officeDocument/2006/relationships/image" Target="../media/image350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Relationship Id="rId27" Type="http://schemas.openxmlformats.org/officeDocument/2006/relationships/image" Target="../media/image390.png"/><Relationship Id="rId30" Type="http://schemas.openxmlformats.org/officeDocument/2006/relationships/customXml" Target="../ink/ink111.xml"/><Relationship Id="rId35" Type="http://schemas.openxmlformats.org/officeDocument/2006/relationships/image" Target="../media/image430.png"/><Relationship Id="rId43" Type="http://schemas.openxmlformats.org/officeDocument/2006/relationships/image" Target="../media/image470.png"/><Relationship Id="rId48" Type="http://schemas.openxmlformats.org/officeDocument/2006/relationships/customXml" Target="../ink/ink120.xml"/><Relationship Id="rId56" Type="http://schemas.openxmlformats.org/officeDocument/2006/relationships/customXml" Target="../ink/ink124.xml"/><Relationship Id="rId8" Type="http://schemas.openxmlformats.org/officeDocument/2006/relationships/customXml" Target="../ink/ink100.xml"/><Relationship Id="rId51" Type="http://schemas.openxmlformats.org/officeDocument/2006/relationships/image" Target="../media/image510.png"/><Relationship Id="rId3" Type="http://schemas.openxmlformats.org/officeDocument/2006/relationships/image" Target="../media/image55.png"/><Relationship Id="rId12" Type="http://schemas.openxmlformats.org/officeDocument/2006/relationships/customXml" Target="../ink/ink102.xml"/><Relationship Id="rId17" Type="http://schemas.openxmlformats.org/officeDocument/2006/relationships/image" Target="../media/image340.png"/><Relationship Id="rId25" Type="http://schemas.openxmlformats.org/officeDocument/2006/relationships/image" Target="../media/image380.png"/><Relationship Id="rId33" Type="http://schemas.openxmlformats.org/officeDocument/2006/relationships/image" Target="../media/image420.png"/><Relationship Id="rId38" Type="http://schemas.openxmlformats.org/officeDocument/2006/relationships/customXml" Target="../ink/ink115.xml"/><Relationship Id="rId46" Type="http://schemas.openxmlformats.org/officeDocument/2006/relationships/customXml" Target="../ink/ink119.xml"/><Relationship Id="rId59" Type="http://schemas.openxmlformats.org/officeDocument/2006/relationships/image" Target="../media/image550.png"/><Relationship Id="rId20" Type="http://schemas.openxmlformats.org/officeDocument/2006/relationships/customXml" Target="../ink/ink106.xml"/><Relationship Id="rId41" Type="http://schemas.openxmlformats.org/officeDocument/2006/relationships/image" Target="../media/image460.png"/><Relationship Id="rId54" Type="http://schemas.openxmlformats.org/officeDocument/2006/relationships/customXml" Target="../ink/ink1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5" Type="http://schemas.openxmlformats.org/officeDocument/2006/relationships/image" Target="../media/image330.png"/><Relationship Id="rId23" Type="http://schemas.openxmlformats.org/officeDocument/2006/relationships/image" Target="../media/image370.png"/><Relationship Id="rId28" Type="http://schemas.openxmlformats.org/officeDocument/2006/relationships/customXml" Target="../ink/ink110.xml"/><Relationship Id="rId36" Type="http://schemas.openxmlformats.org/officeDocument/2006/relationships/customXml" Target="../ink/ink114.xml"/><Relationship Id="rId49" Type="http://schemas.openxmlformats.org/officeDocument/2006/relationships/image" Target="../media/image500.png"/><Relationship Id="rId57" Type="http://schemas.openxmlformats.org/officeDocument/2006/relationships/image" Target="../media/image540.png"/><Relationship Id="rId10" Type="http://schemas.openxmlformats.org/officeDocument/2006/relationships/customXml" Target="../ink/ink101.xml"/><Relationship Id="rId31" Type="http://schemas.openxmlformats.org/officeDocument/2006/relationships/image" Target="../media/image410.png"/><Relationship Id="rId44" Type="http://schemas.openxmlformats.org/officeDocument/2006/relationships/customXml" Target="../ink/ink118.xml"/><Relationship Id="rId52" Type="http://schemas.openxmlformats.org/officeDocument/2006/relationships/customXml" Target="../ink/ink122.xml"/><Relationship Id="rId60" Type="http://schemas.openxmlformats.org/officeDocument/2006/relationships/customXml" Target="../ink/ink126.xml"/><Relationship Id="rId4" Type="http://schemas.openxmlformats.org/officeDocument/2006/relationships/customXml" Target="../ink/ink98.xml"/><Relationship Id="rId9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orms.office.com/Pages/ResponsePage.aspx?id=lBwpK7Bet0SJ6kuvFuzEqScctDvBWWZKuIw2p58KyXxUMDQ4VjBNRktKNlU1UTdSNUFIS0U4WVlVNS4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2.xml"/><Relationship Id="rId18" Type="http://schemas.openxmlformats.org/officeDocument/2006/relationships/image" Target="../media/image35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32.png"/><Relationship Id="rId17" Type="http://schemas.openxmlformats.org/officeDocument/2006/relationships/customXml" Target="../ink/ink14.xml"/><Relationship Id="rId2" Type="http://schemas.openxmlformats.org/officeDocument/2006/relationships/image" Target="../media/image18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31.png"/><Relationship Id="rId19" Type="http://schemas.openxmlformats.org/officeDocument/2006/relationships/customXml" Target="../ink/ink15.xml"/><Relationship Id="rId4" Type="http://schemas.openxmlformats.org/officeDocument/2006/relationships/image" Target="../media/image28.png"/><Relationship Id="rId9" Type="http://schemas.openxmlformats.org/officeDocument/2006/relationships/customXml" Target="../ink/ink10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54.png"/><Relationship Id="rId21" Type="http://schemas.openxmlformats.org/officeDocument/2006/relationships/image" Target="../media/image45.png"/><Relationship Id="rId34" Type="http://schemas.openxmlformats.org/officeDocument/2006/relationships/customXml" Target="../ink/ink31.xml"/><Relationship Id="rId7" Type="http://schemas.openxmlformats.org/officeDocument/2006/relationships/image" Target="../media/image38.png"/><Relationship Id="rId12" Type="http://schemas.openxmlformats.org/officeDocument/2006/relationships/customXml" Target="../ink/ink20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33.xml"/><Relationship Id="rId2" Type="http://schemas.openxmlformats.org/officeDocument/2006/relationships/hyperlink" Target="https://forms.office.com/Pages/ResponsePage.aspx?id=lBwpK7Bet0SJ6kuvFuzEqScctDvBWWZKuIw2p58KyXxUOFJCSUVFV0RKMFFVOVpaOUdUOERSVkdRUy4u" TargetMode="Externa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40.png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53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customXml" Target="../ink/ink19.xml"/><Relationship Id="rId19" Type="http://schemas.openxmlformats.org/officeDocument/2006/relationships/image" Target="../media/image44.png"/><Relationship Id="rId31" Type="http://schemas.openxmlformats.org/officeDocument/2006/relationships/image" Target="../media/image50.png"/><Relationship Id="rId4" Type="http://schemas.openxmlformats.org/officeDocument/2006/relationships/customXml" Target="../ink/ink16.xml"/><Relationship Id="rId9" Type="http://schemas.openxmlformats.org/officeDocument/2006/relationships/image" Target="../media/image39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48.png"/><Relationship Id="rId30" Type="http://schemas.openxmlformats.org/officeDocument/2006/relationships/customXml" Target="../ink/ink29.xml"/><Relationship Id="rId35" Type="http://schemas.openxmlformats.org/officeDocument/2006/relationships/image" Target="../media/image52.png"/><Relationship Id="rId8" Type="http://schemas.openxmlformats.org/officeDocument/2006/relationships/customXml" Target="../ink/ink1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9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tx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214191" y="74097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5356802" y="1608088"/>
            <a:ext cx="920150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 Math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3597013" y="1630134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Mrs. Carter's Website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3" descr="A picture containing frog&#10;&#10;Description automatically generated">
            <a:extLst>
              <a:ext uri="{FF2B5EF4-FFF2-40B4-BE49-F238E27FC236}">
                <a16:creationId xmlns:a16="http://schemas.microsoft.com/office/drawing/2014/main" id="{81D682ED-8359-4566-AA1D-E6432E9FEE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7763" y="1215383"/>
            <a:ext cx="1682935" cy="19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Graphing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pic>
        <p:nvPicPr>
          <p:cNvPr id="3074" name="Picture 2" descr="The Most Dynamic Coordinate Plane!: Process">
            <a:extLst>
              <a:ext uri="{FF2B5EF4-FFF2-40B4-BE49-F238E27FC236}">
                <a16:creationId xmlns:a16="http://schemas.microsoft.com/office/drawing/2014/main" id="{E5F915C6-29D1-475B-B564-F41C127B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49" y="1437675"/>
            <a:ext cx="6474279" cy="47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017DC38-94E6-4404-BAFA-02F5A2E7698A}"/>
              </a:ext>
            </a:extLst>
          </p:cNvPr>
          <p:cNvGrpSpPr/>
          <p:nvPr/>
        </p:nvGrpSpPr>
        <p:grpSpPr>
          <a:xfrm>
            <a:off x="3451889" y="310515"/>
            <a:ext cx="2288880" cy="445320"/>
            <a:chOff x="3451889" y="310515"/>
            <a:chExt cx="228888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BEC594-B595-40E0-8ECF-51576DA18B46}"/>
                    </a:ext>
                  </a:extLst>
                </p14:cNvPr>
                <p14:cNvContentPartPr/>
                <p14:nvPr/>
              </p14:nvContentPartPr>
              <p14:xfrm>
                <a:off x="3451889" y="419235"/>
                <a:ext cx="305640" cy="29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BEC594-B595-40E0-8ECF-51576DA18B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34249" y="401235"/>
                  <a:ext cx="341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8FA180-58A3-4302-B7E6-58444791D2AC}"/>
                    </a:ext>
                  </a:extLst>
                </p14:cNvPr>
                <p14:cNvContentPartPr/>
                <p14:nvPr/>
              </p14:nvContentPartPr>
              <p14:xfrm>
                <a:off x="3613169" y="534075"/>
                <a:ext cx="68400" cy="22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8FA180-58A3-4302-B7E6-58444791D2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5169" y="516075"/>
                  <a:ext cx="104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CEBC73-C5D5-409D-B08A-34CA271E91E1}"/>
                    </a:ext>
                  </a:extLst>
                </p14:cNvPr>
                <p14:cNvContentPartPr/>
                <p14:nvPr/>
              </p14:nvContentPartPr>
              <p14:xfrm>
                <a:off x="3831329" y="482235"/>
                <a:ext cx="243360" cy="21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CEBC73-C5D5-409D-B08A-34CA271E91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13689" y="464595"/>
                  <a:ext cx="279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C24FE7-8EC4-4E3C-A877-19E247880ECB}"/>
                    </a:ext>
                  </a:extLst>
                </p14:cNvPr>
                <p14:cNvContentPartPr/>
                <p14:nvPr/>
              </p14:nvContentPartPr>
              <p14:xfrm>
                <a:off x="4138769" y="493035"/>
                <a:ext cx="197280" cy="161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C24FE7-8EC4-4E3C-A877-19E247880E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21129" y="475395"/>
                  <a:ext cx="23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68DBA7-FB0F-40DC-8562-54435FA4BD2C}"/>
                    </a:ext>
                  </a:extLst>
                </p14:cNvPr>
                <p14:cNvContentPartPr/>
                <p14:nvPr/>
              </p14:nvContentPartPr>
              <p14:xfrm>
                <a:off x="4422449" y="310515"/>
                <a:ext cx="167040" cy="31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68DBA7-FB0F-40DC-8562-54435FA4BD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04449" y="292875"/>
                  <a:ext cx="202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EA1458-C8D4-472A-AC87-3476FECC3AAC}"/>
                    </a:ext>
                  </a:extLst>
                </p14:cNvPr>
                <p14:cNvContentPartPr/>
                <p14:nvPr/>
              </p14:nvContentPartPr>
              <p14:xfrm>
                <a:off x="4725209" y="477915"/>
                <a:ext cx="159120" cy="17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EA1458-C8D4-472A-AC87-3476FECC3A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7209" y="460275"/>
                  <a:ext cx="194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198C8F-864A-4D3F-8488-07ADCE30202E}"/>
                    </a:ext>
                  </a:extLst>
                </p14:cNvPr>
                <p14:cNvContentPartPr/>
                <p14:nvPr/>
              </p14:nvContentPartPr>
              <p14:xfrm>
                <a:off x="4901609" y="458475"/>
                <a:ext cx="408240" cy="19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198C8F-864A-4D3F-8488-07ADCE3020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83609" y="440835"/>
                  <a:ext cx="443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7D5089-8704-4707-9234-8001A9D40A59}"/>
                    </a:ext>
                  </a:extLst>
                </p14:cNvPr>
                <p14:cNvContentPartPr/>
                <p14:nvPr/>
              </p14:nvContentPartPr>
              <p14:xfrm>
                <a:off x="5449529" y="327435"/>
                <a:ext cx="33840" cy="31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7D5089-8704-4707-9234-8001A9D40A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31889" y="309795"/>
                  <a:ext cx="69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69F9F3-1384-49AA-89A9-EAFA65262D81}"/>
                    </a:ext>
                  </a:extLst>
                </p14:cNvPr>
                <p14:cNvContentPartPr/>
                <p14:nvPr/>
              </p14:nvContentPartPr>
              <p14:xfrm>
                <a:off x="5372129" y="460995"/>
                <a:ext cx="15516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69F9F3-1384-49AA-89A9-EAFA65262D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54489" y="442995"/>
                  <a:ext cx="190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65342-488E-4970-8C24-61BAF70120D0}"/>
                    </a:ext>
                  </a:extLst>
                </p14:cNvPr>
                <p14:cNvContentPartPr/>
                <p14:nvPr/>
              </p14:nvContentPartPr>
              <p14:xfrm>
                <a:off x="5599649" y="417435"/>
                <a:ext cx="141120" cy="237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65342-488E-4970-8C24-61BAF70120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82009" y="399435"/>
                  <a:ext cx="1767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4015E8-3B5A-4CF3-8F51-5E19336D38B9}"/>
              </a:ext>
            </a:extLst>
          </p:cNvPr>
          <p:cNvGrpSpPr/>
          <p:nvPr/>
        </p:nvGrpSpPr>
        <p:grpSpPr>
          <a:xfrm>
            <a:off x="6147209" y="364515"/>
            <a:ext cx="2514240" cy="493200"/>
            <a:chOff x="6147209" y="364515"/>
            <a:chExt cx="25142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A00056-1B5D-4F90-A0AD-F11BD569874F}"/>
                    </a:ext>
                  </a:extLst>
                </p14:cNvPr>
                <p14:cNvContentPartPr/>
                <p14:nvPr/>
              </p14:nvContentPartPr>
              <p14:xfrm>
                <a:off x="6355649" y="444075"/>
                <a:ext cx="24120" cy="22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A00056-1B5D-4F90-A0AD-F11BD56987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38009" y="426075"/>
                  <a:ext cx="59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50B57B-38B6-48C3-BCD5-F90DCC85383E}"/>
                    </a:ext>
                  </a:extLst>
                </p14:cNvPr>
                <p14:cNvContentPartPr/>
                <p14:nvPr/>
              </p14:nvContentPartPr>
              <p14:xfrm>
                <a:off x="6147209" y="663675"/>
                <a:ext cx="361800" cy="2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50B57B-38B6-48C3-BCD5-F90DCC8538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29209" y="645675"/>
                  <a:ext cx="397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11D099-4424-464D-8911-03A036CE6E5C}"/>
                    </a:ext>
                  </a:extLst>
                </p14:cNvPr>
                <p14:cNvContentPartPr/>
                <p14:nvPr/>
              </p14:nvContentPartPr>
              <p14:xfrm>
                <a:off x="6183209" y="365235"/>
                <a:ext cx="335520" cy="50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11D099-4424-464D-8911-03A036CE6E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65209" y="347235"/>
                  <a:ext cx="371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4E37B8-645A-429F-A0AD-CE7FA22574DB}"/>
                    </a:ext>
                  </a:extLst>
                </p14:cNvPr>
                <p14:cNvContentPartPr/>
                <p14:nvPr/>
              </p14:nvContentPartPr>
              <p14:xfrm>
                <a:off x="6633209" y="651795"/>
                <a:ext cx="28080" cy="16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4E37B8-645A-429F-A0AD-CE7FA22574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5209" y="633795"/>
                  <a:ext cx="63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09C8D3-71DC-41A2-BADA-58B0081FAD66}"/>
                    </a:ext>
                  </a:extLst>
                </p14:cNvPr>
                <p14:cNvContentPartPr/>
                <p14:nvPr/>
              </p14:nvContentPartPr>
              <p14:xfrm>
                <a:off x="6913649" y="405555"/>
                <a:ext cx="7560" cy="25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09C8D3-71DC-41A2-BADA-58B0081FAD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96009" y="387915"/>
                  <a:ext cx="43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92E53D-A78A-42FB-9A92-E6D501417748}"/>
                    </a:ext>
                  </a:extLst>
                </p14:cNvPr>
                <p14:cNvContentPartPr/>
                <p14:nvPr/>
              </p14:nvContentPartPr>
              <p14:xfrm>
                <a:off x="7007609" y="385395"/>
                <a:ext cx="43200" cy="28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92E53D-A78A-42FB-9A92-E6D5014177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89609" y="367755"/>
                  <a:ext cx="78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2DFF49-7316-4A04-A659-71B52FB0DD91}"/>
                    </a:ext>
                  </a:extLst>
                </p14:cNvPr>
                <p14:cNvContentPartPr/>
                <p14:nvPr/>
              </p14:nvContentPartPr>
              <p14:xfrm>
                <a:off x="6749489" y="645315"/>
                <a:ext cx="401040" cy="5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2DFF49-7316-4A04-A659-71B52FB0DD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1489" y="627315"/>
                  <a:ext cx="436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73867B-53CE-4977-BFC5-B5BDEC8F602E}"/>
                    </a:ext>
                  </a:extLst>
                </p14:cNvPr>
                <p14:cNvContentPartPr/>
                <p14:nvPr/>
              </p14:nvContentPartPr>
              <p14:xfrm>
                <a:off x="6800609" y="378195"/>
                <a:ext cx="408960" cy="74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73867B-53CE-4977-BFC5-B5BDEC8F6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82609" y="360555"/>
                  <a:ext cx="44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30174F-3EA7-4D70-BD9F-E083D5ADC4DE}"/>
                    </a:ext>
                  </a:extLst>
                </p14:cNvPr>
                <p14:cNvContentPartPr/>
                <p14:nvPr/>
              </p14:nvContentPartPr>
              <p14:xfrm>
                <a:off x="7236569" y="616515"/>
                <a:ext cx="28800" cy="19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30174F-3EA7-4D70-BD9F-E083D5ADC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18929" y="598515"/>
                  <a:ext cx="64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CEE50E-774C-4056-856C-A9C3B7EA2AF4}"/>
                    </a:ext>
                  </a:extLst>
                </p14:cNvPr>
                <p14:cNvContentPartPr/>
                <p14:nvPr/>
              </p14:nvContentPartPr>
              <p14:xfrm>
                <a:off x="7509809" y="403035"/>
                <a:ext cx="30600" cy="28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CEE50E-774C-4056-856C-A9C3B7EA2A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92169" y="385395"/>
                  <a:ext cx="66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6455B0-8B6F-43BF-834C-071573808FB1}"/>
                    </a:ext>
                  </a:extLst>
                </p14:cNvPr>
                <p14:cNvContentPartPr/>
                <p14:nvPr/>
              </p14:nvContentPartPr>
              <p14:xfrm>
                <a:off x="7627529" y="439035"/>
                <a:ext cx="39960" cy="241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6455B0-8B6F-43BF-834C-071573808F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09889" y="421035"/>
                  <a:ext cx="75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84A5B6-6FFD-4F90-9850-A1879FDC4865}"/>
                    </a:ext>
                  </a:extLst>
                </p14:cNvPr>
                <p14:cNvContentPartPr/>
                <p14:nvPr/>
              </p14:nvContentPartPr>
              <p14:xfrm>
                <a:off x="7750289" y="374235"/>
                <a:ext cx="50760" cy="349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84A5B6-6FFD-4F90-9850-A1879FDC48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2649" y="356235"/>
                  <a:ext cx="864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EEC426-06F7-424A-84D6-0703BE2B4830}"/>
                    </a:ext>
                  </a:extLst>
                </p14:cNvPr>
                <p14:cNvContentPartPr/>
                <p14:nvPr/>
              </p14:nvContentPartPr>
              <p14:xfrm>
                <a:off x="7438169" y="720915"/>
                <a:ext cx="438480" cy="1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EEC426-06F7-424A-84D6-0703BE2B48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20169" y="703275"/>
                  <a:ext cx="474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A0E1CC-6599-4A56-86AD-88344409763E}"/>
                    </a:ext>
                  </a:extLst>
                </p14:cNvPr>
                <p14:cNvContentPartPr/>
                <p14:nvPr/>
              </p14:nvContentPartPr>
              <p14:xfrm>
                <a:off x="7461569" y="364515"/>
                <a:ext cx="363600" cy="2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A0E1CC-6599-4A56-86AD-8834440976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3569" y="346875"/>
                  <a:ext cx="39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FC3E2D-6C1A-496E-B884-4CB0685B670C}"/>
                    </a:ext>
                  </a:extLst>
                </p14:cNvPr>
                <p14:cNvContentPartPr/>
                <p14:nvPr/>
              </p14:nvContentPartPr>
              <p14:xfrm>
                <a:off x="7975289" y="757275"/>
                <a:ext cx="15120" cy="10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FC3E2D-6C1A-496E-B884-4CB0685B67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57649" y="739635"/>
                  <a:ext cx="5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13CA26-717E-4596-9282-FF5C8A22AD63}"/>
                    </a:ext>
                  </a:extLst>
                </p14:cNvPr>
                <p14:cNvContentPartPr/>
                <p14:nvPr/>
              </p14:nvContentPartPr>
              <p14:xfrm>
                <a:off x="8259689" y="461715"/>
                <a:ext cx="18720" cy="259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13CA26-717E-4596-9282-FF5C8A22AD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41689" y="443715"/>
                  <a:ext cx="5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5FC03C-7BE4-4B84-AC1E-8CECD4DC26C6}"/>
                    </a:ext>
                  </a:extLst>
                </p14:cNvPr>
                <p14:cNvContentPartPr/>
                <p14:nvPr/>
              </p14:nvContentPartPr>
              <p14:xfrm>
                <a:off x="8401169" y="472155"/>
                <a:ext cx="189720" cy="27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5FC03C-7BE4-4B84-AC1E-8CECD4DC26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83529" y="454515"/>
                  <a:ext cx="225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97C6AB-6DBB-4CE1-9037-683A6D4CEFEE}"/>
                    </a:ext>
                  </a:extLst>
                </p14:cNvPr>
                <p14:cNvContentPartPr/>
                <p14:nvPr/>
              </p14:nvContentPartPr>
              <p14:xfrm>
                <a:off x="8148089" y="739275"/>
                <a:ext cx="51336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97C6AB-6DBB-4CE1-9037-683A6D4CEF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30449" y="721275"/>
                  <a:ext cx="54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BEA923-9FB7-482F-A5D9-5BD272FF8CEE}"/>
                    </a:ext>
                  </a:extLst>
                </p14:cNvPr>
                <p14:cNvContentPartPr/>
                <p14:nvPr/>
              </p14:nvContentPartPr>
              <p14:xfrm>
                <a:off x="8179049" y="383595"/>
                <a:ext cx="476280" cy="3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BEA923-9FB7-482F-A5D9-5BD272FF8C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1049" y="365595"/>
                  <a:ext cx="5119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8D4D9E-8772-4FF9-8B3D-22F9B40F0BE7}"/>
              </a:ext>
            </a:extLst>
          </p:cNvPr>
          <p:cNvGrpSpPr/>
          <p:nvPr/>
        </p:nvGrpSpPr>
        <p:grpSpPr>
          <a:xfrm>
            <a:off x="8573969" y="2920875"/>
            <a:ext cx="407880" cy="276480"/>
            <a:chOff x="8573969" y="2920875"/>
            <a:chExt cx="40788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418630-8CFC-4A17-9135-0D20568D5BBF}"/>
                    </a:ext>
                  </a:extLst>
                </p14:cNvPr>
                <p14:cNvContentPartPr/>
                <p14:nvPr/>
              </p14:nvContentPartPr>
              <p14:xfrm>
                <a:off x="8799329" y="2965515"/>
                <a:ext cx="1368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418630-8CFC-4A17-9135-0D20568D5B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81329" y="2947515"/>
                  <a:ext cx="49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40C645-43C5-4EB0-8AE1-B419E61A0039}"/>
                    </a:ext>
                  </a:extLst>
                </p14:cNvPr>
                <p14:cNvContentPartPr/>
                <p14:nvPr/>
              </p14:nvContentPartPr>
              <p14:xfrm>
                <a:off x="8573969" y="3155595"/>
                <a:ext cx="329400" cy="41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40C645-43C5-4EB0-8AE1-B419E61A00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5969" y="3137595"/>
                  <a:ext cx="365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095F96-80DF-4115-A12F-CFB78374596E}"/>
                    </a:ext>
                  </a:extLst>
                </p14:cNvPr>
                <p14:cNvContentPartPr/>
                <p14:nvPr/>
              </p14:nvContentPartPr>
              <p14:xfrm>
                <a:off x="8618969" y="2920875"/>
                <a:ext cx="362880" cy="1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095F96-80DF-4115-A12F-CFB7837459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00969" y="2902875"/>
                  <a:ext cx="3985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FCCC3F4-9C08-45D9-8E0F-D37DDD75DA5D}"/>
              </a:ext>
            </a:extLst>
          </p:cNvPr>
          <p:cNvGrpSpPr/>
          <p:nvPr/>
        </p:nvGrpSpPr>
        <p:grpSpPr>
          <a:xfrm>
            <a:off x="2574569" y="3496155"/>
            <a:ext cx="440280" cy="336600"/>
            <a:chOff x="2574569" y="3496155"/>
            <a:chExt cx="44028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B85CCE-640C-4B09-AC1D-CDCC8A9E6886}"/>
                    </a:ext>
                  </a:extLst>
                </p14:cNvPr>
                <p14:cNvContentPartPr/>
                <p14:nvPr/>
              </p14:nvContentPartPr>
              <p14:xfrm>
                <a:off x="2725409" y="3594795"/>
                <a:ext cx="23400" cy="22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B85CCE-640C-4B09-AC1D-CDCC8A9E68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07769" y="3577155"/>
                  <a:ext cx="59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A639F9-A885-4F48-A443-A23AD9D69004}"/>
                    </a:ext>
                  </a:extLst>
                </p14:cNvPr>
                <p14:cNvContentPartPr/>
                <p14:nvPr/>
              </p14:nvContentPartPr>
              <p14:xfrm>
                <a:off x="2828009" y="3582195"/>
                <a:ext cx="35640" cy="21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A639F9-A885-4F48-A443-A23AD9D690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10369" y="3564555"/>
                  <a:ext cx="71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45B043-2909-4BA9-8EEF-8E3EFA2ACED2}"/>
                    </a:ext>
                  </a:extLst>
                </p14:cNvPr>
                <p14:cNvContentPartPr/>
                <p14:nvPr/>
              </p14:nvContentPartPr>
              <p14:xfrm>
                <a:off x="2600129" y="3793875"/>
                <a:ext cx="378720" cy="3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45B043-2909-4BA9-8EEF-8E3EFA2ACE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2489" y="3775875"/>
                  <a:ext cx="414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8922C-0E58-4B9F-9864-BC7A0F839A61}"/>
                    </a:ext>
                  </a:extLst>
                </p14:cNvPr>
                <p14:cNvContentPartPr/>
                <p14:nvPr/>
              </p14:nvContentPartPr>
              <p14:xfrm>
                <a:off x="2574569" y="3496155"/>
                <a:ext cx="440280" cy="7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8922C-0E58-4B9F-9864-BC7A0F839A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56569" y="3478155"/>
                  <a:ext cx="4759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7B8A63-EBD1-44CE-A78F-218979ED690C}"/>
              </a:ext>
            </a:extLst>
          </p:cNvPr>
          <p:cNvGrpSpPr/>
          <p:nvPr/>
        </p:nvGrpSpPr>
        <p:grpSpPr>
          <a:xfrm>
            <a:off x="2527049" y="4896555"/>
            <a:ext cx="568080" cy="266760"/>
            <a:chOff x="2527049" y="4896555"/>
            <a:chExt cx="5680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41AE1D-811F-4946-92F5-459A85BAD358}"/>
                    </a:ext>
                  </a:extLst>
                </p14:cNvPr>
                <p14:cNvContentPartPr/>
                <p14:nvPr/>
              </p14:nvContentPartPr>
              <p14:xfrm>
                <a:off x="2682569" y="4959555"/>
                <a:ext cx="28800" cy="20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41AE1D-811F-4946-92F5-459A85BAD3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64929" y="4941555"/>
                  <a:ext cx="64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6DE0FC-357B-42CF-A5A8-ACE67B3700DD}"/>
                    </a:ext>
                  </a:extLst>
                </p14:cNvPr>
                <p14:cNvContentPartPr/>
                <p14:nvPr/>
              </p14:nvContentPartPr>
              <p14:xfrm>
                <a:off x="2806769" y="4930035"/>
                <a:ext cx="28080" cy="22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6DE0FC-357B-42CF-A5A8-ACE67B3700D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8769" y="4912035"/>
                  <a:ext cx="6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1329D9-A9F4-4B6B-BBCB-4F700779714E}"/>
                    </a:ext>
                  </a:extLst>
                </p14:cNvPr>
                <p14:cNvContentPartPr/>
                <p14:nvPr/>
              </p14:nvContentPartPr>
              <p14:xfrm>
                <a:off x="2922689" y="4896555"/>
                <a:ext cx="53280" cy="251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1329D9-A9F4-4B6B-BBCB-4F70077971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04689" y="4878555"/>
                  <a:ext cx="88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1A4FF4-62F1-45C0-BE4C-DE493A95C2FB}"/>
                    </a:ext>
                  </a:extLst>
                </p14:cNvPr>
                <p14:cNvContentPartPr/>
                <p14:nvPr/>
              </p14:nvContentPartPr>
              <p14:xfrm>
                <a:off x="2527049" y="5145315"/>
                <a:ext cx="568080" cy="1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1A4FF4-62F1-45C0-BE4C-DE493A95C2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09409" y="5127315"/>
                  <a:ext cx="603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923474-5984-4E5D-B6A9-1B209BF3B8E3}"/>
                    </a:ext>
                  </a:extLst>
                </p14:cNvPr>
                <p14:cNvContentPartPr/>
                <p14:nvPr/>
              </p14:nvContentPartPr>
              <p14:xfrm>
                <a:off x="2590049" y="4899075"/>
                <a:ext cx="458640" cy="1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923474-5984-4E5D-B6A9-1B209BF3B8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72409" y="4881075"/>
                  <a:ext cx="4942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09EE4F-2EB1-4462-BE6B-F93D9FD67C81}"/>
              </a:ext>
            </a:extLst>
          </p:cNvPr>
          <p:cNvGrpSpPr/>
          <p:nvPr/>
        </p:nvGrpSpPr>
        <p:grpSpPr>
          <a:xfrm>
            <a:off x="8604929" y="5126955"/>
            <a:ext cx="522000" cy="259920"/>
            <a:chOff x="8604929" y="5126955"/>
            <a:chExt cx="5220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CC8A3C-E030-49E6-A2A8-98D5D26AE47A}"/>
                    </a:ext>
                  </a:extLst>
                </p14:cNvPr>
                <p14:cNvContentPartPr/>
                <p14:nvPr/>
              </p14:nvContentPartPr>
              <p14:xfrm>
                <a:off x="8734169" y="5160795"/>
                <a:ext cx="40680" cy="19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CC8A3C-E030-49E6-A2A8-98D5D26AE4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6169" y="5143155"/>
                  <a:ext cx="76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19DC28-8CB5-4B23-9B99-2AD0044327A0}"/>
                    </a:ext>
                  </a:extLst>
                </p14:cNvPr>
                <p14:cNvContentPartPr/>
                <p14:nvPr/>
              </p14:nvContentPartPr>
              <p14:xfrm>
                <a:off x="8824889" y="5167995"/>
                <a:ext cx="133920" cy="21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19DC28-8CB5-4B23-9B99-2AD0044327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6889" y="5149995"/>
                  <a:ext cx="16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50B00E-F523-4E3C-A46B-F38205F3FEAD}"/>
                    </a:ext>
                  </a:extLst>
                </p14:cNvPr>
                <p14:cNvContentPartPr/>
                <p14:nvPr/>
              </p14:nvContentPartPr>
              <p14:xfrm>
                <a:off x="8604929" y="5345475"/>
                <a:ext cx="522000" cy="41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50B00E-F523-4E3C-A46B-F38205F3FE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87289" y="5327475"/>
                  <a:ext cx="557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101452-151A-4F4F-8B16-FFFFBC3B579D}"/>
                    </a:ext>
                  </a:extLst>
                </p14:cNvPr>
                <p14:cNvContentPartPr/>
                <p14:nvPr/>
              </p14:nvContentPartPr>
              <p14:xfrm>
                <a:off x="8619689" y="5126955"/>
                <a:ext cx="4863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101452-151A-4F4F-8B16-FFFFBC3B57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01689" y="5108955"/>
                  <a:ext cx="52200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5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Graphing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p:grpSp>
        <p:nvGrpSpPr>
          <p:cNvPr id="7" name="Group 1388">
            <a:extLst>
              <a:ext uri="{FF2B5EF4-FFF2-40B4-BE49-F238E27FC236}">
                <a16:creationId xmlns:a16="http://schemas.microsoft.com/office/drawing/2014/main" id="{95DC24CB-D97D-4945-9513-659BD44675E6}"/>
              </a:ext>
            </a:extLst>
          </p:cNvPr>
          <p:cNvGrpSpPr>
            <a:grpSpLocks/>
          </p:cNvGrpSpPr>
          <p:nvPr/>
        </p:nvGrpSpPr>
        <p:grpSpPr bwMode="auto">
          <a:xfrm>
            <a:off x="6368181" y="1481733"/>
            <a:ext cx="5240336" cy="5226972"/>
            <a:chOff x="180" y="-180"/>
            <a:chExt cx="5040" cy="4896"/>
          </a:xfrm>
        </p:grpSpPr>
        <p:grpSp>
          <p:nvGrpSpPr>
            <p:cNvPr id="8" name="Group 1389">
              <a:extLst>
                <a:ext uri="{FF2B5EF4-FFF2-40B4-BE49-F238E27FC236}">
                  <a16:creationId xmlns:a16="http://schemas.microsoft.com/office/drawing/2014/main" id="{C3E44937-4C6B-4F02-A86B-688636BEE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252"/>
              <a:ext cx="2016" cy="2016"/>
              <a:chOff x="756" y="252"/>
              <a:chExt cx="2016" cy="2016"/>
            </a:xfrm>
          </p:grpSpPr>
          <p:grpSp>
            <p:nvGrpSpPr>
              <p:cNvPr id="183" name="Group 1390">
                <a:extLst>
                  <a:ext uri="{FF2B5EF4-FFF2-40B4-BE49-F238E27FC236}">
                    <a16:creationId xmlns:a16="http://schemas.microsoft.com/office/drawing/2014/main" id="{8AA61296-0D16-48F5-BFD9-DDDC665D9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252"/>
                <a:ext cx="2016" cy="288"/>
                <a:chOff x="756" y="252"/>
                <a:chExt cx="2016" cy="288"/>
              </a:xfrm>
            </p:grpSpPr>
            <p:sp>
              <p:nvSpPr>
                <p:cNvPr id="232" name="Rectangle 1391">
                  <a:extLst>
                    <a:ext uri="{FF2B5EF4-FFF2-40B4-BE49-F238E27FC236}">
                      <a16:creationId xmlns:a16="http://schemas.microsoft.com/office/drawing/2014/main" id="{11BF6CE1-8B55-4A06-A916-CB80F4D1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Rectangle 1392">
                  <a:extLst>
                    <a:ext uri="{FF2B5EF4-FFF2-40B4-BE49-F238E27FC236}">
                      <a16:creationId xmlns:a16="http://schemas.microsoft.com/office/drawing/2014/main" id="{C44E8B53-5E3C-44C3-9E77-D2B51BB72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Rectangle 1393">
                  <a:extLst>
                    <a:ext uri="{FF2B5EF4-FFF2-40B4-BE49-F238E27FC236}">
                      <a16:creationId xmlns:a16="http://schemas.microsoft.com/office/drawing/2014/main" id="{5EAF60E2-6F34-4A6A-A892-0662A574E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Rectangle 1394">
                  <a:extLst>
                    <a:ext uri="{FF2B5EF4-FFF2-40B4-BE49-F238E27FC236}">
                      <a16:creationId xmlns:a16="http://schemas.microsoft.com/office/drawing/2014/main" id="{DFF44683-AC2B-485B-A6EF-0A1ACCABB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Rectangle 1395">
                  <a:extLst>
                    <a:ext uri="{FF2B5EF4-FFF2-40B4-BE49-F238E27FC236}">
                      <a16:creationId xmlns:a16="http://schemas.microsoft.com/office/drawing/2014/main" id="{687593B6-4CED-4200-8427-72F210B93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Rectangle 1396">
                  <a:extLst>
                    <a:ext uri="{FF2B5EF4-FFF2-40B4-BE49-F238E27FC236}">
                      <a16:creationId xmlns:a16="http://schemas.microsoft.com/office/drawing/2014/main" id="{227F91A9-9F37-4AA4-BF21-63531255F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Rectangle 1397">
                  <a:extLst>
                    <a:ext uri="{FF2B5EF4-FFF2-40B4-BE49-F238E27FC236}">
                      <a16:creationId xmlns:a16="http://schemas.microsoft.com/office/drawing/2014/main" id="{FC406A11-0538-4987-98A1-22728D5CC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4" name="Group 1398">
                <a:extLst>
                  <a:ext uri="{FF2B5EF4-FFF2-40B4-BE49-F238E27FC236}">
                    <a16:creationId xmlns:a16="http://schemas.microsoft.com/office/drawing/2014/main" id="{EDAFFA4B-FF87-4E36-98D1-9D547EAA5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540"/>
                <a:ext cx="2016" cy="288"/>
                <a:chOff x="756" y="540"/>
                <a:chExt cx="2016" cy="288"/>
              </a:xfrm>
            </p:grpSpPr>
            <p:sp>
              <p:nvSpPr>
                <p:cNvPr id="225" name="Rectangle 1399">
                  <a:extLst>
                    <a:ext uri="{FF2B5EF4-FFF2-40B4-BE49-F238E27FC236}">
                      <a16:creationId xmlns:a16="http://schemas.microsoft.com/office/drawing/2014/main" id="{50E3A463-1D1B-40E8-8D8D-E1D2D41E3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Rectangle 1400">
                  <a:extLst>
                    <a:ext uri="{FF2B5EF4-FFF2-40B4-BE49-F238E27FC236}">
                      <a16:creationId xmlns:a16="http://schemas.microsoft.com/office/drawing/2014/main" id="{00BF5B00-FE17-4654-AD77-C8CC6450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Rectangle 1401">
                  <a:extLst>
                    <a:ext uri="{FF2B5EF4-FFF2-40B4-BE49-F238E27FC236}">
                      <a16:creationId xmlns:a16="http://schemas.microsoft.com/office/drawing/2014/main" id="{9F8753A1-E4D6-49BF-A47D-E0596FA3F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Rectangle 1402">
                  <a:extLst>
                    <a:ext uri="{FF2B5EF4-FFF2-40B4-BE49-F238E27FC236}">
                      <a16:creationId xmlns:a16="http://schemas.microsoft.com/office/drawing/2014/main" id="{279657BC-E6FD-460C-BCDA-DF5AA29A7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Rectangle 1403">
                  <a:extLst>
                    <a:ext uri="{FF2B5EF4-FFF2-40B4-BE49-F238E27FC236}">
                      <a16:creationId xmlns:a16="http://schemas.microsoft.com/office/drawing/2014/main" id="{88196A70-48D4-4BAB-8145-94DF4C778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Rectangle 1404">
                  <a:extLst>
                    <a:ext uri="{FF2B5EF4-FFF2-40B4-BE49-F238E27FC236}">
                      <a16:creationId xmlns:a16="http://schemas.microsoft.com/office/drawing/2014/main" id="{185702CE-D965-40D8-A65C-CA4D8FED3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Rectangle 1405">
                  <a:extLst>
                    <a:ext uri="{FF2B5EF4-FFF2-40B4-BE49-F238E27FC236}">
                      <a16:creationId xmlns:a16="http://schemas.microsoft.com/office/drawing/2014/main" id="{16894087-B50E-483B-820B-B7CFD68DE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" name="Group 1406">
                <a:extLst>
                  <a:ext uri="{FF2B5EF4-FFF2-40B4-BE49-F238E27FC236}">
                    <a16:creationId xmlns:a16="http://schemas.microsoft.com/office/drawing/2014/main" id="{A396027D-B68D-458B-B1BC-3120EFE49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828"/>
                <a:ext cx="2016" cy="288"/>
                <a:chOff x="756" y="828"/>
                <a:chExt cx="2016" cy="288"/>
              </a:xfrm>
            </p:grpSpPr>
            <p:sp>
              <p:nvSpPr>
                <p:cNvPr id="218" name="Rectangle 1407">
                  <a:extLst>
                    <a:ext uri="{FF2B5EF4-FFF2-40B4-BE49-F238E27FC236}">
                      <a16:creationId xmlns:a16="http://schemas.microsoft.com/office/drawing/2014/main" id="{A673B3A7-556D-47D2-9A4B-2D3A407AD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Rectangle 1408">
                  <a:extLst>
                    <a:ext uri="{FF2B5EF4-FFF2-40B4-BE49-F238E27FC236}">
                      <a16:creationId xmlns:a16="http://schemas.microsoft.com/office/drawing/2014/main" id="{ED91FCD9-7435-4DED-83F6-A7F6FDBCE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Rectangle 1409">
                  <a:extLst>
                    <a:ext uri="{FF2B5EF4-FFF2-40B4-BE49-F238E27FC236}">
                      <a16:creationId xmlns:a16="http://schemas.microsoft.com/office/drawing/2014/main" id="{EE9945F5-C8DD-4557-8CA9-C96089521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Rectangle 1410">
                  <a:extLst>
                    <a:ext uri="{FF2B5EF4-FFF2-40B4-BE49-F238E27FC236}">
                      <a16:creationId xmlns:a16="http://schemas.microsoft.com/office/drawing/2014/main" id="{C94BA0D2-26C0-46C8-BFE8-157229B7A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Rectangle 1411">
                  <a:extLst>
                    <a:ext uri="{FF2B5EF4-FFF2-40B4-BE49-F238E27FC236}">
                      <a16:creationId xmlns:a16="http://schemas.microsoft.com/office/drawing/2014/main" id="{4D859355-7B54-423A-B0E0-9D72F591F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Rectangle 1412">
                  <a:extLst>
                    <a:ext uri="{FF2B5EF4-FFF2-40B4-BE49-F238E27FC236}">
                      <a16:creationId xmlns:a16="http://schemas.microsoft.com/office/drawing/2014/main" id="{214C57F8-340B-4FDF-8F21-52E889873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Rectangle 1413">
                  <a:extLst>
                    <a:ext uri="{FF2B5EF4-FFF2-40B4-BE49-F238E27FC236}">
                      <a16:creationId xmlns:a16="http://schemas.microsoft.com/office/drawing/2014/main" id="{94BB0CA2-AEA0-4AE7-87B1-2E04F10FA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6" name="Group 1414">
                <a:extLst>
                  <a:ext uri="{FF2B5EF4-FFF2-40B4-BE49-F238E27FC236}">
                    <a16:creationId xmlns:a16="http://schemas.microsoft.com/office/drawing/2014/main" id="{5C3892FC-12D7-4C4C-AB37-38207EB8B6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1116"/>
                <a:ext cx="2016" cy="288"/>
                <a:chOff x="756" y="1116"/>
                <a:chExt cx="2016" cy="288"/>
              </a:xfrm>
            </p:grpSpPr>
            <p:sp>
              <p:nvSpPr>
                <p:cNvPr id="211" name="Rectangle 1415">
                  <a:extLst>
                    <a:ext uri="{FF2B5EF4-FFF2-40B4-BE49-F238E27FC236}">
                      <a16:creationId xmlns:a16="http://schemas.microsoft.com/office/drawing/2014/main" id="{366464A6-C1AA-4D77-809C-F707E301A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Rectangle 1416">
                  <a:extLst>
                    <a:ext uri="{FF2B5EF4-FFF2-40B4-BE49-F238E27FC236}">
                      <a16:creationId xmlns:a16="http://schemas.microsoft.com/office/drawing/2014/main" id="{CB79D43E-E386-4286-B102-AA253C60E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1417">
                  <a:extLst>
                    <a:ext uri="{FF2B5EF4-FFF2-40B4-BE49-F238E27FC236}">
                      <a16:creationId xmlns:a16="http://schemas.microsoft.com/office/drawing/2014/main" id="{CC63A173-3676-4E7F-BDA2-109C18F01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Rectangle 1418">
                  <a:extLst>
                    <a:ext uri="{FF2B5EF4-FFF2-40B4-BE49-F238E27FC236}">
                      <a16:creationId xmlns:a16="http://schemas.microsoft.com/office/drawing/2014/main" id="{DDFC1447-63CD-4184-BC8E-C2BA871F9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Rectangle 1419">
                  <a:extLst>
                    <a:ext uri="{FF2B5EF4-FFF2-40B4-BE49-F238E27FC236}">
                      <a16:creationId xmlns:a16="http://schemas.microsoft.com/office/drawing/2014/main" id="{8EC3F998-5A68-425B-839E-C8E84D23E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Rectangle 1420">
                  <a:extLst>
                    <a:ext uri="{FF2B5EF4-FFF2-40B4-BE49-F238E27FC236}">
                      <a16:creationId xmlns:a16="http://schemas.microsoft.com/office/drawing/2014/main" id="{77D17334-BD37-4081-B829-C29C18D87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Rectangle 1421">
                  <a:extLst>
                    <a:ext uri="{FF2B5EF4-FFF2-40B4-BE49-F238E27FC236}">
                      <a16:creationId xmlns:a16="http://schemas.microsoft.com/office/drawing/2014/main" id="{D5CC3239-B912-416F-9574-CF1D6BD61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422">
                <a:extLst>
                  <a:ext uri="{FF2B5EF4-FFF2-40B4-BE49-F238E27FC236}">
                    <a16:creationId xmlns:a16="http://schemas.microsoft.com/office/drawing/2014/main" id="{489D33E9-7616-4B7E-A058-025B9C2AD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1404"/>
                <a:ext cx="2016" cy="288"/>
                <a:chOff x="756" y="1404"/>
                <a:chExt cx="2016" cy="288"/>
              </a:xfrm>
            </p:grpSpPr>
            <p:sp>
              <p:nvSpPr>
                <p:cNvPr id="204" name="Rectangle 1423">
                  <a:extLst>
                    <a:ext uri="{FF2B5EF4-FFF2-40B4-BE49-F238E27FC236}">
                      <a16:creationId xmlns:a16="http://schemas.microsoft.com/office/drawing/2014/main" id="{9068CBEA-988C-4D9F-8FE5-BEAB688DD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Rectangle 1424">
                  <a:extLst>
                    <a:ext uri="{FF2B5EF4-FFF2-40B4-BE49-F238E27FC236}">
                      <a16:creationId xmlns:a16="http://schemas.microsoft.com/office/drawing/2014/main" id="{5358EC5B-55A9-4E9F-9AC0-A275266F9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Rectangle 1425">
                  <a:extLst>
                    <a:ext uri="{FF2B5EF4-FFF2-40B4-BE49-F238E27FC236}">
                      <a16:creationId xmlns:a16="http://schemas.microsoft.com/office/drawing/2014/main" id="{A9604C18-6526-4506-9084-2DC32342B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Rectangle 1426">
                  <a:extLst>
                    <a:ext uri="{FF2B5EF4-FFF2-40B4-BE49-F238E27FC236}">
                      <a16:creationId xmlns:a16="http://schemas.microsoft.com/office/drawing/2014/main" id="{A8D476F7-0B10-4BA8-8809-5D652F9D4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Rectangle 1427">
                  <a:extLst>
                    <a:ext uri="{FF2B5EF4-FFF2-40B4-BE49-F238E27FC236}">
                      <a16:creationId xmlns:a16="http://schemas.microsoft.com/office/drawing/2014/main" id="{02F344C3-E8FA-4F4D-B6F9-F8E657D09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Rectangle 1428">
                  <a:extLst>
                    <a:ext uri="{FF2B5EF4-FFF2-40B4-BE49-F238E27FC236}">
                      <a16:creationId xmlns:a16="http://schemas.microsoft.com/office/drawing/2014/main" id="{B5064A38-E02A-4F5D-8D27-A91B2DD55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Rectangle 1429">
                  <a:extLst>
                    <a:ext uri="{FF2B5EF4-FFF2-40B4-BE49-F238E27FC236}">
                      <a16:creationId xmlns:a16="http://schemas.microsoft.com/office/drawing/2014/main" id="{94FB49A1-2B2A-4902-BD6B-4B48B2059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1430">
                <a:extLst>
                  <a:ext uri="{FF2B5EF4-FFF2-40B4-BE49-F238E27FC236}">
                    <a16:creationId xmlns:a16="http://schemas.microsoft.com/office/drawing/2014/main" id="{451B33B8-19BD-4355-A38B-3395F72BF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1692"/>
                <a:ext cx="2016" cy="288"/>
                <a:chOff x="756" y="1692"/>
                <a:chExt cx="2016" cy="288"/>
              </a:xfrm>
            </p:grpSpPr>
            <p:sp>
              <p:nvSpPr>
                <p:cNvPr id="197" name="Rectangle 1431">
                  <a:extLst>
                    <a:ext uri="{FF2B5EF4-FFF2-40B4-BE49-F238E27FC236}">
                      <a16:creationId xmlns:a16="http://schemas.microsoft.com/office/drawing/2014/main" id="{8D9EB476-1811-4495-BC1E-9295220BF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Rectangle 1432">
                  <a:extLst>
                    <a:ext uri="{FF2B5EF4-FFF2-40B4-BE49-F238E27FC236}">
                      <a16:creationId xmlns:a16="http://schemas.microsoft.com/office/drawing/2014/main" id="{8C877BDC-6C38-4BC1-B892-B2149581A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1433">
                  <a:extLst>
                    <a:ext uri="{FF2B5EF4-FFF2-40B4-BE49-F238E27FC236}">
                      <a16:creationId xmlns:a16="http://schemas.microsoft.com/office/drawing/2014/main" id="{FB6AE6A0-C8A2-4BC1-8AA8-538EAE43A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1434">
                  <a:extLst>
                    <a:ext uri="{FF2B5EF4-FFF2-40B4-BE49-F238E27FC236}">
                      <a16:creationId xmlns:a16="http://schemas.microsoft.com/office/drawing/2014/main" id="{D5F42530-323B-4123-BB30-B41FE4A41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Rectangle 1435">
                  <a:extLst>
                    <a:ext uri="{FF2B5EF4-FFF2-40B4-BE49-F238E27FC236}">
                      <a16:creationId xmlns:a16="http://schemas.microsoft.com/office/drawing/2014/main" id="{7627D4FC-BCCC-4FD0-9E7F-3AEC132C0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1436">
                  <a:extLst>
                    <a:ext uri="{FF2B5EF4-FFF2-40B4-BE49-F238E27FC236}">
                      <a16:creationId xmlns:a16="http://schemas.microsoft.com/office/drawing/2014/main" id="{B6E4EDBD-D033-405D-B121-A8F37912B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1437">
                  <a:extLst>
                    <a:ext uri="{FF2B5EF4-FFF2-40B4-BE49-F238E27FC236}">
                      <a16:creationId xmlns:a16="http://schemas.microsoft.com/office/drawing/2014/main" id="{C314A085-F240-4ED6-922F-959563559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1438">
                <a:extLst>
                  <a:ext uri="{FF2B5EF4-FFF2-40B4-BE49-F238E27FC236}">
                    <a16:creationId xmlns:a16="http://schemas.microsoft.com/office/drawing/2014/main" id="{344E3C8F-06CB-48F1-9794-C1AB280C6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1980"/>
                <a:ext cx="2016" cy="288"/>
                <a:chOff x="756" y="1980"/>
                <a:chExt cx="2016" cy="288"/>
              </a:xfrm>
            </p:grpSpPr>
            <p:sp>
              <p:nvSpPr>
                <p:cNvPr id="190" name="Rectangle 1439">
                  <a:extLst>
                    <a:ext uri="{FF2B5EF4-FFF2-40B4-BE49-F238E27FC236}">
                      <a16:creationId xmlns:a16="http://schemas.microsoft.com/office/drawing/2014/main" id="{D39D2658-BE76-4770-B0C7-5ADA26526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440">
                  <a:extLst>
                    <a:ext uri="{FF2B5EF4-FFF2-40B4-BE49-F238E27FC236}">
                      <a16:creationId xmlns:a16="http://schemas.microsoft.com/office/drawing/2014/main" id="{E8FA5B01-D364-4467-999C-59EB68122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1441">
                  <a:extLst>
                    <a:ext uri="{FF2B5EF4-FFF2-40B4-BE49-F238E27FC236}">
                      <a16:creationId xmlns:a16="http://schemas.microsoft.com/office/drawing/2014/main" id="{82DE6009-CB22-4DA4-883A-EC060822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1442">
                  <a:extLst>
                    <a:ext uri="{FF2B5EF4-FFF2-40B4-BE49-F238E27FC236}">
                      <a16:creationId xmlns:a16="http://schemas.microsoft.com/office/drawing/2014/main" id="{40E85E44-ACA3-4036-A4D0-C26AD4A90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1443">
                  <a:extLst>
                    <a:ext uri="{FF2B5EF4-FFF2-40B4-BE49-F238E27FC236}">
                      <a16:creationId xmlns:a16="http://schemas.microsoft.com/office/drawing/2014/main" id="{C83E5297-2726-4F72-8AEE-CB77B13E2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1444">
                  <a:extLst>
                    <a:ext uri="{FF2B5EF4-FFF2-40B4-BE49-F238E27FC236}">
                      <a16:creationId xmlns:a16="http://schemas.microsoft.com/office/drawing/2014/main" id="{8BF16FEC-F7C7-4086-A60C-C3E97ACE9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1445">
                  <a:extLst>
                    <a:ext uri="{FF2B5EF4-FFF2-40B4-BE49-F238E27FC236}">
                      <a16:creationId xmlns:a16="http://schemas.microsoft.com/office/drawing/2014/main" id="{516026FD-74D5-4A8B-9485-C323BDD5F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1446">
              <a:extLst>
                <a:ext uri="{FF2B5EF4-FFF2-40B4-BE49-F238E27FC236}">
                  <a16:creationId xmlns:a16="http://schemas.microsoft.com/office/drawing/2014/main" id="{6A1FB2E8-C69B-4038-A76E-CFDCF4A27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2" y="252"/>
              <a:ext cx="2016" cy="2016"/>
              <a:chOff x="2772" y="252"/>
              <a:chExt cx="2016" cy="2016"/>
            </a:xfrm>
          </p:grpSpPr>
          <p:grpSp>
            <p:nvGrpSpPr>
              <p:cNvPr id="127" name="Group 1447">
                <a:extLst>
                  <a:ext uri="{FF2B5EF4-FFF2-40B4-BE49-F238E27FC236}">
                    <a16:creationId xmlns:a16="http://schemas.microsoft.com/office/drawing/2014/main" id="{9CCDD56B-88F0-465C-BA0E-27FF91FCB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252"/>
                <a:ext cx="2016" cy="288"/>
                <a:chOff x="2772" y="252"/>
                <a:chExt cx="2016" cy="288"/>
              </a:xfrm>
            </p:grpSpPr>
            <p:sp>
              <p:nvSpPr>
                <p:cNvPr id="176" name="Rectangle 1448">
                  <a:extLst>
                    <a:ext uri="{FF2B5EF4-FFF2-40B4-BE49-F238E27FC236}">
                      <a16:creationId xmlns:a16="http://schemas.microsoft.com/office/drawing/2014/main" id="{BCD3FB9B-531E-4869-AB1F-5AE5EE2AB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1449">
                  <a:extLst>
                    <a:ext uri="{FF2B5EF4-FFF2-40B4-BE49-F238E27FC236}">
                      <a16:creationId xmlns:a16="http://schemas.microsoft.com/office/drawing/2014/main" id="{4D06C340-0759-48D5-9D1A-5909473A4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1450">
                  <a:extLst>
                    <a:ext uri="{FF2B5EF4-FFF2-40B4-BE49-F238E27FC236}">
                      <a16:creationId xmlns:a16="http://schemas.microsoft.com/office/drawing/2014/main" id="{FC90DC96-8453-4E95-B373-565B6A13C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1451">
                  <a:extLst>
                    <a:ext uri="{FF2B5EF4-FFF2-40B4-BE49-F238E27FC236}">
                      <a16:creationId xmlns:a16="http://schemas.microsoft.com/office/drawing/2014/main" id="{C6418EDD-D418-4B1F-8F88-B690663C3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1452">
                  <a:extLst>
                    <a:ext uri="{FF2B5EF4-FFF2-40B4-BE49-F238E27FC236}">
                      <a16:creationId xmlns:a16="http://schemas.microsoft.com/office/drawing/2014/main" id="{25EB4EDE-1D20-46CC-8016-E07524977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1453">
                  <a:extLst>
                    <a:ext uri="{FF2B5EF4-FFF2-40B4-BE49-F238E27FC236}">
                      <a16:creationId xmlns:a16="http://schemas.microsoft.com/office/drawing/2014/main" id="{E58CD6E0-8A93-4235-8D15-762967E6E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1454">
                  <a:extLst>
                    <a:ext uri="{FF2B5EF4-FFF2-40B4-BE49-F238E27FC236}">
                      <a16:creationId xmlns:a16="http://schemas.microsoft.com/office/drawing/2014/main" id="{A0AED371-DC87-4915-9A68-F476DCEE8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25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455">
                <a:extLst>
                  <a:ext uri="{FF2B5EF4-FFF2-40B4-BE49-F238E27FC236}">
                    <a16:creationId xmlns:a16="http://schemas.microsoft.com/office/drawing/2014/main" id="{74F70AED-5C65-4A19-B0BB-5BFC45BFA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540"/>
                <a:ext cx="2016" cy="288"/>
                <a:chOff x="2772" y="540"/>
                <a:chExt cx="2016" cy="288"/>
              </a:xfrm>
            </p:grpSpPr>
            <p:sp>
              <p:nvSpPr>
                <p:cNvPr id="169" name="Rectangle 1456">
                  <a:extLst>
                    <a:ext uri="{FF2B5EF4-FFF2-40B4-BE49-F238E27FC236}">
                      <a16:creationId xmlns:a16="http://schemas.microsoft.com/office/drawing/2014/main" id="{74F7504B-25CF-4D39-A491-AE833511C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1457">
                  <a:extLst>
                    <a:ext uri="{FF2B5EF4-FFF2-40B4-BE49-F238E27FC236}">
                      <a16:creationId xmlns:a16="http://schemas.microsoft.com/office/drawing/2014/main" id="{B5FD4D52-E763-40D9-86E2-40496576B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1458">
                  <a:extLst>
                    <a:ext uri="{FF2B5EF4-FFF2-40B4-BE49-F238E27FC236}">
                      <a16:creationId xmlns:a16="http://schemas.microsoft.com/office/drawing/2014/main" id="{8535564D-4871-4826-9EF3-9F90E083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1459">
                  <a:extLst>
                    <a:ext uri="{FF2B5EF4-FFF2-40B4-BE49-F238E27FC236}">
                      <a16:creationId xmlns:a16="http://schemas.microsoft.com/office/drawing/2014/main" id="{27C5BF20-EE60-400C-9E57-302A3D6D8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1460">
                  <a:extLst>
                    <a:ext uri="{FF2B5EF4-FFF2-40B4-BE49-F238E27FC236}">
                      <a16:creationId xmlns:a16="http://schemas.microsoft.com/office/drawing/2014/main" id="{DC6B1B72-8631-4582-B73F-FAC2E050E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1461">
                  <a:extLst>
                    <a:ext uri="{FF2B5EF4-FFF2-40B4-BE49-F238E27FC236}">
                      <a16:creationId xmlns:a16="http://schemas.microsoft.com/office/drawing/2014/main" id="{E2AAC7D1-8391-4387-BCF8-579DEB893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1462">
                  <a:extLst>
                    <a:ext uri="{FF2B5EF4-FFF2-40B4-BE49-F238E27FC236}">
                      <a16:creationId xmlns:a16="http://schemas.microsoft.com/office/drawing/2014/main" id="{5DE0B576-D974-4B76-B263-12625CA33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54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463">
                <a:extLst>
                  <a:ext uri="{FF2B5EF4-FFF2-40B4-BE49-F238E27FC236}">
                    <a16:creationId xmlns:a16="http://schemas.microsoft.com/office/drawing/2014/main" id="{54C2F4B8-D970-4C0E-B232-BD72D16F7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828"/>
                <a:ext cx="2016" cy="288"/>
                <a:chOff x="2772" y="828"/>
                <a:chExt cx="2016" cy="288"/>
              </a:xfrm>
            </p:grpSpPr>
            <p:sp>
              <p:nvSpPr>
                <p:cNvPr id="162" name="Rectangle 1464">
                  <a:extLst>
                    <a:ext uri="{FF2B5EF4-FFF2-40B4-BE49-F238E27FC236}">
                      <a16:creationId xmlns:a16="http://schemas.microsoft.com/office/drawing/2014/main" id="{21D6A2F1-E6FD-4ABA-BCCE-756DDE31B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1465">
                  <a:extLst>
                    <a:ext uri="{FF2B5EF4-FFF2-40B4-BE49-F238E27FC236}">
                      <a16:creationId xmlns:a16="http://schemas.microsoft.com/office/drawing/2014/main" id="{B8AE1884-6784-4693-83C0-8A71F899A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1466">
                  <a:extLst>
                    <a:ext uri="{FF2B5EF4-FFF2-40B4-BE49-F238E27FC236}">
                      <a16:creationId xmlns:a16="http://schemas.microsoft.com/office/drawing/2014/main" id="{DD7CA302-B070-48E6-83DB-553BB56C6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1467">
                  <a:extLst>
                    <a:ext uri="{FF2B5EF4-FFF2-40B4-BE49-F238E27FC236}">
                      <a16:creationId xmlns:a16="http://schemas.microsoft.com/office/drawing/2014/main" id="{7DF165F5-F86C-4755-862C-3DAE21E19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1468">
                  <a:extLst>
                    <a:ext uri="{FF2B5EF4-FFF2-40B4-BE49-F238E27FC236}">
                      <a16:creationId xmlns:a16="http://schemas.microsoft.com/office/drawing/2014/main" id="{B75275C7-4215-4B69-B2CA-3DA0B3C1B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1469">
                  <a:extLst>
                    <a:ext uri="{FF2B5EF4-FFF2-40B4-BE49-F238E27FC236}">
                      <a16:creationId xmlns:a16="http://schemas.microsoft.com/office/drawing/2014/main" id="{3CDD8B4F-4D26-44C8-A6D1-CA4EDC13A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1470">
                  <a:extLst>
                    <a:ext uri="{FF2B5EF4-FFF2-40B4-BE49-F238E27FC236}">
                      <a16:creationId xmlns:a16="http://schemas.microsoft.com/office/drawing/2014/main" id="{3893459D-B78C-4EDA-9866-2D535E403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82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471">
                <a:extLst>
                  <a:ext uri="{FF2B5EF4-FFF2-40B4-BE49-F238E27FC236}">
                    <a16:creationId xmlns:a16="http://schemas.microsoft.com/office/drawing/2014/main" id="{12AE282E-E37B-4E1E-BD8F-6E7354C19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1116"/>
                <a:ext cx="2016" cy="288"/>
                <a:chOff x="2772" y="1116"/>
                <a:chExt cx="2016" cy="288"/>
              </a:xfrm>
            </p:grpSpPr>
            <p:sp>
              <p:nvSpPr>
                <p:cNvPr id="155" name="Rectangle 1472">
                  <a:extLst>
                    <a:ext uri="{FF2B5EF4-FFF2-40B4-BE49-F238E27FC236}">
                      <a16:creationId xmlns:a16="http://schemas.microsoft.com/office/drawing/2014/main" id="{6423F401-13F1-460D-90BE-4FB60E7E9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1473">
                  <a:extLst>
                    <a:ext uri="{FF2B5EF4-FFF2-40B4-BE49-F238E27FC236}">
                      <a16:creationId xmlns:a16="http://schemas.microsoft.com/office/drawing/2014/main" id="{EFCD1D25-C2A1-4504-A719-669C7B76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1474">
                  <a:extLst>
                    <a:ext uri="{FF2B5EF4-FFF2-40B4-BE49-F238E27FC236}">
                      <a16:creationId xmlns:a16="http://schemas.microsoft.com/office/drawing/2014/main" id="{9A8B2910-F5DF-4633-B1BC-6717792B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1475">
                  <a:extLst>
                    <a:ext uri="{FF2B5EF4-FFF2-40B4-BE49-F238E27FC236}">
                      <a16:creationId xmlns:a16="http://schemas.microsoft.com/office/drawing/2014/main" id="{76DB823E-D1F2-4E56-8D2B-C6EE110DA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1476">
                  <a:extLst>
                    <a:ext uri="{FF2B5EF4-FFF2-40B4-BE49-F238E27FC236}">
                      <a16:creationId xmlns:a16="http://schemas.microsoft.com/office/drawing/2014/main" id="{704BA8AA-04BA-4442-A13E-7F585D2FC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1477">
                  <a:extLst>
                    <a:ext uri="{FF2B5EF4-FFF2-40B4-BE49-F238E27FC236}">
                      <a16:creationId xmlns:a16="http://schemas.microsoft.com/office/drawing/2014/main" id="{4303DB95-EE66-4559-B656-96D1F9050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1478">
                  <a:extLst>
                    <a:ext uri="{FF2B5EF4-FFF2-40B4-BE49-F238E27FC236}">
                      <a16:creationId xmlns:a16="http://schemas.microsoft.com/office/drawing/2014/main" id="{46D4A138-E31C-46B9-9B0E-A20C6CB95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111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479">
                <a:extLst>
                  <a:ext uri="{FF2B5EF4-FFF2-40B4-BE49-F238E27FC236}">
                    <a16:creationId xmlns:a16="http://schemas.microsoft.com/office/drawing/2014/main" id="{413A97E6-B71C-402F-BAC4-03DFE0AD2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1404"/>
                <a:ext cx="2016" cy="288"/>
                <a:chOff x="2772" y="1404"/>
                <a:chExt cx="2016" cy="288"/>
              </a:xfrm>
            </p:grpSpPr>
            <p:sp>
              <p:nvSpPr>
                <p:cNvPr id="148" name="Rectangle 1480">
                  <a:extLst>
                    <a:ext uri="{FF2B5EF4-FFF2-40B4-BE49-F238E27FC236}">
                      <a16:creationId xmlns:a16="http://schemas.microsoft.com/office/drawing/2014/main" id="{64BBC7CA-C0B5-4BB7-BDA6-E4DABE1A4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1481">
                  <a:extLst>
                    <a:ext uri="{FF2B5EF4-FFF2-40B4-BE49-F238E27FC236}">
                      <a16:creationId xmlns:a16="http://schemas.microsoft.com/office/drawing/2014/main" id="{6BB5B521-7EDF-4DF9-8CA8-612C46E97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1482">
                  <a:extLst>
                    <a:ext uri="{FF2B5EF4-FFF2-40B4-BE49-F238E27FC236}">
                      <a16:creationId xmlns:a16="http://schemas.microsoft.com/office/drawing/2014/main" id="{1334DFF2-382E-463A-952F-5D0CA1960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1483">
                  <a:extLst>
                    <a:ext uri="{FF2B5EF4-FFF2-40B4-BE49-F238E27FC236}">
                      <a16:creationId xmlns:a16="http://schemas.microsoft.com/office/drawing/2014/main" id="{407DC601-C612-49FD-B5B9-9DB185AA8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1484">
                  <a:extLst>
                    <a:ext uri="{FF2B5EF4-FFF2-40B4-BE49-F238E27FC236}">
                      <a16:creationId xmlns:a16="http://schemas.microsoft.com/office/drawing/2014/main" id="{3DD8D514-83F0-4DF5-BB95-ABB8DA7BB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1485">
                  <a:extLst>
                    <a:ext uri="{FF2B5EF4-FFF2-40B4-BE49-F238E27FC236}">
                      <a16:creationId xmlns:a16="http://schemas.microsoft.com/office/drawing/2014/main" id="{756606AE-B478-49E0-B764-AA5F1674D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1486">
                  <a:extLst>
                    <a:ext uri="{FF2B5EF4-FFF2-40B4-BE49-F238E27FC236}">
                      <a16:creationId xmlns:a16="http://schemas.microsoft.com/office/drawing/2014/main" id="{DBB73A45-7669-44F6-8236-81516A428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140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487">
                <a:extLst>
                  <a:ext uri="{FF2B5EF4-FFF2-40B4-BE49-F238E27FC236}">
                    <a16:creationId xmlns:a16="http://schemas.microsoft.com/office/drawing/2014/main" id="{74F43EAC-D3FE-49BC-B480-E78D85E63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1692"/>
                <a:ext cx="2016" cy="288"/>
                <a:chOff x="2772" y="1692"/>
                <a:chExt cx="2016" cy="288"/>
              </a:xfrm>
            </p:grpSpPr>
            <p:sp>
              <p:nvSpPr>
                <p:cNvPr id="141" name="Rectangle 1488">
                  <a:extLst>
                    <a:ext uri="{FF2B5EF4-FFF2-40B4-BE49-F238E27FC236}">
                      <a16:creationId xmlns:a16="http://schemas.microsoft.com/office/drawing/2014/main" id="{8541ABA8-A0F0-4A3A-A04A-7E0F0C34E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1489">
                  <a:extLst>
                    <a:ext uri="{FF2B5EF4-FFF2-40B4-BE49-F238E27FC236}">
                      <a16:creationId xmlns:a16="http://schemas.microsoft.com/office/drawing/2014/main" id="{2C962F6C-59E0-4BB2-9DDA-662FA5C92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1490">
                  <a:extLst>
                    <a:ext uri="{FF2B5EF4-FFF2-40B4-BE49-F238E27FC236}">
                      <a16:creationId xmlns:a16="http://schemas.microsoft.com/office/drawing/2014/main" id="{D7BEE432-A325-4FE9-99CE-6379E1021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1491">
                  <a:extLst>
                    <a:ext uri="{FF2B5EF4-FFF2-40B4-BE49-F238E27FC236}">
                      <a16:creationId xmlns:a16="http://schemas.microsoft.com/office/drawing/2014/main" id="{83C9D9A9-F66E-4696-B875-46C1951D5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1492">
                  <a:extLst>
                    <a:ext uri="{FF2B5EF4-FFF2-40B4-BE49-F238E27FC236}">
                      <a16:creationId xmlns:a16="http://schemas.microsoft.com/office/drawing/2014/main" id="{3CBF1212-3C25-4A6C-B6B3-CF0B02CBE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1493">
                  <a:extLst>
                    <a:ext uri="{FF2B5EF4-FFF2-40B4-BE49-F238E27FC236}">
                      <a16:creationId xmlns:a16="http://schemas.microsoft.com/office/drawing/2014/main" id="{6D160484-947D-47AE-B796-ADD9BEEE9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1494">
                  <a:extLst>
                    <a:ext uri="{FF2B5EF4-FFF2-40B4-BE49-F238E27FC236}">
                      <a16:creationId xmlns:a16="http://schemas.microsoft.com/office/drawing/2014/main" id="{11E07BA4-49BF-4DBB-96A8-07B51786D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169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495">
                <a:extLst>
                  <a:ext uri="{FF2B5EF4-FFF2-40B4-BE49-F238E27FC236}">
                    <a16:creationId xmlns:a16="http://schemas.microsoft.com/office/drawing/2014/main" id="{53DC81E6-5706-49A7-A4AD-1C6DA0A93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1980"/>
                <a:ext cx="2016" cy="288"/>
                <a:chOff x="2772" y="1980"/>
                <a:chExt cx="2016" cy="288"/>
              </a:xfrm>
            </p:grpSpPr>
            <p:sp>
              <p:nvSpPr>
                <p:cNvPr id="134" name="Rectangle 1496">
                  <a:extLst>
                    <a:ext uri="{FF2B5EF4-FFF2-40B4-BE49-F238E27FC236}">
                      <a16:creationId xmlns:a16="http://schemas.microsoft.com/office/drawing/2014/main" id="{E323179A-B474-47EB-9A28-128FAD38E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1497">
                  <a:extLst>
                    <a:ext uri="{FF2B5EF4-FFF2-40B4-BE49-F238E27FC236}">
                      <a16:creationId xmlns:a16="http://schemas.microsoft.com/office/drawing/2014/main" id="{337C79F4-3B71-4A19-B89A-3EDABF47E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498">
                  <a:extLst>
                    <a:ext uri="{FF2B5EF4-FFF2-40B4-BE49-F238E27FC236}">
                      <a16:creationId xmlns:a16="http://schemas.microsoft.com/office/drawing/2014/main" id="{EAA8CB8A-2E49-4DA9-B48B-BDAF991FB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499">
                  <a:extLst>
                    <a:ext uri="{FF2B5EF4-FFF2-40B4-BE49-F238E27FC236}">
                      <a16:creationId xmlns:a16="http://schemas.microsoft.com/office/drawing/2014/main" id="{77EE2FAE-1641-499C-8F4E-5B1F82097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500">
                  <a:extLst>
                    <a:ext uri="{FF2B5EF4-FFF2-40B4-BE49-F238E27FC236}">
                      <a16:creationId xmlns:a16="http://schemas.microsoft.com/office/drawing/2014/main" id="{7F0EB0D6-1273-450B-A5E6-731410F12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1501">
                  <a:extLst>
                    <a:ext uri="{FF2B5EF4-FFF2-40B4-BE49-F238E27FC236}">
                      <a16:creationId xmlns:a16="http://schemas.microsoft.com/office/drawing/2014/main" id="{EA54950F-A5AF-4E17-831B-E8EA1BC73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1502">
                  <a:extLst>
                    <a:ext uri="{FF2B5EF4-FFF2-40B4-BE49-F238E27FC236}">
                      <a16:creationId xmlns:a16="http://schemas.microsoft.com/office/drawing/2014/main" id="{077BAE4D-778A-4B34-8EFC-02920ED5A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198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503">
              <a:extLst>
                <a:ext uri="{FF2B5EF4-FFF2-40B4-BE49-F238E27FC236}">
                  <a16:creationId xmlns:a16="http://schemas.microsoft.com/office/drawing/2014/main" id="{F938B2A6-FBED-4E34-8689-D80407DD1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2268"/>
              <a:ext cx="2016" cy="2016"/>
              <a:chOff x="756" y="2268"/>
              <a:chExt cx="2016" cy="2016"/>
            </a:xfrm>
          </p:grpSpPr>
          <p:grpSp>
            <p:nvGrpSpPr>
              <p:cNvPr id="71" name="Group 1504">
                <a:extLst>
                  <a:ext uri="{FF2B5EF4-FFF2-40B4-BE49-F238E27FC236}">
                    <a16:creationId xmlns:a16="http://schemas.microsoft.com/office/drawing/2014/main" id="{5497D894-580A-462E-94B4-521E29BF9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2268"/>
                <a:ext cx="2016" cy="288"/>
                <a:chOff x="756" y="2268"/>
                <a:chExt cx="2016" cy="288"/>
              </a:xfrm>
            </p:grpSpPr>
            <p:sp>
              <p:nvSpPr>
                <p:cNvPr id="120" name="Rectangle 1505">
                  <a:extLst>
                    <a:ext uri="{FF2B5EF4-FFF2-40B4-BE49-F238E27FC236}">
                      <a16:creationId xmlns:a16="http://schemas.microsoft.com/office/drawing/2014/main" id="{5CBF2272-9214-4F6C-A66C-F84EBC31F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1506">
                  <a:extLst>
                    <a:ext uri="{FF2B5EF4-FFF2-40B4-BE49-F238E27FC236}">
                      <a16:creationId xmlns:a16="http://schemas.microsoft.com/office/drawing/2014/main" id="{425EB821-C2A9-45C8-B195-664E2885F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1507">
                  <a:extLst>
                    <a:ext uri="{FF2B5EF4-FFF2-40B4-BE49-F238E27FC236}">
                      <a16:creationId xmlns:a16="http://schemas.microsoft.com/office/drawing/2014/main" id="{817BCA44-BC92-40F6-9E98-AE98EE517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508">
                  <a:extLst>
                    <a:ext uri="{FF2B5EF4-FFF2-40B4-BE49-F238E27FC236}">
                      <a16:creationId xmlns:a16="http://schemas.microsoft.com/office/drawing/2014/main" id="{83D7AE53-4259-492E-844B-A5BAEC880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509">
                  <a:extLst>
                    <a:ext uri="{FF2B5EF4-FFF2-40B4-BE49-F238E27FC236}">
                      <a16:creationId xmlns:a16="http://schemas.microsoft.com/office/drawing/2014/main" id="{0A1AB10C-DD28-4116-B1BF-43689A6B7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510">
                  <a:extLst>
                    <a:ext uri="{FF2B5EF4-FFF2-40B4-BE49-F238E27FC236}">
                      <a16:creationId xmlns:a16="http://schemas.microsoft.com/office/drawing/2014/main" id="{F3E46562-83D1-42C1-A835-C45EFD815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511">
                  <a:extLst>
                    <a:ext uri="{FF2B5EF4-FFF2-40B4-BE49-F238E27FC236}">
                      <a16:creationId xmlns:a16="http://schemas.microsoft.com/office/drawing/2014/main" id="{234BB5ED-23AE-413C-8911-6937766BE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1512">
                <a:extLst>
                  <a:ext uri="{FF2B5EF4-FFF2-40B4-BE49-F238E27FC236}">
                    <a16:creationId xmlns:a16="http://schemas.microsoft.com/office/drawing/2014/main" id="{850CB225-99B6-4E6F-BF72-1D2F80FB8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2556"/>
                <a:ext cx="2016" cy="288"/>
                <a:chOff x="756" y="2556"/>
                <a:chExt cx="2016" cy="288"/>
              </a:xfrm>
            </p:grpSpPr>
            <p:sp>
              <p:nvSpPr>
                <p:cNvPr id="113" name="Rectangle 1513">
                  <a:extLst>
                    <a:ext uri="{FF2B5EF4-FFF2-40B4-BE49-F238E27FC236}">
                      <a16:creationId xmlns:a16="http://schemas.microsoft.com/office/drawing/2014/main" id="{DB9C53AC-8902-476A-9FC9-1F1858128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514">
                  <a:extLst>
                    <a:ext uri="{FF2B5EF4-FFF2-40B4-BE49-F238E27FC236}">
                      <a16:creationId xmlns:a16="http://schemas.microsoft.com/office/drawing/2014/main" id="{0292FA5C-53F5-4214-A808-77D5B8570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515">
                  <a:extLst>
                    <a:ext uri="{FF2B5EF4-FFF2-40B4-BE49-F238E27FC236}">
                      <a16:creationId xmlns:a16="http://schemas.microsoft.com/office/drawing/2014/main" id="{A913AD09-720D-414B-A662-46523102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16">
                  <a:extLst>
                    <a:ext uri="{FF2B5EF4-FFF2-40B4-BE49-F238E27FC236}">
                      <a16:creationId xmlns:a16="http://schemas.microsoft.com/office/drawing/2014/main" id="{1944C636-AF41-4C41-8FFD-CCC8B8DE7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517">
                  <a:extLst>
                    <a:ext uri="{FF2B5EF4-FFF2-40B4-BE49-F238E27FC236}">
                      <a16:creationId xmlns:a16="http://schemas.microsoft.com/office/drawing/2014/main" id="{12512AC7-0026-4286-BC2D-1C52C726F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518">
                  <a:extLst>
                    <a:ext uri="{FF2B5EF4-FFF2-40B4-BE49-F238E27FC236}">
                      <a16:creationId xmlns:a16="http://schemas.microsoft.com/office/drawing/2014/main" id="{8260C4D2-4E81-4C22-81A3-D5AF8C029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1519">
                  <a:extLst>
                    <a:ext uri="{FF2B5EF4-FFF2-40B4-BE49-F238E27FC236}">
                      <a16:creationId xmlns:a16="http://schemas.microsoft.com/office/drawing/2014/main" id="{F3F85D39-C97A-4149-AEBA-96D140B7A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520">
                <a:extLst>
                  <a:ext uri="{FF2B5EF4-FFF2-40B4-BE49-F238E27FC236}">
                    <a16:creationId xmlns:a16="http://schemas.microsoft.com/office/drawing/2014/main" id="{6B7EE889-4F2C-4158-911B-C8F36BD833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2844"/>
                <a:ext cx="2016" cy="288"/>
                <a:chOff x="756" y="2844"/>
                <a:chExt cx="2016" cy="288"/>
              </a:xfrm>
            </p:grpSpPr>
            <p:sp>
              <p:nvSpPr>
                <p:cNvPr id="106" name="Rectangle 1521">
                  <a:extLst>
                    <a:ext uri="{FF2B5EF4-FFF2-40B4-BE49-F238E27FC236}">
                      <a16:creationId xmlns:a16="http://schemas.microsoft.com/office/drawing/2014/main" id="{F8025E56-1DE3-467D-913B-9CB282C60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522">
                  <a:extLst>
                    <a:ext uri="{FF2B5EF4-FFF2-40B4-BE49-F238E27FC236}">
                      <a16:creationId xmlns:a16="http://schemas.microsoft.com/office/drawing/2014/main" id="{B362D3D3-F6B6-4762-9620-179F3CBA2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523">
                  <a:extLst>
                    <a:ext uri="{FF2B5EF4-FFF2-40B4-BE49-F238E27FC236}">
                      <a16:creationId xmlns:a16="http://schemas.microsoft.com/office/drawing/2014/main" id="{F3F1A146-603D-4834-9B1B-259F716D7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524">
                  <a:extLst>
                    <a:ext uri="{FF2B5EF4-FFF2-40B4-BE49-F238E27FC236}">
                      <a16:creationId xmlns:a16="http://schemas.microsoft.com/office/drawing/2014/main" id="{8F059402-434C-430E-8EDD-4E07C298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525">
                  <a:extLst>
                    <a:ext uri="{FF2B5EF4-FFF2-40B4-BE49-F238E27FC236}">
                      <a16:creationId xmlns:a16="http://schemas.microsoft.com/office/drawing/2014/main" id="{366BBACC-0AC9-4048-A8BD-5D5174831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526">
                  <a:extLst>
                    <a:ext uri="{FF2B5EF4-FFF2-40B4-BE49-F238E27FC236}">
                      <a16:creationId xmlns:a16="http://schemas.microsoft.com/office/drawing/2014/main" id="{07193412-05CD-4675-8270-3F85652AF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527">
                  <a:extLst>
                    <a:ext uri="{FF2B5EF4-FFF2-40B4-BE49-F238E27FC236}">
                      <a16:creationId xmlns:a16="http://schemas.microsoft.com/office/drawing/2014/main" id="{32E443CC-7D2E-4FCE-A84C-8A69C3DBE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528">
                <a:extLst>
                  <a:ext uri="{FF2B5EF4-FFF2-40B4-BE49-F238E27FC236}">
                    <a16:creationId xmlns:a16="http://schemas.microsoft.com/office/drawing/2014/main" id="{9F84913A-4DAC-4173-B6D8-94C2BD46D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3132"/>
                <a:ext cx="2016" cy="288"/>
                <a:chOff x="756" y="3132"/>
                <a:chExt cx="2016" cy="288"/>
              </a:xfrm>
            </p:grpSpPr>
            <p:sp>
              <p:nvSpPr>
                <p:cNvPr id="99" name="Rectangle 1529">
                  <a:extLst>
                    <a:ext uri="{FF2B5EF4-FFF2-40B4-BE49-F238E27FC236}">
                      <a16:creationId xmlns:a16="http://schemas.microsoft.com/office/drawing/2014/main" id="{5534C214-5CB9-4A2C-A981-9C9E6C97E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1530">
                  <a:extLst>
                    <a:ext uri="{FF2B5EF4-FFF2-40B4-BE49-F238E27FC236}">
                      <a16:creationId xmlns:a16="http://schemas.microsoft.com/office/drawing/2014/main" id="{FAFEC1D2-E9F7-4DA0-BE7B-2153F513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531">
                  <a:extLst>
                    <a:ext uri="{FF2B5EF4-FFF2-40B4-BE49-F238E27FC236}">
                      <a16:creationId xmlns:a16="http://schemas.microsoft.com/office/drawing/2014/main" id="{C053D1B7-DFB4-42DB-ADEE-1CAD82547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1532">
                  <a:extLst>
                    <a:ext uri="{FF2B5EF4-FFF2-40B4-BE49-F238E27FC236}">
                      <a16:creationId xmlns:a16="http://schemas.microsoft.com/office/drawing/2014/main" id="{3B185F4A-0C06-43CE-968B-3E3609763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533">
                  <a:extLst>
                    <a:ext uri="{FF2B5EF4-FFF2-40B4-BE49-F238E27FC236}">
                      <a16:creationId xmlns:a16="http://schemas.microsoft.com/office/drawing/2014/main" id="{93A32178-6A0D-4730-A8FF-26553FFC2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534">
                  <a:extLst>
                    <a:ext uri="{FF2B5EF4-FFF2-40B4-BE49-F238E27FC236}">
                      <a16:creationId xmlns:a16="http://schemas.microsoft.com/office/drawing/2014/main" id="{E46090C6-CD34-4375-A625-E145E00DC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535">
                  <a:extLst>
                    <a:ext uri="{FF2B5EF4-FFF2-40B4-BE49-F238E27FC236}">
                      <a16:creationId xmlns:a16="http://schemas.microsoft.com/office/drawing/2014/main" id="{A7AF9E48-1305-4CF7-8093-222074D46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1536">
                <a:extLst>
                  <a:ext uri="{FF2B5EF4-FFF2-40B4-BE49-F238E27FC236}">
                    <a16:creationId xmlns:a16="http://schemas.microsoft.com/office/drawing/2014/main" id="{444BD8F4-1AC3-4AC2-A971-C026E67BC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3420"/>
                <a:ext cx="2016" cy="288"/>
                <a:chOff x="756" y="3420"/>
                <a:chExt cx="2016" cy="288"/>
              </a:xfrm>
            </p:grpSpPr>
            <p:sp>
              <p:nvSpPr>
                <p:cNvPr id="92" name="Rectangle 1537">
                  <a:extLst>
                    <a:ext uri="{FF2B5EF4-FFF2-40B4-BE49-F238E27FC236}">
                      <a16:creationId xmlns:a16="http://schemas.microsoft.com/office/drawing/2014/main" id="{8776F7C3-253A-494E-8AB4-E77F84110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538">
                  <a:extLst>
                    <a:ext uri="{FF2B5EF4-FFF2-40B4-BE49-F238E27FC236}">
                      <a16:creationId xmlns:a16="http://schemas.microsoft.com/office/drawing/2014/main" id="{0BE10F48-C1DD-4A8E-BDD0-9F266842B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539">
                  <a:extLst>
                    <a:ext uri="{FF2B5EF4-FFF2-40B4-BE49-F238E27FC236}">
                      <a16:creationId xmlns:a16="http://schemas.microsoft.com/office/drawing/2014/main" id="{F0DA506A-49A3-4752-9526-B3AD54274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1540">
                  <a:extLst>
                    <a:ext uri="{FF2B5EF4-FFF2-40B4-BE49-F238E27FC236}">
                      <a16:creationId xmlns:a16="http://schemas.microsoft.com/office/drawing/2014/main" id="{E0238663-95A2-4709-8919-05396ED04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541">
                  <a:extLst>
                    <a:ext uri="{FF2B5EF4-FFF2-40B4-BE49-F238E27FC236}">
                      <a16:creationId xmlns:a16="http://schemas.microsoft.com/office/drawing/2014/main" id="{70EDDF65-A9CB-4BC1-90C8-B8E7767E9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542">
                  <a:extLst>
                    <a:ext uri="{FF2B5EF4-FFF2-40B4-BE49-F238E27FC236}">
                      <a16:creationId xmlns:a16="http://schemas.microsoft.com/office/drawing/2014/main" id="{FBDAB865-06A5-4D10-8CEA-601CF6B5B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543">
                  <a:extLst>
                    <a:ext uri="{FF2B5EF4-FFF2-40B4-BE49-F238E27FC236}">
                      <a16:creationId xmlns:a16="http://schemas.microsoft.com/office/drawing/2014/main" id="{C02C0902-D5BA-456F-8771-08303DE4B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1544">
                <a:extLst>
                  <a:ext uri="{FF2B5EF4-FFF2-40B4-BE49-F238E27FC236}">
                    <a16:creationId xmlns:a16="http://schemas.microsoft.com/office/drawing/2014/main" id="{E59E607F-9D41-4A73-9DB9-0AA466831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3708"/>
                <a:ext cx="2016" cy="288"/>
                <a:chOff x="756" y="3708"/>
                <a:chExt cx="2016" cy="288"/>
              </a:xfrm>
            </p:grpSpPr>
            <p:sp>
              <p:nvSpPr>
                <p:cNvPr id="85" name="Rectangle 1545">
                  <a:extLst>
                    <a:ext uri="{FF2B5EF4-FFF2-40B4-BE49-F238E27FC236}">
                      <a16:creationId xmlns:a16="http://schemas.microsoft.com/office/drawing/2014/main" id="{F75A13F5-7CAC-4EE4-A06A-395420A25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546">
                  <a:extLst>
                    <a:ext uri="{FF2B5EF4-FFF2-40B4-BE49-F238E27FC236}">
                      <a16:creationId xmlns:a16="http://schemas.microsoft.com/office/drawing/2014/main" id="{5D82E5C1-387B-4D19-9A5E-B6A46217D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1547">
                  <a:extLst>
                    <a:ext uri="{FF2B5EF4-FFF2-40B4-BE49-F238E27FC236}">
                      <a16:creationId xmlns:a16="http://schemas.microsoft.com/office/drawing/2014/main" id="{8D54E940-6E0A-4271-BB29-3389E979A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548">
                  <a:extLst>
                    <a:ext uri="{FF2B5EF4-FFF2-40B4-BE49-F238E27FC236}">
                      <a16:creationId xmlns:a16="http://schemas.microsoft.com/office/drawing/2014/main" id="{263381CD-64C5-4289-894C-A19F9A0C0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549">
                  <a:extLst>
                    <a:ext uri="{FF2B5EF4-FFF2-40B4-BE49-F238E27FC236}">
                      <a16:creationId xmlns:a16="http://schemas.microsoft.com/office/drawing/2014/main" id="{7DBF2444-F026-40C9-839E-7851D79B7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550">
                  <a:extLst>
                    <a:ext uri="{FF2B5EF4-FFF2-40B4-BE49-F238E27FC236}">
                      <a16:creationId xmlns:a16="http://schemas.microsoft.com/office/drawing/2014/main" id="{BB3BDEBC-0B7E-480C-83D3-EE0510540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551">
                  <a:extLst>
                    <a:ext uri="{FF2B5EF4-FFF2-40B4-BE49-F238E27FC236}">
                      <a16:creationId xmlns:a16="http://schemas.microsoft.com/office/drawing/2014/main" id="{4E28F8AA-A944-4561-B0CF-088110092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1552">
                <a:extLst>
                  <a:ext uri="{FF2B5EF4-FFF2-40B4-BE49-F238E27FC236}">
                    <a16:creationId xmlns:a16="http://schemas.microsoft.com/office/drawing/2014/main" id="{7C5559C2-0A83-4EE1-9057-AE07D27B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" y="3996"/>
                <a:ext cx="2016" cy="288"/>
                <a:chOff x="756" y="3996"/>
                <a:chExt cx="2016" cy="288"/>
              </a:xfrm>
            </p:grpSpPr>
            <p:sp>
              <p:nvSpPr>
                <p:cNvPr id="78" name="Rectangle 1553">
                  <a:extLst>
                    <a:ext uri="{FF2B5EF4-FFF2-40B4-BE49-F238E27FC236}">
                      <a16:creationId xmlns:a16="http://schemas.microsoft.com/office/drawing/2014/main" id="{1B71397D-156D-4487-B9B7-67BC91E3E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554">
                  <a:extLst>
                    <a:ext uri="{FF2B5EF4-FFF2-40B4-BE49-F238E27FC236}">
                      <a16:creationId xmlns:a16="http://schemas.microsoft.com/office/drawing/2014/main" id="{A51E67A5-D167-40D9-AE53-019A8DDB9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555">
                  <a:extLst>
                    <a:ext uri="{FF2B5EF4-FFF2-40B4-BE49-F238E27FC236}">
                      <a16:creationId xmlns:a16="http://schemas.microsoft.com/office/drawing/2014/main" id="{7DE4B65A-7AAF-4FA8-AE2B-EC653D21B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556">
                  <a:extLst>
                    <a:ext uri="{FF2B5EF4-FFF2-40B4-BE49-F238E27FC236}">
                      <a16:creationId xmlns:a16="http://schemas.microsoft.com/office/drawing/2014/main" id="{BC0C7D65-2266-460D-843A-23AEC5B27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1557">
                  <a:extLst>
                    <a:ext uri="{FF2B5EF4-FFF2-40B4-BE49-F238E27FC236}">
                      <a16:creationId xmlns:a16="http://schemas.microsoft.com/office/drawing/2014/main" id="{88CD285B-962B-4653-884D-CA0B47531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1558">
                  <a:extLst>
                    <a:ext uri="{FF2B5EF4-FFF2-40B4-BE49-F238E27FC236}">
                      <a16:creationId xmlns:a16="http://schemas.microsoft.com/office/drawing/2014/main" id="{746D6EF9-4A15-4EF7-A683-045340C4B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1559">
                  <a:extLst>
                    <a:ext uri="{FF2B5EF4-FFF2-40B4-BE49-F238E27FC236}">
                      <a16:creationId xmlns:a16="http://schemas.microsoft.com/office/drawing/2014/main" id="{96042833-4D15-433D-9F39-6F1F670BE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4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560">
              <a:extLst>
                <a:ext uri="{FF2B5EF4-FFF2-40B4-BE49-F238E27FC236}">
                  <a16:creationId xmlns:a16="http://schemas.microsoft.com/office/drawing/2014/main" id="{2CA40FB1-2E0A-41AB-8143-B5A2DB501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2" y="2268"/>
              <a:ext cx="2016" cy="2016"/>
              <a:chOff x="2772" y="2268"/>
              <a:chExt cx="2016" cy="2016"/>
            </a:xfrm>
          </p:grpSpPr>
          <p:grpSp>
            <p:nvGrpSpPr>
              <p:cNvPr id="15" name="Group 1561">
                <a:extLst>
                  <a:ext uri="{FF2B5EF4-FFF2-40B4-BE49-F238E27FC236}">
                    <a16:creationId xmlns:a16="http://schemas.microsoft.com/office/drawing/2014/main" id="{CD0AB6B1-2CF3-4CC1-AE56-839575EA49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2268"/>
                <a:ext cx="2016" cy="288"/>
                <a:chOff x="2772" y="2268"/>
                <a:chExt cx="2016" cy="288"/>
              </a:xfrm>
            </p:grpSpPr>
            <p:sp>
              <p:nvSpPr>
                <p:cNvPr id="64" name="Rectangle 1562">
                  <a:extLst>
                    <a:ext uri="{FF2B5EF4-FFF2-40B4-BE49-F238E27FC236}">
                      <a16:creationId xmlns:a16="http://schemas.microsoft.com/office/drawing/2014/main" id="{F8C22FD2-88FF-4B41-96DC-6D5CB38F4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1563">
                  <a:extLst>
                    <a:ext uri="{FF2B5EF4-FFF2-40B4-BE49-F238E27FC236}">
                      <a16:creationId xmlns:a16="http://schemas.microsoft.com/office/drawing/2014/main" id="{673D6713-013E-4FF2-BEE0-4112711CD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1564">
                  <a:extLst>
                    <a:ext uri="{FF2B5EF4-FFF2-40B4-BE49-F238E27FC236}">
                      <a16:creationId xmlns:a16="http://schemas.microsoft.com/office/drawing/2014/main" id="{3AA42C16-ECFB-4A64-9756-29252CD37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1565">
                  <a:extLst>
                    <a:ext uri="{FF2B5EF4-FFF2-40B4-BE49-F238E27FC236}">
                      <a16:creationId xmlns:a16="http://schemas.microsoft.com/office/drawing/2014/main" id="{F78234FE-59E7-4C5E-BDEC-247F94F46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566">
                  <a:extLst>
                    <a:ext uri="{FF2B5EF4-FFF2-40B4-BE49-F238E27FC236}">
                      <a16:creationId xmlns:a16="http://schemas.microsoft.com/office/drawing/2014/main" id="{942706E7-26A6-49AA-8EB9-FEA651B6A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567">
                  <a:extLst>
                    <a:ext uri="{FF2B5EF4-FFF2-40B4-BE49-F238E27FC236}">
                      <a16:creationId xmlns:a16="http://schemas.microsoft.com/office/drawing/2014/main" id="{F6B48B51-BFCD-43A1-8BBC-9B98DC729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568">
                  <a:extLst>
                    <a:ext uri="{FF2B5EF4-FFF2-40B4-BE49-F238E27FC236}">
                      <a16:creationId xmlns:a16="http://schemas.microsoft.com/office/drawing/2014/main" id="{A582CC42-D279-40FB-824A-F7F47AD4E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226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69">
                <a:extLst>
                  <a:ext uri="{FF2B5EF4-FFF2-40B4-BE49-F238E27FC236}">
                    <a16:creationId xmlns:a16="http://schemas.microsoft.com/office/drawing/2014/main" id="{67F85894-E163-4555-A30C-30E8BE395F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2556"/>
                <a:ext cx="2016" cy="288"/>
                <a:chOff x="2772" y="2556"/>
                <a:chExt cx="2016" cy="288"/>
              </a:xfrm>
            </p:grpSpPr>
            <p:sp>
              <p:nvSpPr>
                <p:cNvPr id="57" name="Rectangle 1570">
                  <a:extLst>
                    <a:ext uri="{FF2B5EF4-FFF2-40B4-BE49-F238E27FC236}">
                      <a16:creationId xmlns:a16="http://schemas.microsoft.com/office/drawing/2014/main" id="{DFD4C245-09ED-4E42-A3ED-9935C1C70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571">
                  <a:extLst>
                    <a:ext uri="{FF2B5EF4-FFF2-40B4-BE49-F238E27FC236}">
                      <a16:creationId xmlns:a16="http://schemas.microsoft.com/office/drawing/2014/main" id="{127D5632-6927-4B54-ADFE-9ABEC9B64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1572">
                  <a:extLst>
                    <a:ext uri="{FF2B5EF4-FFF2-40B4-BE49-F238E27FC236}">
                      <a16:creationId xmlns:a16="http://schemas.microsoft.com/office/drawing/2014/main" id="{90E1048A-1C21-49D2-8F39-A99BF5804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573">
                  <a:extLst>
                    <a:ext uri="{FF2B5EF4-FFF2-40B4-BE49-F238E27FC236}">
                      <a16:creationId xmlns:a16="http://schemas.microsoft.com/office/drawing/2014/main" id="{15C2D4BB-8B78-452B-806A-B26413A02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574">
                  <a:extLst>
                    <a:ext uri="{FF2B5EF4-FFF2-40B4-BE49-F238E27FC236}">
                      <a16:creationId xmlns:a16="http://schemas.microsoft.com/office/drawing/2014/main" id="{0BF3151E-3996-4929-A316-0A04A68D5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575">
                  <a:extLst>
                    <a:ext uri="{FF2B5EF4-FFF2-40B4-BE49-F238E27FC236}">
                      <a16:creationId xmlns:a16="http://schemas.microsoft.com/office/drawing/2014/main" id="{167B6F51-9544-4241-9B24-372302CDC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576">
                  <a:extLst>
                    <a:ext uri="{FF2B5EF4-FFF2-40B4-BE49-F238E27FC236}">
                      <a16:creationId xmlns:a16="http://schemas.microsoft.com/office/drawing/2014/main" id="{3BF23F24-C8D1-4C0D-8470-18175E024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255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577">
                <a:extLst>
                  <a:ext uri="{FF2B5EF4-FFF2-40B4-BE49-F238E27FC236}">
                    <a16:creationId xmlns:a16="http://schemas.microsoft.com/office/drawing/2014/main" id="{DE7DB2D9-2DF3-45F0-9319-068C591C7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2844"/>
                <a:ext cx="2016" cy="288"/>
                <a:chOff x="2772" y="2844"/>
                <a:chExt cx="2016" cy="288"/>
              </a:xfrm>
            </p:grpSpPr>
            <p:sp>
              <p:nvSpPr>
                <p:cNvPr id="50" name="Rectangle 1578">
                  <a:extLst>
                    <a:ext uri="{FF2B5EF4-FFF2-40B4-BE49-F238E27FC236}">
                      <a16:creationId xmlns:a16="http://schemas.microsoft.com/office/drawing/2014/main" id="{04BE18E7-CEC6-4733-8671-DE7F69B8F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579">
                  <a:extLst>
                    <a:ext uri="{FF2B5EF4-FFF2-40B4-BE49-F238E27FC236}">
                      <a16:creationId xmlns:a16="http://schemas.microsoft.com/office/drawing/2014/main" id="{F624D850-DD68-4A5F-92BB-C72456463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580">
                  <a:extLst>
                    <a:ext uri="{FF2B5EF4-FFF2-40B4-BE49-F238E27FC236}">
                      <a16:creationId xmlns:a16="http://schemas.microsoft.com/office/drawing/2014/main" id="{4D550569-F0D3-4398-ABB0-E10092165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581">
                  <a:extLst>
                    <a:ext uri="{FF2B5EF4-FFF2-40B4-BE49-F238E27FC236}">
                      <a16:creationId xmlns:a16="http://schemas.microsoft.com/office/drawing/2014/main" id="{792F1F48-8BDD-481A-9528-1A51B224C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1582">
                  <a:extLst>
                    <a:ext uri="{FF2B5EF4-FFF2-40B4-BE49-F238E27FC236}">
                      <a16:creationId xmlns:a16="http://schemas.microsoft.com/office/drawing/2014/main" id="{210C78AB-8BB9-40A6-91D5-A2E5D2DE6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1583">
                  <a:extLst>
                    <a:ext uri="{FF2B5EF4-FFF2-40B4-BE49-F238E27FC236}">
                      <a16:creationId xmlns:a16="http://schemas.microsoft.com/office/drawing/2014/main" id="{EB3FD87C-7872-419C-AF9C-59215EF1B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584">
                  <a:extLst>
                    <a:ext uri="{FF2B5EF4-FFF2-40B4-BE49-F238E27FC236}">
                      <a16:creationId xmlns:a16="http://schemas.microsoft.com/office/drawing/2014/main" id="{13746AC2-B9CD-4880-9CF7-B01112E48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2844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585">
                <a:extLst>
                  <a:ext uri="{FF2B5EF4-FFF2-40B4-BE49-F238E27FC236}">
                    <a16:creationId xmlns:a16="http://schemas.microsoft.com/office/drawing/2014/main" id="{61111484-2795-461A-9541-33D31DE33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3132"/>
                <a:ext cx="2016" cy="288"/>
                <a:chOff x="2772" y="3132"/>
                <a:chExt cx="2016" cy="288"/>
              </a:xfrm>
            </p:grpSpPr>
            <p:sp>
              <p:nvSpPr>
                <p:cNvPr id="43" name="Rectangle 1586">
                  <a:extLst>
                    <a:ext uri="{FF2B5EF4-FFF2-40B4-BE49-F238E27FC236}">
                      <a16:creationId xmlns:a16="http://schemas.microsoft.com/office/drawing/2014/main" id="{3B16B2E9-DB56-4A02-AD3E-828341CB8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1587">
                  <a:extLst>
                    <a:ext uri="{FF2B5EF4-FFF2-40B4-BE49-F238E27FC236}">
                      <a16:creationId xmlns:a16="http://schemas.microsoft.com/office/drawing/2014/main" id="{AC8D681B-8160-4B60-82B5-E53F603B9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588">
                  <a:extLst>
                    <a:ext uri="{FF2B5EF4-FFF2-40B4-BE49-F238E27FC236}">
                      <a16:creationId xmlns:a16="http://schemas.microsoft.com/office/drawing/2014/main" id="{33B0187D-64B9-42EB-9288-379ED7E31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589">
                  <a:extLst>
                    <a:ext uri="{FF2B5EF4-FFF2-40B4-BE49-F238E27FC236}">
                      <a16:creationId xmlns:a16="http://schemas.microsoft.com/office/drawing/2014/main" id="{6C8DF201-7496-4ECA-86C8-5FA380151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1590">
                  <a:extLst>
                    <a:ext uri="{FF2B5EF4-FFF2-40B4-BE49-F238E27FC236}">
                      <a16:creationId xmlns:a16="http://schemas.microsoft.com/office/drawing/2014/main" id="{FEBD2E0B-1D17-4992-836A-2D635BC70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1591">
                  <a:extLst>
                    <a:ext uri="{FF2B5EF4-FFF2-40B4-BE49-F238E27FC236}">
                      <a16:creationId xmlns:a16="http://schemas.microsoft.com/office/drawing/2014/main" id="{2EC70E1C-488E-4F74-93C2-569B4A59E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1592">
                  <a:extLst>
                    <a:ext uri="{FF2B5EF4-FFF2-40B4-BE49-F238E27FC236}">
                      <a16:creationId xmlns:a16="http://schemas.microsoft.com/office/drawing/2014/main" id="{4F64AF73-A1BF-4AE7-9AD5-1E390A646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132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593">
                <a:extLst>
                  <a:ext uri="{FF2B5EF4-FFF2-40B4-BE49-F238E27FC236}">
                    <a16:creationId xmlns:a16="http://schemas.microsoft.com/office/drawing/2014/main" id="{4844BCF7-0524-427E-839F-4486F8074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3420"/>
                <a:ext cx="2016" cy="288"/>
                <a:chOff x="2772" y="3420"/>
                <a:chExt cx="2016" cy="288"/>
              </a:xfrm>
            </p:grpSpPr>
            <p:sp>
              <p:nvSpPr>
                <p:cNvPr id="36" name="Rectangle 1594">
                  <a:extLst>
                    <a:ext uri="{FF2B5EF4-FFF2-40B4-BE49-F238E27FC236}">
                      <a16:creationId xmlns:a16="http://schemas.microsoft.com/office/drawing/2014/main" id="{352C31A8-83EC-461C-8856-96FA30DF5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595">
                  <a:extLst>
                    <a:ext uri="{FF2B5EF4-FFF2-40B4-BE49-F238E27FC236}">
                      <a16:creationId xmlns:a16="http://schemas.microsoft.com/office/drawing/2014/main" id="{00471C21-BC3C-4F78-92E0-D375E1D8F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596">
                  <a:extLst>
                    <a:ext uri="{FF2B5EF4-FFF2-40B4-BE49-F238E27FC236}">
                      <a16:creationId xmlns:a16="http://schemas.microsoft.com/office/drawing/2014/main" id="{77F2CCB4-D3A8-48A2-9225-D59E0323B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597">
                  <a:extLst>
                    <a:ext uri="{FF2B5EF4-FFF2-40B4-BE49-F238E27FC236}">
                      <a16:creationId xmlns:a16="http://schemas.microsoft.com/office/drawing/2014/main" id="{98CAB002-8999-407F-94CF-6E1D6778D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598">
                  <a:extLst>
                    <a:ext uri="{FF2B5EF4-FFF2-40B4-BE49-F238E27FC236}">
                      <a16:creationId xmlns:a16="http://schemas.microsoft.com/office/drawing/2014/main" id="{5647771E-0A54-405B-9259-0B8F8E422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599">
                  <a:extLst>
                    <a:ext uri="{FF2B5EF4-FFF2-40B4-BE49-F238E27FC236}">
                      <a16:creationId xmlns:a16="http://schemas.microsoft.com/office/drawing/2014/main" id="{519CD587-8FCB-43E2-A653-F549755D7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600">
                  <a:extLst>
                    <a:ext uri="{FF2B5EF4-FFF2-40B4-BE49-F238E27FC236}">
                      <a16:creationId xmlns:a16="http://schemas.microsoft.com/office/drawing/2014/main" id="{72F833CA-FA46-49C7-BA14-47F8C6C2C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42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01">
                <a:extLst>
                  <a:ext uri="{FF2B5EF4-FFF2-40B4-BE49-F238E27FC236}">
                    <a16:creationId xmlns:a16="http://schemas.microsoft.com/office/drawing/2014/main" id="{D4D061EB-1601-47BB-A963-7894BDDCDE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3708"/>
                <a:ext cx="2016" cy="288"/>
                <a:chOff x="2772" y="3708"/>
                <a:chExt cx="2016" cy="288"/>
              </a:xfrm>
            </p:grpSpPr>
            <p:sp>
              <p:nvSpPr>
                <p:cNvPr id="29" name="Rectangle 1602">
                  <a:extLst>
                    <a:ext uri="{FF2B5EF4-FFF2-40B4-BE49-F238E27FC236}">
                      <a16:creationId xmlns:a16="http://schemas.microsoft.com/office/drawing/2014/main" id="{72AE2DB4-ACEB-4208-8BE5-0B2269A52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603">
                  <a:extLst>
                    <a:ext uri="{FF2B5EF4-FFF2-40B4-BE49-F238E27FC236}">
                      <a16:creationId xmlns:a16="http://schemas.microsoft.com/office/drawing/2014/main" id="{B04A9CDA-32C7-4AF6-AA7F-AF3FD34E7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604">
                  <a:extLst>
                    <a:ext uri="{FF2B5EF4-FFF2-40B4-BE49-F238E27FC236}">
                      <a16:creationId xmlns:a16="http://schemas.microsoft.com/office/drawing/2014/main" id="{B8D0C8E9-0ACB-4C64-8BF2-453542A62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605">
                  <a:extLst>
                    <a:ext uri="{FF2B5EF4-FFF2-40B4-BE49-F238E27FC236}">
                      <a16:creationId xmlns:a16="http://schemas.microsoft.com/office/drawing/2014/main" id="{FF46D8F0-C7F4-4F83-89C6-3DB54A8D1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606">
                  <a:extLst>
                    <a:ext uri="{FF2B5EF4-FFF2-40B4-BE49-F238E27FC236}">
                      <a16:creationId xmlns:a16="http://schemas.microsoft.com/office/drawing/2014/main" id="{F3E5009B-0D41-43B9-ACF4-9D23C723B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607">
                  <a:extLst>
                    <a:ext uri="{FF2B5EF4-FFF2-40B4-BE49-F238E27FC236}">
                      <a16:creationId xmlns:a16="http://schemas.microsoft.com/office/drawing/2014/main" id="{200A053F-C6AB-42ED-A1A6-C0E5EB51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608">
                  <a:extLst>
                    <a:ext uri="{FF2B5EF4-FFF2-40B4-BE49-F238E27FC236}">
                      <a16:creationId xmlns:a16="http://schemas.microsoft.com/office/drawing/2014/main" id="{2E030DBA-4F9B-4640-B1BB-E029046C5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70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09">
                <a:extLst>
                  <a:ext uri="{FF2B5EF4-FFF2-40B4-BE49-F238E27FC236}">
                    <a16:creationId xmlns:a16="http://schemas.microsoft.com/office/drawing/2014/main" id="{94FF838B-AAF1-464D-A608-C2F8CF39A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3996"/>
                <a:ext cx="2016" cy="288"/>
                <a:chOff x="2772" y="3996"/>
                <a:chExt cx="2016" cy="288"/>
              </a:xfrm>
            </p:grpSpPr>
            <p:sp>
              <p:nvSpPr>
                <p:cNvPr id="22" name="Rectangle 1610">
                  <a:extLst>
                    <a:ext uri="{FF2B5EF4-FFF2-40B4-BE49-F238E27FC236}">
                      <a16:creationId xmlns:a16="http://schemas.microsoft.com/office/drawing/2014/main" id="{405487E1-CF1A-43E9-B8F8-5AF2ECD46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0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611">
                  <a:extLst>
                    <a:ext uri="{FF2B5EF4-FFF2-40B4-BE49-F238E27FC236}">
                      <a16:creationId xmlns:a16="http://schemas.microsoft.com/office/drawing/2014/main" id="{6D2EC3E9-8886-4025-896A-620B668F9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8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612">
                  <a:extLst>
                    <a:ext uri="{FF2B5EF4-FFF2-40B4-BE49-F238E27FC236}">
                      <a16:creationId xmlns:a16="http://schemas.microsoft.com/office/drawing/2014/main" id="{F369C8CE-2D69-4DC5-8C6E-E211B54D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1613">
                  <a:extLst>
                    <a:ext uri="{FF2B5EF4-FFF2-40B4-BE49-F238E27FC236}">
                      <a16:creationId xmlns:a16="http://schemas.microsoft.com/office/drawing/2014/main" id="{A067B242-C293-455C-B607-A8FDE04B7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1614">
                  <a:extLst>
                    <a:ext uri="{FF2B5EF4-FFF2-40B4-BE49-F238E27FC236}">
                      <a16:creationId xmlns:a16="http://schemas.microsoft.com/office/drawing/2014/main" id="{51825916-8C33-4441-A85A-F4F361CBE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1615">
                  <a:extLst>
                    <a:ext uri="{FF2B5EF4-FFF2-40B4-BE49-F238E27FC236}">
                      <a16:creationId xmlns:a16="http://schemas.microsoft.com/office/drawing/2014/main" id="{A8FD6616-5BB7-4888-8188-A9A144BC2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1616">
                  <a:extLst>
                    <a:ext uri="{FF2B5EF4-FFF2-40B4-BE49-F238E27FC236}">
                      <a16:creationId xmlns:a16="http://schemas.microsoft.com/office/drawing/2014/main" id="{2390B1FD-1FF3-4E68-9520-7B035E391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996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Line 1617">
              <a:extLst>
                <a:ext uri="{FF2B5EF4-FFF2-40B4-BE49-F238E27FC236}">
                  <a16:creationId xmlns:a16="http://schemas.microsoft.com/office/drawing/2014/main" id="{17028948-8FF2-4F8F-8F8F-C69C9FD9D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268"/>
              <a:ext cx="504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618">
              <a:extLst>
                <a:ext uri="{FF2B5EF4-FFF2-40B4-BE49-F238E27FC236}">
                  <a16:creationId xmlns:a16="http://schemas.microsoft.com/office/drawing/2014/main" id="{D96AF91F-BF95-4165-B8C0-5549F9BA7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-180"/>
              <a:ext cx="0" cy="489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0" name="TextBox 939">
            <a:extLst>
              <a:ext uri="{FF2B5EF4-FFF2-40B4-BE49-F238E27FC236}">
                <a16:creationId xmlns:a16="http://schemas.microsoft.com/office/drawing/2014/main" id="{BBA9AF10-E1DB-4C9B-9D8A-00ACA8A76B9F}"/>
              </a:ext>
            </a:extLst>
          </p:cNvPr>
          <p:cNvSpPr txBox="1"/>
          <p:nvPr/>
        </p:nvSpPr>
        <p:spPr>
          <a:xfrm>
            <a:off x="604915" y="2136338"/>
            <a:ext cx="53575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 startAt="3"/>
            </a:pPr>
            <a:r>
              <a:rPr lang="en-US" dirty="0"/>
              <a:t>(We do) Plot and label the following points.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a.  A (0, 4)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b.  B (1, -3)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c.  C (-2, 0)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d.  D (4, 2)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e.  E (-5, -4)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f.   F (1, -2)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DA82CA-1477-4BD0-A193-8FB5D05EC010}"/>
                  </a:ext>
                </a:extLst>
              </p14:cNvPr>
              <p14:cNvContentPartPr/>
              <p14:nvPr/>
            </p14:nvContentPartPr>
            <p14:xfrm>
              <a:off x="9005609" y="2831235"/>
              <a:ext cx="106560" cy="10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DA82CA-1477-4BD0-A193-8FB5D05EC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7969" y="2813595"/>
                <a:ext cx="14220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9" name="Group 898">
            <a:extLst>
              <a:ext uri="{FF2B5EF4-FFF2-40B4-BE49-F238E27FC236}">
                <a16:creationId xmlns:a16="http://schemas.microsoft.com/office/drawing/2014/main" id="{DAECD03D-DA1D-4E11-90BB-8BD324389076}"/>
              </a:ext>
            </a:extLst>
          </p:cNvPr>
          <p:cNvGrpSpPr/>
          <p:nvPr/>
        </p:nvGrpSpPr>
        <p:grpSpPr>
          <a:xfrm>
            <a:off x="9200729" y="2575275"/>
            <a:ext cx="178920" cy="276840"/>
            <a:chOff x="9200729" y="2575275"/>
            <a:chExt cx="1789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97" name="Ink 896">
                  <a:extLst>
                    <a:ext uri="{FF2B5EF4-FFF2-40B4-BE49-F238E27FC236}">
                      <a16:creationId xmlns:a16="http://schemas.microsoft.com/office/drawing/2014/main" id="{C76B35A3-E7E9-4427-B2B9-D9D5D334A2E6}"/>
                    </a:ext>
                  </a:extLst>
                </p14:cNvPr>
                <p14:cNvContentPartPr/>
                <p14:nvPr/>
              </p14:nvContentPartPr>
              <p14:xfrm>
                <a:off x="9220889" y="2575275"/>
                <a:ext cx="158760" cy="276840"/>
              </p14:xfrm>
            </p:contentPart>
          </mc:Choice>
          <mc:Fallback xmlns="">
            <p:pic>
              <p:nvPicPr>
                <p:cNvPr id="897" name="Ink 896">
                  <a:extLst>
                    <a:ext uri="{FF2B5EF4-FFF2-40B4-BE49-F238E27FC236}">
                      <a16:creationId xmlns:a16="http://schemas.microsoft.com/office/drawing/2014/main" id="{C76B35A3-E7E9-4427-B2B9-D9D5D334A2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03249" y="2557275"/>
                  <a:ext cx="194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98" name="Ink 897">
                  <a:extLst>
                    <a:ext uri="{FF2B5EF4-FFF2-40B4-BE49-F238E27FC236}">
                      <a16:creationId xmlns:a16="http://schemas.microsoft.com/office/drawing/2014/main" id="{6D9A62E5-67DF-440A-990A-834F512A808B}"/>
                    </a:ext>
                  </a:extLst>
                </p14:cNvPr>
                <p14:cNvContentPartPr/>
                <p14:nvPr/>
              </p14:nvContentPartPr>
              <p14:xfrm>
                <a:off x="9200729" y="2768235"/>
                <a:ext cx="155880" cy="7200"/>
              </p14:xfrm>
            </p:contentPart>
          </mc:Choice>
          <mc:Fallback xmlns="">
            <p:pic>
              <p:nvPicPr>
                <p:cNvPr id="898" name="Ink 897">
                  <a:extLst>
                    <a:ext uri="{FF2B5EF4-FFF2-40B4-BE49-F238E27FC236}">
                      <a16:creationId xmlns:a16="http://schemas.microsoft.com/office/drawing/2014/main" id="{6D9A62E5-67DF-440A-990A-834F512A80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2729" y="2750595"/>
                  <a:ext cx="1915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1" name="Ink 900">
                <a:extLst>
                  <a:ext uri="{FF2B5EF4-FFF2-40B4-BE49-F238E27FC236}">
                    <a16:creationId xmlns:a16="http://schemas.microsoft.com/office/drawing/2014/main" id="{E69A96EB-43B9-4371-8686-14203BC8E218}"/>
                  </a:ext>
                </a:extLst>
              </p14:cNvPr>
              <p14:cNvContentPartPr/>
              <p14:nvPr/>
            </p14:nvContentPartPr>
            <p14:xfrm>
              <a:off x="8378849" y="4043715"/>
              <a:ext cx="136080" cy="102240"/>
            </p14:xfrm>
          </p:contentPart>
        </mc:Choice>
        <mc:Fallback xmlns="">
          <p:pic>
            <p:nvPicPr>
              <p:cNvPr id="901" name="Ink 900">
                <a:extLst>
                  <a:ext uri="{FF2B5EF4-FFF2-40B4-BE49-F238E27FC236}">
                    <a16:creationId xmlns:a16="http://schemas.microsoft.com/office/drawing/2014/main" id="{E69A96EB-43B9-4371-8686-14203BC8E2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1209" y="4026075"/>
                <a:ext cx="171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E129F57E-4725-4D90-91AF-F75162CC0E8C}"/>
                  </a:ext>
                </a:extLst>
              </p14:cNvPr>
              <p14:cNvContentPartPr/>
              <p14:nvPr/>
            </p14:nvContentPartPr>
            <p14:xfrm>
              <a:off x="8278049" y="3656715"/>
              <a:ext cx="167400" cy="20088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E129F57E-4725-4D90-91AF-F75162CC0E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0409" y="3638715"/>
                <a:ext cx="20304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6" name="Group 905">
            <a:extLst>
              <a:ext uri="{FF2B5EF4-FFF2-40B4-BE49-F238E27FC236}">
                <a16:creationId xmlns:a16="http://schemas.microsoft.com/office/drawing/2014/main" id="{98B7239B-1B36-41FB-9E72-E2D2237637D0}"/>
              </a:ext>
            </a:extLst>
          </p:cNvPr>
          <p:cNvGrpSpPr/>
          <p:nvPr/>
        </p:nvGrpSpPr>
        <p:grpSpPr>
          <a:xfrm>
            <a:off x="10205849" y="3272955"/>
            <a:ext cx="509400" cy="249480"/>
            <a:chOff x="10205849" y="3272955"/>
            <a:chExt cx="5094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03" name="Ink 902">
                  <a:extLst>
                    <a:ext uri="{FF2B5EF4-FFF2-40B4-BE49-F238E27FC236}">
                      <a16:creationId xmlns:a16="http://schemas.microsoft.com/office/drawing/2014/main" id="{5749B77D-6674-4349-B531-1005BDAFA2F1}"/>
                    </a:ext>
                  </a:extLst>
                </p14:cNvPr>
                <p14:cNvContentPartPr/>
                <p14:nvPr/>
              </p14:nvContentPartPr>
              <p14:xfrm>
                <a:off x="10205849" y="3410115"/>
                <a:ext cx="92880" cy="110160"/>
              </p14:xfrm>
            </p:contentPart>
          </mc:Choice>
          <mc:Fallback xmlns="">
            <p:pic>
              <p:nvPicPr>
                <p:cNvPr id="903" name="Ink 902">
                  <a:extLst>
                    <a:ext uri="{FF2B5EF4-FFF2-40B4-BE49-F238E27FC236}">
                      <a16:creationId xmlns:a16="http://schemas.microsoft.com/office/drawing/2014/main" id="{5749B77D-6674-4349-B531-1005BDAFA2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88209" y="3392475"/>
                  <a:ext cx="12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04" name="Ink 903">
                  <a:extLst>
                    <a:ext uri="{FF2B5EF4-FFF2-40B4-BE49-F238E27FC236}">
                      <a16:creationId xmlns:a16="http://schemas.microsoft.com/office/drawing/2014/main" id="{2C39CC96-202B-4A3C-AF57-69694A1BD1CD}"/>
                    </a:ext>
                  </a:extLst>
                </p14:cNvPr>
                <p14:cNvContentPartPr/>
                <p14:nvPr/>
              </p14:nvContentPartPr>
              <p14:xfrm>
                <a:off x="10497089" y="3276555"/>
                <a:ext cx="31680" cy="230040"/>
              </p14:xfrm>
            </p:contentPart>
          </mc:Choice>
          <mc:Fallback xmlns="">
            <p:pic>
              <p:nvPicPr>
                <p:cNvPr id="904" name="Ink 903">
                  <a:extLst>
                    <a:ext uri="{FF2B5EF4-FFF2-40B4-BE49-F238E27FC236}">
                      <a16:creationId xmlns:a16="http://schemas.microsoft.com/office/drawing/2014/main" id="{2C39CC96-202B-4A3C-AF57-69694A1BD1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79449" y="3258555"/>
                  <a:ext cx="67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05" name="Ink 904">
                  <a:extLst>
                    <a:ext uri="{FF2B5EF4-FFF2-40B4-BE49-F238E27FC236}">
                      <a16:creationId xmlns:a16="http://schemas.microsoft.com/office/drawing/2014/main" id="{DA9F8D61-3832-4472-8459-31E288564F2F}"/>
                    </a:ext>
                  </a:extLst>
                </p14:cNvPr>
                <p14:cNvContentPartPr/>
                <p14:nvPr/>
              </p14:nvContentPartPr>
              <p14:xfrm>
                <a:off x="10438769" y="3272955"/>
                <a:ext cx="276480" cy="249480"/>
              </p14:xfrm>
            </p:contentPart>
          </mc:Choice>
          <mc:Fallback xmlns="">
            <p:pic>
              <p:nvPicPr>
                <p:cNvPr id="905" name="Ink 904">
                  <a:extLst>
                    <a:ext uri="{FF2B5EF4-FFF2-40B4-BE49-F238E27FC236}">
                      <a16:creationId xmlns:a16="http://schemas.microsoft.com/office/drawing/2014/main" id="{DA9F8D61-3832-4472-8459-31E288564F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20769" y="3255315"/>
                  <a:ext cx="3121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73360515-C34D-413C-93B3-72DE048CDB8F}"/>
              </a:ext>
            </a:extLst>
          </p:cNvPr>
          <p:cNvGrpSpPr/>
          <p:nvPr/>
        </p:nvGrpSpPr>
        <p:grpSpPr>
          <a:xfrm>
            <a:off x="9296129" y="4334595"/>
            <a:ext cx="430200" cy="735840"/>
            <a:chOff x="9296129" y="4334595"/>
            <a:chExt cx="43020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385723-F01B-4D6E-AC35-E39084CD03E0}"/>
                    </a:ext>
                  </a:extLst>
                </p14:cNvPr>
                <p14:cNvContentPartPr/>
                <p14:nvPr/>
              </p14:nvContentPartPr>
              <p14:xfrm>
                <a:off x="9314849" y="4971075"/>
                <a:ext cx="95400" cy="9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385723-F01B-4D6E-AC35-E39084CD03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97209" y="4953435"/>
                  <a:ext cx="131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BED56C-4EAD-445D-8E90-B615AF0408B9}"/>
                    </a:ext>
                  </a:extLst>
                </p14:cNvPr>
                <p14:cNvContentPartPr/>
                <p14:nvPr/>
              </p14:nvContentPartPr>
              <p14:xfrm>
                <a:off x="9573689" y="4773795"/>
                <a:ext cx="14040" cy="18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BED56C-4EAD-445D-8E90-B615AF0408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56049" y="4756155"/>
                  <a:ext cx="49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6" name="Ink 895">
                  <a:extLst>
                    <a:ext uri="{FF2B5EF4-FFF2-40B4-BE49-F238E27FC236}">
                      <a16:creationId xmlns:a16="http://schemas.microsoft.com/office/drawing/2014/main" id="{8A6F4A5B-FF69-4E75-96E2-95316C8C91BD}"/>
                    </a:ext>
                  </a:extLst>
                </p14:cNvPr>
                <p14:cNvContentPartPr/>
                <p14:nvPr/>
              </p14:nvContentPartPr>
              <p14:xfrm>
                <a:off x="9522209" y="4741395"/>
                <a:ext cx="204120" cy="243720"/>
              </p14:xfrm>
            </p:contentPart>
          </mc:Choice>
          <mc:Fallback xmlns="">
            <p:pic>
              <p:nvPicPr>
                <p:cNvPr id="896" name="Ink 895">
                  <a:extLst>
                    <a:ext uri="{FF2B5EF4-FFF2-40B4-BE49-F238E27FC236}">
                      <a16:creationId xmlns:a16="http://schemas.microsoft.com/office/drawing/2014/main" id="{8A6F4A5B-FF69-4E75-96E2-95316C8C91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4209" y="4723395"/>
                  <a:ext cx="239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08" name="Ink 907">
                  <a:extLst>
                    <a:ext uri="{FF2B5EF4-FFF2-40B4-BE49-F238E27FC236}">
                      <a16:creationId xmlns:a16="http://schemas.microsoft.com/office/drawing/2014/main" id="{81FACE8F-E40C-4BB7-A553-E7718198E79C}"/>
                    </a:ext>
                  </a:extLst>
                </p14:cNvPr>
                <p14:cNvContentPartPr/>
                <p14:nvPr/>
              </p14:nvContentPartPr>
              <p14:xfrm>
                <a:off x="9296129" y="4666155"/>
                <a:ext cx="74880" cy="72000"/>
              </p14:xfrm>
            </p:contentPart>
          </mc:Choice>
          <mc:Fallback xmlns="">
            <p:pic>
              <p:nvPicPr>
                <p:cNvPr id="908" name="Ink 907">
                  <a:extLst>
                    <a:ext uri="{FF2B5EF4-FFF2-40B4-BE49-F238E27FC236}">
                      <a16:creationId xmlns:a16="http://schemas.microsoft.com/office/drawing/2014/main" id="{81FACE8F-E40C-4BB7-A553-E7718198E7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78129" y="4648515"/>
                  <a:ext cx="110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9" name="Ink 908">
                  <a:extLst>
                    <a:ext uri="{FF2B5EF4-FFF2-40B4-BE49-F238E27FC236}">
                      <a16:creationId xmlns:a16="http://schemas.microsoft.com/office/drawing/2014/main" id="{8945B3AC-2983-40AA-8CE3-E67AB7F72A47}"/>
                    </a:ext>
                  </a:extLst>
                </p14:cNvPr>
                <p14:cNvContentPartPr/>
                <p14:nvPr/>
              </p14:nvContentPartPr>
              <p14:xfrm>
                <a:off x="9506369" y="4334595"/>
                <a:ext cx="179640" cy="236880"/>
              </p14:xfrm>
            </p:contentPart>
          </mc:Choice>
          <mc:Fallback xmlns="">
            <p:pic>
              <p:nvPicPr>
                <p:cNvPr id="909" name="Ink 908">
                  <a:extLst>
                    <a:ext uri="{FF2B5EF4-FFF2-40B4-BE49-F238E27FC236}">
                      <a16:creationId xmlns:a16="http://schemas.microsoft.com/office/drawing/2014/main" id="{8945B3AC-2983-40AA-8CE3-E67AB7F72A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88729" y="4316955"/>
                  <a:ext cx="2152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8" name="Group 917">
            <a:extLst>
              <a:ext uri="{FF2B5EF4-FFF2-40B4-BE49-F238E27FC236}">
                <a16:creationId xmlns:a16="http://schemas.microsoft.com/office/drawing/2014/main" id="{5B3D875B-D140-4A40-98FC-98B084E1292F}"/>
              </a:ext>
            </a:extLst>
          </p:cNvPr>
          <p:cNvGrpSpPr/>
          <p:nvPr/>
        </p:nvGrpSpPr>
        <p:grpSpPr>
          <a:xfrm>
            <a:off x="7496489" y="4920805"/>
            <a:ext cx="390600" cy="444960"/>
            <a:chOff x="7496489" y="4920805"/>
            <a:chExt cx="3906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15" name="Ink 914">
                  <a:extLst>
                    <a:ext uri="{FF2B5EF4-FFF2-40B4-BE49-F238E27FC236}">
                      <a16:creationId xmlns:a16="http://schemas.microsoft.com/office/drawing/2014/main" id="{572D6E2B-824A-4479-A6EC-A4A7469EE862}"/>
                    </a:ext>
                  </a:extLst>
                </p14:cNvPr>
                <p14:cNvContentPartPr/>
                <p14:nvPr/>
              </p14:nvContentPartPr>
              <p14:xfrm>
                <a:off x="7496489" y="5279365"/>
                <a:ext cx="73440" cy="86400"/>
              </p14:xfrm>
            </p:contentPart>
          </mc:Choice>
          <mc:Fallback xmlns="">
            <p:pic>
              <p:nvPicPr>
                <p:cNvPr id="915" name="Ink 914">
                  <a:extLst>
                    <a:ext uri="{FF2B5EF4-FFF2-40B4-BE49-F238E27FC236}">
                      <a16:creationId xmlns:a16="http://schemas.microsoft.com/office/drawing/2014/main" id="{572D6E2B-824A-4479-A6EC-A4A7469EE8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78849" y="5261725"/>
                  <a:ext cx="10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16" name="Ink 915">
                  <a:extLst>
                    <a:ext uri="{FF2B5EF4-FFF2-40B4-BE49-F238E27FC236}">
                      <a16:creationId xmlns:a16="http://schemas.microsoft.com/office/drawing/2014/main" id="{77E44F71-2B9E-43AE-850F-168121FA9048}"/>
                    </a:ext>
                  </a:extLst>
                </p14:cNvPr>
                <p14:cNvContentPartPr/>
                <p14:nvPr/>
              </p14:nvContentPartPr>
              <p14:xfrm>
                <a:off x="7700609" y="4920805"/>
                <a:ext cx="186480" cy="265680"/>
              </p14:xfrm>
            </p:contentPart>
          </mc:Choice>
          <mc:Fallback xmlns="">
            <p:pic>
              <p:nvPicPr>
                <p:cNvPr id="916" name="Ink 915">
                  <a:extLst>
                    <a:ext uri="{FF2B5EF4-FFF2-40B4-BE49-F238E27FC236}">
                      <a16:creationId xmlns:a16="http://schemas.microsoft.com/office/drawing/2014/main" id="{77E44F71-2B9E-43AE-850F-168121FA90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82609" y="4903165"/>
                  <a:ext cx="222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17" name="Ink 916">
                  <a:extLst>
                    <a:ext uri="{FF2B5EF4-FFF2-40B4-BE49-F238E27FC236}">
                      <a16:creationId xmlns:a16="http://schemas.microsoft.com/office/drawing/2014/main" id="{68643291-F565-4F61-9E83-BFB77E0F8B13}"/>
                    </a:ext>
                  </a:extLst>
                </p14:cNvPr>
                <p14:cNvContentPartPr/>
                <p14:nvPr/>
              </p14:nvContentPartPr>
              <p14:xfrm>
                <a:off x="7712489" y="5037805"/>
                <a:ext cx="143280" cy="56880"/>
              </p14:xfrm>
            </p:contentPart>
          </mc:Choice>
          <mc:Fallback xmlns="">
            <p:pic>
              <p:nvPicPr>
                <p:cNvPr id="917" name="Ink 916">
                  <a:extLst>
                    <a:ext uri="{FF2B5EF4-FFF2-40B4-BE49-F238E27FC236}">
                      <a16:creationId xmlns:a16="http://schemas.microsoft.com/office/drawing/2014/main" id="{68643291-F565-4F61-9E83-BFB77E0F8B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94849" y="5020165"/>
                  <a:ext cx="17892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093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Order of Operations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pic>
        <p:nvPicPr>
          <p:cNvPr id="5122" name="Picture 2" descr="Unit 1- Order of Operations">
            <a:extLst>
              <a:ext uri="{FF2B5EF4-FFF2-40B4-BE49-F238E27FC236}">
                <a16:creationId xmlns:a16="http://schemas.microsoft.com/office/drawing/2014/main" id="{124BAF09-7F18-4D71-95BD-C97CC560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3" y="1402091"/>
            <a:ext cx="6485618" cy="50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870E2DF-1919-4EF2-A513-09304C069962}"/>
                  </a:ext>
                </a:extLst>
              </p14:cNvPr>
              <p14:cNvContentPartPr/>
              <p14:nvPr/>
            </p14:nvContentPartPr>
            <p14:xfrm>
              <a:off x="2288009" y="5914995"/>
              <a:ext cx="152280" cy="18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870E2DF-1919-4EF2-A513-09304C069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009" y="5806995"/>
                <a:ext cx="259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123981-95D4-4372-B28D-508675C59D50}"/>
                  </a:ext>
                </a:extLst>
              </p14:cNvPr>
              <p14:cNvContentPartPr/>
              <p14:nvPr/>
            </p14:nvContentPartPr>
            <p14:xfrm>
              <a:off x="2328329" y="5848755"/>
              <a:ext cx="6061320" cy="158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123981-95D4-4372-B28D-508675C59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4329" y="5740755"/>
                <a:ext cx="6168960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3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Order of Operations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A27A8-1C77-4DDA-8F64-B1666033284B}"/>
                  </a:ext>
                </a:extLst>
              </p:cNvPr>
              <p:cNvSpPr/>
              <p:nvPr/>
            </p:nvSpPr>
            <p:spPr>
              <a:xfrm>
                <a:off x="646111" y="1990015"/>
                <a:ext cx="6096000" cy="40778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 (We do) Evaluate each expression.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30−3)÷3</m:t>
                    </m:r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dirty="0"/>
                  <a:t>___________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8÷2(2+2)</m:t>
                    </m:r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dirty="0"/>
                  <a:t>___________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c.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÷2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dirty="0"/>
                  <a:t>___________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4−1+16 ÷4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×3</m:t>
                    </m:r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/>
                  <a:t>___________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e.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(5−2)(2)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dirty="0"/>
                  <a:t>___________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A27A8-1C77-4DDA-8F64-B16660332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1990015"/>
                <a:ext cx="6096000" cy="4077848"/>
              </a:xfrm>
              <a:prstGeom prst="rect">
                <a:avLst/>
              </a:prstGeom>
              <a:blipFill>
                <a:blip r:embed="rId3"/>
                <a:stretch>
                  <a:fillRect l="-900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5FA1642-C4A6-4D9E-9AEC-A87A2AF49C28}"/>
              </a:ext>
            </a:extLst>
          </p:cNvPr>
          <p:cNvSpPr txBox="1"/>
          <p:nvPr/>
        </p:nvSpPr>
        <p:spPr>
          <a:xfrm>
            <a:off x="4789715" y="24819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8520-0ED9-4E19-805B-0128F4A81D23}"/>
              </a:ext>
            </a:extLst>
          </p:cNvPr>
          <p:cNvSpPr txBox="1"/>
          <p:nvPr/>
        </p:nvSpPr>
        <p:spPr>
          <a:xfrm>
            <a:off x="4789715" y="3059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B71CB-4C31-44B7-A8FC-C1D5447B52AB}"/>
              </a:ext>
            </a:extLst>
          </p:cNvPr>
          <p:cNvSpPr txBox="1"/>
          <p:nvPr/>
        </p:nvSpPr>
        <p:spPr>
          <a:xfrm>
            <a:off x="4789715" y="37003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A07CC-ED0E-4F66-8F28-1ACF7ECB1FA9}"/>
              </a:ext>
            </a:extLst>
          </p:cNvPr>
          <p:cNvSpPr txBox="1"/>
          <p:nvPr/>
        </p:nvSpPr>
        <p:spPr>
          <a:xfrm>
            <a:off x="4804229" y="42565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A6C59-10B1-4BB6-8D84-3D06219CEE1D}"/>
              </a:ext>
            </a:extLst>
          </p:cNvPr>
          <p:cNvSpPr/>
          <p:nvPr/>
        </p:nvSpPr>
        <p:spPr>
          <a:xfrm>
            <a:off x="4868349" y="495555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347D-71D0-4E35-9486-82D173493865}"/>
              </a:ext>
            </a:extLst>
          </p:cNvPr>
          <p:cNvSpPr txBox="1"/>
          <p:nvPr/>
        </p:nvSpPr>
        <p:spPr>
          <a:xfrm>
            <a:off x="646111" y="145660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696A4-27F4-4349-B485-2E9DEB57FF1F}"/>
                  </a:ext>
                </a:extLst>
              </p14:cNvPr>
              <p14:cNvContentPartPr/>
              <p14:nvPr/>
            </p14:nvContentPartPr>
            <p14:xfrm>
              <a:off x="6561000" y="2411640"/>
              <a:ext cx="3139200" cy="325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696A4-27F4-4349-B485-2E9DEB57FF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1640" y="2402280"/>
                <a:ext cx="3157920" cy="32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57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9C815-8F53-4445-A8F6-313C60C2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293" y="1333954"/>
            <a:ext cx="7741364" cy="52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9C815-8F53-4445-A8F6-313C60C2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293" y="1333954"/>
            <a:ext cx="7741364" cy="52432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61891F-6231-4F25-8F8B-CF352C506847}"/>
              </a:ext>
            </a:extLst>
          </p:cNvPr>
          <p:cNvGrpSpPr/>
          <p:nvPr/>
        </p:nvGrpSpPr>
        <p:grpSpPr>
          <a:xfrm>
            <a:off x="2722889" y="1848219"/>
            <a:ext cx="295200" cy="185760"/>
            <a:chOff x="2722889" y="1848219"/>
            <a:chExt cx="2952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502276-BFFC-40F5-AD3B-55671AA2E8ED}"/>
                    </a:ext>
                  </a:extLst>
                </p14:cNvPr>
                <p14:cNvContentPartPr/>
                <p14:nvPr/>
              </p14:nvContentPartPr>
              <p14:xfrm>
                <a:off x="2722889" y="1934619"/>
                <a:ext cx="89640" cy="9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502276-BFFC-40F5-AD3B-55671AA2E8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13889" y="1925619"/>
                  <a:ext cx="10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791E27-2433-49A9-BF12-6944EC7085F1}"/>
                    </a:ext>
                  </a:extLst>
                </p14:cNvPr>
                <p14:cNvContentPartPr/>
                <p14:nvPr/>
              </p14:nvContentPartPr>
              <p14:xfrm>
                <a:off x="2914409" y="1848219"/>
                <a:ext cx="103680" cy="18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791E27-2433-49A9-BF12-6944EC7085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5409" y="1839236"/>
                  <a:ext cx="121320" cy="2033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7815CD-A64D-4069-BE77-F2807E8F6CD0}"/>
              </a:ext>
            </a:extLst>
          </p:cNvPr>
          <p:cNvGrpSpPr/>
          <p:nvPr/>
        </p:nvGrpSpPr>
        <p:grpSpPr>
          <a:xfrm>
            <a:off x="4424249" y="1852179"/>
            <a:ext cx="409680" cy="203040"/>
            <a:chOff x="4424249" y="1852179"/>
            <a:chExt cx="4096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1B6EFD-54A7-4C63-9621-561027049492}"/>
                    </a:ext>
                  </a:extLst>
                </p14:cNvPr>
                <p14:cNvContentPartPr/>
                <p14:nvPr/>
              </p14:nvContentPartPr>
              <p14:xfrm>
                <a:off x="4424249" y="1939299"/>
                <a:ext cx="10296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1B6EFD-54A7-4C63-9621-5610270494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15249" y="1929799"/>
                  <a:ext cx="120600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31296C-CA8A-4BDA-9F02-E2F98A50E8BE}"/>
                    </a:ext>
                  </a:extLst>
                </p14:cNvPr>
                <p14:cNvContentPartPr/>
                <p14:nvPr/>
              </p14:nvContentPartPr>
              <p14:xfrm>
                <a:off x="4625849" y="1868379"/>
                <a:ext cx="10440" cy="18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31296C-CA8A-4BDA-9F02-E2F98A50E8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16849" y="1859379"/>
                  <a:ext cx="2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13DF3D-49D7-4A66-9EA9-5B81169CAF57}"/>
                    </a:ext>
                  </a:extLst>
                </p14:cNvPr>
                <p14:cNvContentPartPr/>
                <p14:nvPr/>
              </p14:nvContentPartPr>
              <p14:xfrm>
                <a:off x="4719449" y="1852179"/>
                <a:ext cx="114480" cy="19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13DF3D-49D7-4A66-9EA9-5B81169CAF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10449" y="1843196"/>
                  <a:ext cx="132120" cy="2123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BFDEB3-25E9-4F0D-9217-9C2B85D313DC}"/>
              </a:ext>
            </a:extLst>
          </p:cNvPr>
          <p:cNvGrpSpPr/>
          <p:nvPr/>
        </p:nvGrpSpPr>
        <p:grpSpPr>
          <a:xfrm>
            <a:off x="6075209" y="1897179"/>
            <a:ext cx="511560" cy="194760"/>
            <a:chOff x="6075209" y="1897179"/>
            <a:chExt cx="5115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530700-4317-408A-BCC9-47E05B090F3A}"/>
                    </a:ext>
                  </a:extLst>
                </p14:cNvPr>
                <p14:cNvContentPartPr/>
                <p14:nvPr/>
              </p14:nvContentPartPr>
              <p14:xfrm>
                <a:off x="6075209" y="1956219"/>
                <a:ext cx="11412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530700-4317-408A-BCC9-47E05B090F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66209" y="1947219"/>
                  <a:ext cx="13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4F8420-22F2-4526-925E-1459958256C2}"/>
                    </a:ext>
                  </a:extLst>
                </p14:cNvPr>
                <p14:cNvContentPartPr/>
                <p14:nvPr/>
              </p14:nvContentPartPr>
              <p14:xfrm>
                <a:off x="6281849" y="1909779"/>
                <a:ext cx="9000" cy="16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4F8420-22F2-4526-925E-1459958256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2849" y="1900779"/>
                  <a:ext cx="26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3AD05D-2D55-4E18-B5BB-6DD248E36974}"/>
                    </a:ext>
                  </a:extLst>
                </p14:cNvPr>
                <p14:cNvContentPartPr/>
                <p14:nvPr/>
              </p14:nvContentPartPr>
              <p14:xfrm>
                <a:off x="6377969" y="1897179"/>
                <a:ext cx="208800" cy="19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3AD05D-2D55-4E18-B5BB-6DD248E369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68969" y="1888179"/>
                  <a:ext cx="2264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447111-8CAB-4EBA-A11D-CF81A742E820}"/>
              </a:ext>
            </a:extLst>
          </p:cNvPr>
          <p:cNvGrpSpPr/>
          <p:nvPr/>
        </p:nvGrpSpPr>
        <p:grpSpPr>
          <a:xfrm>
            <a:off x="4424969" y="2746419"/>
            <a:ext cx="769680" cy="233280"/>
            <a:chOff x="4424969" y="2746419"/>
            <a:chExt cx="76968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400654-AAF1-4255-B633-65CC70CAC904}"/>
                    </a:ext>
                  </a:extLst>
                </p14:cNvPr>
                <p14:cNvContentPartPr/>
                <p14:nvPr/>
              </p14:nvContentPartPr>
              <p14:xfrm>
                <a:off x="4424969" y="2823819"/>
                <a:ext cx="136440" cy="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400654-AAF1-4255-B633-65CC70CAC9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5945" y="2815319"/>
                  <a:ext cx="154127" cy="2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656C08-BC94-4A38-BAF6-2956CDFFACE6}"/>
                    </a:ext>
                  </a:extLst>
                </p14:cNvPr>
                <p14:cNvContentPartPr/>
                <p14:nvPr/>
              </p14:nvContentPartPr>
              <p14:xfrm>
                <a:off x="4661129" y="2779539"/>
                <a:ext cx="131760" cy="20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656C08-BC94-4A38-BAF6-2956CDFFAC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2154" y="2770539"/>
                  <a:ext cx="149352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BF0A64-5FA8-4318-B07F-C14E6D013FB4}"/>
                    </a:ext>
                  </a:extLst>
                </p14:cNvPr>
                <p14:cNvContentPartPr/>
                <p14:nvPr/>
              </p14:nvContentPartPr>
              <p14:xfrm>
                <a:off x="4873529" y="2926419"/>
                <a:ext cx="792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BF0A64-5FA8-4318-B07F-C14E6D013F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4529" y="2917028"/>
                  <a:ext cx="25560" cy="27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7968D1-5E68-470C-BBCD-915B0C15CDDB}"/>
                    </a:ext>
                  </a:extLst>
                </p14:cNvPr>
                <p14:cNvContentPartPr/>
                <p14:nvPr/>
              </p14:nvContentPartPr>
              <p14:xfrm>
                <a:off x="4958849" y="2784219"/>
                <a:ext cx="12240" cy="16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7968D1-5E68-470C-BBCD-915B0C15CD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9849" y="2775219"/>
                  <a:ext cx="2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7BF124-405F-42E3-9A6E-1668A26D5157}"/>
                    </a:ext>
                  </a:extLst>
                </p14:cNvPr>
                <p14:cNvContentPartPr/>
                <p14:nvPr/>
              </p14:nvContentPartPr>
              <p14:xfrm>
                <a:off x="5041649" y="2746419"/>
                <a:ext cx="153000" cy="19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7BF124-405F-42E3-9A6E-1668A26D51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32649" y="2737435"/>
                  <a:ext cx="170640" cy="2148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E32A9C-337F-4B0F-A605-7E3F67207A97}"/>
              </a:ext>
            </a:extLst>
          </p:cNvPr>
          <p:cNvGrpSpPr/>
          <p:nvPr/>
        </p:nvGrpSpPr>
        <p:grpSpPr>
          <a:xfrm>
            <a:off x="7948649" y="2697099"/>
            <a:ext cx="404280" cy="266760"/>
            <a:chOff x="7948649" y="2697099"/>
            <a:chExt cx="4042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A82A45-BCEF-4CFF-A539-3FA27ACDB912}"/>
                    </a:ext>
                  </a:extLst>
                </p14:cNvPr>
                <p14:cNvContentPartPr/>
                <p14:nvPr/>
              </p14:nvContentPartPr>
              <p14:xfrm>
                <a:off x="7948649" y="2708619"/>
                <a:ext cx="11160" cy="18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A82A45-BCEF-4CFF-A539-3FA27ACDB9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39649" y="2699602"/>
                  <a:ext cx="28800" cy="204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C14319-A25C-4B3B-AC5F-F1AE242B85DB}"/>
                    </a:ext>
                  </a:extLst>
                </p14:cNvPr>
                <p14:cNvContentPartPr/>
                <p14:nvPr/>
              </p14:nvContentPartPr>
              <p14:xfrm>
                <a:off x="8038649" y="2707539"/>
                <a:ext cx="11844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C14319-A25C-4B3B-AC5F-F1AE242B85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29649" y="2698539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320846-4774-49C0-9BE8-645F420BF589}"/>
                    </a:ext>
                  </a:extLst>
                </p14:cNvPr>
                <p14:cNvContentPartPr/>
                <p14:nvPr/>
              </p14:nvContentPartPr>
              <p14:xfrm>
                <a:off x="8123609" y="2700699"/>
                <a:ext cx="21240" cy="263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320846-4774-49C0-9BE8-645F420BF5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14454" y="2691711"/>
                  <a:ext cx="39184" cy="280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9CF3FA-B68B-4987-94F5-DB92CEED1432}"/>
                    </a:ext>
                  </a:extLst>
                </p14:cNvPr>
                <p14:cNvContentPartPr/>
                <p14:nvPr/>
              </p14:nvContentPartPr>
              <p14:xfrm>
                <a:off x="8184089" y="2697099"/>
                <a:ext cx="168840" cy="253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9CF3FA-B68B-4987-94F5-DB92CEED14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75070" y="2688086"/>
                  <a:ext cx="186518" cy="2707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33B29D-D932-4815-9782-767A9665778E}"/>
              </a:ext>
            </a:extLst>
          </p:cNvPr>
          <p:cNvGrpSpPr/>
          <p:nvPr/>
        </p:nvGrpSpPr>
        <p:grpSpPr>
          <a:xfrm>
            <a:off x="7081409" y="4086339"/>
            <a:ext cx="333000" cy="311760"/>
            <a:chOff x="7081409" y="4086339"/>
            <a:chExt cx="3330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475402-048F-4565-8F90-E6D0D151E541}"/>
                    </a:ext>
                  </a:extLst>
                </p14:cNvPr>
                <p14:cNvContentPartPr/>
                <p14:nvPr/>
              </p14:nvContentPartPr>
              <p14:xfrm>
                <a:off x="7324049" y="4316739"/>
                <a:ext cx="83160" cy="7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475402-048F-4565-8F90-E6D0D151E5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15049" y="4307697"/>
                  <a:ext cx="100800" cy="9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1D642E-707E-4D77-8E87-CEC9CDEB2F00}"/>
                    </a:ext>
                  </a:extLst>
                </p14:cNvPr>
                <p14:cNvContentPartPr/>
                <p14:nvPr/>
              </p14:nvContentPartPr>
              <p14:xfrm>
                <a:off x="7321889" y="4302699"/>
                <a:ext cx="92520" cy="9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1D642E-707E-4D77-8E87-CEC9CDEB2F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2889" y="4293699"/>
                  <a:ext cx="11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2DBF52-C5F8-4B85-BD9E-BC31BE96612D}"/>
                    </a:ext>
                  </a:extLst>
                </p14:cNvPr>
                <p14:cNvContentPartPr/>
                <p14:nvPr/>
              </p14:nvContentPartPr>
              <p14:xfrm>
                <a:off x="7081409" y="4086339"/>
                <a:ext cx="162720" cy="22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2DBF52-C5F8-4B85-BD9E-BC31BE9661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72409" y="4077339"/>
                  <a:ext cx="18036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93B59E5-61C9-4F83-AC3B-A446364A2B2C}"/>
                  </a:ext>
                </a:extLst>
              </p14:cNvPr>
              <p14:cNvContentPartPr/>
              <p14:nvPr/>
            </p14:nvContentPartPr>
            <p14:xfrm>
              <a:off x="8166449" y="5578539"/>
              <a:ext cx="99720" cy="9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93B59E5-61C9-4F83-AC3B-A446364A2B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57449" y="5569503"/>
                <a:ext cx="117360" cy="108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49F68A-A8C4-4486-836B-2CEA5C249639}"/>
                  </a:ext>
                </a:extLst>
              </p14:cNvPr>
              <p14:cNvContentPartPr/>
              <p14:nvPr/>
            </p14:nvContentPartPr>
            <p14:xfrm>
              <a:off x="7586849" y="5451819"/>
              <a:ext cx="99000" cy="94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49F68A-A8C4-4486-836B-2CEA5C2496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77816" y="5442819"/>
                <a:ext cx="116704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8A35DF7-BCE4-4F05-8072-D2DC272D8497}"/>
                  </a:ext>
                </a:extLst>
              </p14:cNvPr>
              <p14:cNvContentPartPr/>
              <p14:nvPr/>
            </p14:nvContentPartPr>
            <p14:xfrm>
              <a:off x="7440329" y="5431659"/>
              <a:ext cx="90360" cy="91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8A35DF7-BCE4-4F05-8072-D2DC272D849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31329" y="5422623"/>
                <a:ext cx="108000" cy="10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6593060-B0FF-4008-9E26-0E4B3A42D01A}"/>
                  </a:ext>
                </a:extLst>
              </p14:cNvPr>
              <p14:cNvContentPartPr/>
              <p14:nvPr/>
            </p14:nvContentPartPr>
            <p14:xfrm>
              <a:off x="7711409" y="5203059"/>
              <a:ext cx="148680" cy="208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6593060-B0FF-4008-9E26-0E4B3A42D0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02409" y="5194059"/>
                <a:ext cx="166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A8D9999-1C01-4062-BBFC-3038EEB234F9}"/>
                  </a:ext>
                </a:extLst>
              </p14:cNvPr>
              <p14:cNvContentPartPr/>
              <p14:nvPr/>
            </p14:nvContentPartPr>
            <p14:xfrm>
              <a:off x="7331609" y="5219619"/>
              <a:ext cx="159840" cy="204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A8D9999-1C01-4062-BBFC-3038EEB234F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22609" y="5210619"/>
                <a:ext cx="177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3A1976C-8C3E-43DF-8AFE-E73F63DAD7A9}"/>
                  </a:ext>
                </a:extLst>
              </p14:cNvPr>
              <p14:cNvContentPartPr/>
              <p14:nvPr/>
            </p14:nvContentPartPr>
            <p14:xfrm>
              <a:off x="2266769" y="4900659"/>
              <a:ext cx="128520" cy="298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3A1976C-8C3E-43DF-8AFE-E73F63DAD7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57769" y="4891670"/>
                <a:ext cx="146160" cy="31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C18A271-26D0-45BF-B9D0-014CB0BF7519}"/>
                  </a:ext>
                </a:extLst>
              </p14:cNvPr>
              <p14:cNvContentPartPr/>
              <p14:nvPr/>
            </p14:nvContentPartPr>
            <p14:xfrm>
              <a:off x="4278089" y="4921539"/>
              <a:ext cx="250920" cy="236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C18A271-26D0-45BF-B9D0-014CB0BF75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9089" y="4912539"/>
                <a:ext cx="26856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C221C7D-49BD-4F45-9B64-ACC9613B7758}"/>
              </a:ext>
            </a:extLst>
          </p:cNvPr>
          <p:cNvGrpSpPr/>
          <p:nvPr/>
        </p:nvGrpSpPr>
        <p:grpSpPr>
          <a:xfrm>
            <a:off x="8216129" y="5398179"/>
            <a:ext cx="271440" cy="192240"/>
            <a:chOff x="8216129" y="5398179"/>
            <a:chExt cx="2714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B2021E-E84D-4F6C-B726-380D5CC05D67}"/>
                    </a:ext>
                  </a:extLst>
                </p14:cNvPr>
                <p14:cNvContentPartPr/>
                <p14:nvPr/>
              </p14:nvContentPartPr>
              <p14:xfrm>
                <a:off x="8363729" y="5405019"/>
                <a:ext cx="22680" cy="185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B2021E-E84D-4F6C-B726-380D5CC05D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54870" y="5396036"/>
                  <a:ext cx="40044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ACBDFD-4AA8-4337-99E4-3DC8D8CAC8B7}"/>
                    </a:ext>
                  </a:extLst>
                </p14:cNvPr>
                <p14:cNvContentPartPr/>
                <p14:nvPr/>
              </p14:nvContentPartPr>
              <p14:xfrm>
                <a:off x="8216129" y="5398179"/>
                <a:ext cx="27144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ACBDFD-4AA8-4337-99E4-3DC8D8CAC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07129" y="5389179"/>
                  <a:ext cx="28908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523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07E8DF-7CCD-4B4A-8DE5-E45DD50C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THIS WEEK’S ASSIGNMENTS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79C0-3EE6-4DCB-83CE-6E1E6DB8C52C}"/>
              </a:ext>
            </a:extLst>
          </p:cNvPr>
          <p:cNvSpPr txBox="1"/>
          <p:nvPr/>
        </p:nvSpPr>
        <p:spPr>
          <a:xfrm>
            <a:off x="1733923" y="1541013"/>
            <a:ext cx="722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check TEAMS and DELTA MATH regularly for assignments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E2E1B-605F-423F-A5FC-5911B5F85494}"/>
              </a:ext>
            </a:extLst>
          </p:cNvPr>
          <p:cNvSpPr txBox="1"/>
          <p:nvPr/>
        </p:nvSpPr>
        <p:spPr>
          <a:xfrm>
            <a:off x="646111" y="2315242"/>
            <a:ext cx="5331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Info/Syllabus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Bell work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Delta Math “Pre-Algebra/Algebra Review”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217"/>
          </a:xfrm>
        </p:spPr>
        <p:txBody>
          <a:bodyPr/>
          <a:lstStyle/>
          <a:p>
            <a:r>
              <a:rPr lang="en-US" dirty="0"/>
              <a:t>Weekly Overview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3659" y="1972498"/>
            <a:ext cx="2588358" cy="35669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Navigate TEAMS &amp; OneNote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85888" y="1972498"/>
            <a:ext cx="2427155" cy="377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Lessons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Review: Rules of Integers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Review: Rounding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Review: Graphing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Review: Order of Operations</a:t>
            </a:r>
          </a:p>
          <a:p>
            <a:endParaRPr lang="en-US" dirty="0"/>
          </a:p>
        </p:txBody>
      </p:sp>
      <p:pic>
        <p:nvPicPr>
          <p:cNvPr id="6" name="Picture 5" descr="C:\Users\cartertn2\AppData\Local\Microsoft\Windows\INetCache\Content.MSO\C30EDC4.tmp">
            <a:extLst>
              <a:ext uri="{FF2B5EF4-FFF2-40B4-BE49-F238E27FC236}">
                <a16:creationId xmlns:a16="http://schemas.microsoft.com/office/drawing/2014/main" id="{87190A43-D2D5-4FD7-AC76-75B16235A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6" y="0"/>
            <a:ext cx="1241771" cy="122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16CA79B-1F2D-4876-BAC0-B788EDA89E8E}"/>
              </a:ext>
            </a:extLst>
          </p:cNvPr>
          <p:cNvSpPr txBox="1">
            <a:spLocks/>
          </p:cNvSpPr>
          <p:nvPr/>
        </p:nvSpPr>
        <p:spPr>
          <a:xfrm>
            <a:off x="6639088" y="1972497"/>
            <a:ext cx="290247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Syllabus &amp; Student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Delta 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Practice Problems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Bell Work</a:t>
            </a:r>
          </a:p>
        </p:txBody>
      </p:sp>
      <p:pic>
        <p:nvPicPr>
          <p:cNvPr id="10" name="Picture 10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B1257A-CFC3-4394-A324-B6E4FD10BBC3}"/>
              </a:ext>
            </a:extLst>
          </p:cNvPr>
          <p:cNvSpPr/>
          <p:nvPr/>
        </p:nvSpPr>
        <p:spPr>
          <a:xfrm>
            <a:off x="646111" y="1619441"/>
            <a:ext cx="10220672" cy="455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What are your mathematical goals for this year?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Describe one of your strengths mathematically.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Describe one of your weaknesses mathematically.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4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990"/>
          </a:xfrm>
        </p:spPr>
        <p:txBody>
          <a:bodyPr/>
          <a:lstStyle/>
          <a:p>
            <a:r>
              <a:rPr lang="en-US" dirty="0"/>
              <a:t>Pre-Algebra/Algebra Review   Objectives       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475071" y="2205037"/>
            <a:ext cx="9821868" cy="420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 can add, subtract, multiply and divide integers without procedural errors.</a:t>
            </a:r>
          </a:p>
          <a:p>
            <a:endParaRPr lang="en-US" dirty="0"/>
          </a:p>
          <a:p>
            <a:r>
              <a:rPr lang="en-US" dirty="0">
                <a:ea typeface="+mj-lt"/>
                <a:cs typeface="+mj-lt"/>
              </a:rPr>
              <a:t>I can round rational numbers to the indicated place indicated with no procedural errors.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2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Rules of Integers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pic>
        <p:nvPicPr>
          <p:cNvPr id="1026" name="Picture 2" descr="Integer Rules Songs (examples, solutions, videos, worksheets ...">
            <a:extLst>
              <a:ext uri="{FF2B5EF4-FFF2-40B4-BE49-F238E27FC236}">
                <a16:creationId xmlns:a16="http://schemas.microsoft.com/office/drawing/2014/main" id="{26C0169F-A760-4851-9E25-FD6D6D5E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354764"/>
            <a:ext cx="7631484" cy="52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33543-CD70-498D-AB87-5E20EAE27A34}"/>
                  </a:ext>
                </a:extLst>
              </p14:cNvPr>
              <p14:cNvContentPartPr/>
              <p14:nvPr/>
            </p14:nvContentPartPr>
            <p14:xfrm>
              <a:off x="7801920" y="2711160"/>
              <a:ext cx="1954440" cy="76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33543-CD70-498D-AB87-5E20EAE27A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000" y="2476440"/>
                <a:ext cx="7272720" cy="24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7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Rules of Integers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3990B-21A2-43C9-A4CE-CBF419848E12}"/>
                  </a:ext>
                </a:extLst>
              </p:cNvPr>
              <p:cNvSpPr txBox="1"/>
              <p:nvPr/>
            </p:nvSpPr>
            <p:spPr>
              <a:xfrm>
                <a:off x="640332" y="2034935"/>
                <a:ext cx="11125199" cy="452431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dirty="0"/>
              </a:p>
              <a:p>
                <a:pPr marL="342900" lvl="0" indent="-342900">
                  <a:buAutoNum type="arabicPeriod"/>
                </a:pPr>
                <a:r>
                  <a:rPr lang="en-US" dirty="0"/>
                  <a:t>(We do) Evaluate the following expressions using integer rules.</a:t>
                </a:r>
              </a:p>
              <a:p>
                <a:pPr lvl="0"/>
                <a:r>
                  <a:rPr lang="en-US" dirty="0"/>
                  <a:t>	a.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5+ −3</m:t>
                    </m:r>
                  </m:oMath>
                </a14:m>
                <a:r>
                  <a:rPr lang="en-US" dirty="0"/>
                  <a:t>				b.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8+ −11</m:t>
                    </m:r>
                  </m:oMath>
                </a14:m>
                <a:r>
                  <a:rPr lang="en-US" dirty="0"/>
                  <a:t>				c.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−10+ −3</m:t>
                    </m:r>
                  </m:oMath>
                </a14:m>
                <a:r>
                  <a:rPr lang="en-US" dirty="0"/>
                  <a:t>			d.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2−( −3)</m:t>
                    </m:r>
                  </m:oMath>
                </a14:m>
                <a:r>
                  <a:rPr lang="en-US" dirty="0"/>
                  <a:t>					</a:t>
                </a:r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r>
                  <a:rPr lang="en-US" dirty="0"/>
                  <a:t>	e.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−3−(−5)</m:t>
                    </m:r>
                  </m:oMath>
                </a14:m>
                <a:r>
                  <a:rPr lang="en-US" dirty="0"/>
                  <a:t>			f.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4( −3)</m:t>
                    </m:r>
                  </m:oMath>
                </a14:m>
                <a:r>
                  <a:rPr lang="en-US" dirty="0"/>
                  <a:t>				g.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−12÷ −3</m:t>
                    </m:r>
                  </m:oMath>
                </a14:m>
                <a:r>
                  <a:rPr lang="en-US" dirty="0"/>
                  <a:t>			h.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dirty="0"/>
              </a:p>
              <a:p>
                <a:pPr lvl="0"/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  <a:p>
                <a:r>
                  <a:rPr lang="en-US" dirty="0">
                    <a:ea typeface="+mn-lt"/>
                    <a:cs typeface="+mn-lt"/>
                  </a:rPr>
                  <a:t>                                                                                                          </a:t>
                </a:r>
              </a:p>
              <a:p>
                <a:r>
                  <a:rPr lang="en-US" dirty="0">
                    <a:ea typeface="+mn-lt"/>
                    <a:cs typeface="+mn-lt"/>
                  </a:rPr>
                  <a:t>  </a:t>
                </a:r>
                <a:endParaRPr lang="en-US" dirty="0"/>
              </a:p>
              <a:p>
                <a:r>
                  <a:rPr lang="en-US" dirty="0">
                    <a:ea typeface="+mn-lt"/>
                    <a:cs typeface="+mn-lt"/>
                  </a:rPr>
                  <a:t>                                                          </a:t>
                </a:r>
              </a:p>
              <a:p>
                <a:r>
                  <a:rPr lang="en-US" dirty="0">
                    <a:ea typeface="+mn-lt"/>
                    <a:cs typeface="+mn-lt"/>
                  </a:rPr>
                  <a:t>  </a:t>
                </a:r>
                <a:endParaRPr lang="en-US" dirty="0"/>
              </a:p>
              <a:p>
                <a:r>
                  <a:rPr lang="en-US" dirty="0">
                    <a:ea typeface="+mn-lt"/>
                    <a:cs typeface="+mn-lt"/>
                  </a:rPr>
                  <a:t>  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3990B-21A2-43C9-A4CE-CBF41984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2" y="2034935"/>
                <a:ext cx="11125199" cy="4524315"/>
              </a:xfrm>
              <a:prstGeom prst="rect">
                <a:avLst/>
              </a:prstGeom>
              <a:blipFill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2BD54B-EE6B-42EF-AC6F-E7EC2AE7E9FA}"/>
              </a:ext>
            </a:extLst>
          </p:cNvPr>
          <p:cNvSpPr txBox="1"/>
          <p:nvPr/>
        </p:nvSpPr>
        <p:spPr>
          <a:xfrm>
            <a:off x="1856377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0674A-2A32-48EC-9D9B-63797B891FFA}"/>
              </a:ext>
            </a:extLst>
          </p:cNvPr>
          <p:cNvSpPr txBox="1"/>
          <p:nvPr/>
        </p:nvSpPr>
        <p:spPr>
          <a:xfrm>
            <a:off x="4537369" y="32012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A5806-AC9E-4AEF-BAE2-CE5C1776E005}"/>
              </a:ext>
            </a:extLst>
          </p:cNvPr>
          <p:cNvSpPr txBox="1"/>
          <p:nvPr/>
        </p:nvSpPr>
        <p:spPr>
          <a:xfrm>
            <a:off x="7341727" y="319463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98C29-ECC7-476A-8D39-2095A0BE29BD}"/>
              </a:ext>
            </a:extLst>
          </p:cNvPr>
          <p:cNvSpPr txBox="1"/>
          <p:nvPr/>
        </p:nvSpPr>
        <p:spPr>
          <a:xfrm>
            <a:off x="10093055" y="3211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7C735-684D-49D8-98C9-D539EF87D88A}"/>
              </a:ext>
            </a:extLst>
          </p:cNvPr>
          <p:cNvSpPr txBox="1"/>
          <p:nvPr/>
        </p:nvSpPr>
        <p:spPr>
          <a:xfrm>
            <a:off x="1856377" y="4793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EF4F5-5662-4800-9A4E-D9B495ACDC83}"/>
              </a:ext>
            </a:extLst>
          </p:cNvPr>
          <p:cNvSpPr txBox="1"/>
          <p:nvPr/>
        </p:nvSpPr>
        <p:spPr>
          <a:xfrm>
            <a:off x="4534845" y="4736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3381DA-2364-4BAA-BA84-051AEDC1DC47}"/>
              </a:ext>
            </a:extLst>
          </p:cNvPr>
          <p:cNvSpPr txBox="1"/>
          <p:nvPr/>
        </p:nvSpPr>
        <p:spPr>
          <a:xfrm>
            <a:off x="7444319" y="46918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C6260-89E2-47BA-B12E-E3AE009DA440}"/>
                  </a:ext>
                </a:extLst>
              </p:cNvPr>
              <p:cNvSpPr txBox="1"/>
              <p:nvPr/>
            </p:nvSpPr>
            <p:spPr>
              <a:xfrm>
                <a:off x="9734623" y="4570186"/>
                <a:ext cx="71686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C6260-89E2-47BA-B12E-E3AE009D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623" y="4570186"/>
                <a:ext cx="71686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E7949C-7D0A-4200-9DEC-E7AB8136B4D3}"/>
                  </a:ext>
                </a:extLst>
              </p:cNvPr>
              <p:cNvSpPr txBox="1"/>
              <p:nvPr/>
            </p:nvSpPr>
            <p:spPr>
              <a:xfrm>
                <a:off x="9994115" y="5555988"/>
                <a:ext cx="716863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E7949C-7D0A-4200-9DEC-E7AB8136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115" y="5555988"/>
                <a:ext cx="716863" cy="483466"/>
              </a:xfrm>
              <a:prstGeom prst="rect">
                <a:avLst/>
              </a:prstGeom>
              <a:blipFill>
                <a:blip r:embed="rId5"/>
                <a:stretch>
                  <a:fillRect l="-678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4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Rounding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pic>
        <p:nvPicPr>
          <p:cNvPr id="2050" name="Picture 2" descr="Rounding Decimals (examples, solutions,; videos)">
            <a:extLst>
              <a:ext uri="{FF2B5EF4-FFF2-40B4-BE49-F238E27FC236}">
                <a16:creationId xmlns:a16="http://schemas.microsoft.com/office/drawing/2014/main" id="{E2C8F4CA-2DD9-43EE-9A73-EC16838A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98" y="1157007"/>
            <a:ext cx="41433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6395A7-F434-4BA2-BAF6-B4C313F6B444}"/>
                  </a:ext>
                </a:extLst>
              </p14:cNvPr>
              <p14:cNvContentPartPr/>
              <p14:nvPr/>
            </p14:nvContentPartPr>
            <p14:xfrm>
              <a:off x="3697560" y="3824280"/>
              <a:ext cx="281520" cy="166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6395A7-F434-4BA2-BAF6-B4C313F6B4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8200" y="3553920"/>
                <a:ext cx="3545640" cy="19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141676A-B167-4D15-B981-7A2AFA9E8E2C}"/>
              </a:ext>
            </a:extLst>
          </p:cNvPr>
          <p:cNvGrpSpPr/>
          <p:nvPr/>
        </p:nvGrpSpPr>
        <p:grpSpPr>
          <a:xfrm>
            <a:off x="6815009" y="3713235"/>
            <a:ext cx="241200" cy="326880"/>
            <a:chOff x="6815009" y="3713235"/>
            <a:chExt cx="2412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155C7E-2C09-45C2-96AD-36B31D8AA761}"/>
                    </a:ext>
                  </a:extLst>
                </p14:cNvPr>
                <p14:cNvContentPartPr/>
                <p14:nvPr/>
              </p14:nvContentPartPr>
              <p14:xfrm>
                <a:off x="6855329" y="3770475"/>
                <a:ext cx="192240" cy="19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155C7E-2C09-45C2-96AD-36B31D8AA7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37329" y="3752835"/>
                  <a:ext cx="227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8D3EE2-55A2-4A1D-80E2-F87CF2BEC3B7}"/>
                    </a:ext>
                  </a:extLst>
                </p14:cNvPr>
                <p14:cNvContentPartPr/>
                <p14:nvPr/>
              </p14:nvContentPartPr>
              <p14:xfrm>
                <a:off x="6815009" y="3713235"/>
                <a:ext cx="241200" cy="32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8D3EE2-55A2-4A1D-80E2-F87CF2BEC3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97369" y="3695235"/>
                  <a:ext cx="27684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A85355-2817-4DF5-AEE3-D22F3665376C}"/>
              </a:ext>
            </a:extLst>
          </p:cNvPr>
          <p:cNvGrpSpPr/>
          <p:nvPr/>
        </p:nvGrpSpPr>
        <p:grpSpPr>
          <a:xfrm>
            <a:off x="6803129" y="5233155"/>
            <a:ext cx="345960" cy="312480"/>
            <a:chOff x="6803129" y="5233155"/>
            <a:chExt cx="3459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9AC44D-EB0D-418E-808A-F76D27B36C9E}"/>
                    </a:ext>
                  </a:extLst>
                </p14:cNvPr>
                <p14:cNvContentPartPr/>
                <p14:nvPr/>
              </p14:nvContentPartPr>
              <p14:xfrm>
                <a:off x="6803129" y="5260875"/>
                <a:ext cx="345960" cy="21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9AC44D-EB0D-418E-808A-F76D27B36C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85129" y="5243235"/>
                  <a:ext cx="381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31DC05-7B72-4DF5-9251-18AF94C53DC2}"/>
                    </a:ext>
                  </a:extLst>
                </p14:cNvPr>
                <p14:cNvContentPartPr/>
                <p14:nvPr/>
              </p14:nvContentPartPr>
              <p14:xfrm>
                <a:off x="6886649" y="5233155"/>
                <a:ext cx="196200" cy="31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31DC05-7B72-4DF5-9251-18AF94C53D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69009" y="5215515"/>
                  <a:ext cx="231840" cy="34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67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Rounding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3990B-21A2-43C9-A4CE-CBF419848E12}"/>
              </a:ext>
            </a:extLst>
          </p:cNvPr>
          <p:cNvSpPr txBox="1"/>
          <p:nvPr/>
        </p:nvSpPr>
        <p:spPr>
          <a:xfrm>
            <a:off x="640332" y="2034935"/>
            <a:ext cx="1112519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2.   </a:t>
            </a:r>
            <a:r>
              <a:rPr lang="en-US" dirty="0"/>
              <a:t>(We do) Round as indicated.</a:t>
            </a:r>
          </a:p>
          <a:p>
            <a:endParaRPr lang="en-US" dirty="0"/>
          </a:p>
          <a:p>
            <a:pPr lvl="0"/>
            <a:r>
              <a:rPr lang="en-US" dirty="0"/>
              <a:t>	a.  Round 8.5263 to the nearest integer.			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b.  Round 8.5263 to the nearest tenth.			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c.  Round 8.5263 to the nearest hundredth.		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d.  Round 8.5263 to the nearest thousandth.		___________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302CA-10FE-4167-B1F4-F9A06E9B78C8}"/>
              </a:ext>
            </a:extLst>
          </p:cNvPr>
          <p:cNvSpPr txBox="1"/>
          <p:nvPr/>
        </p:nvSpPr>
        <p:spPr>
          <a:xfrm>
            <a:off x="6984576" y="38935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8.53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4C23B-C54B-483A-B5D7-4E1F7D371005}"/>
              </a:ext>
            </a:extLst>
          </p:cNvPr>
          <p:cNvSpPr/>
          <p:nvPr/>
        </p:nvSpPr>
        <p:spPr>
          <a:xfrm>
            <a:off x="6984576" y="27786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9934D-8F02-44EA-B25F-3F8F4CD4E29B}"/>
              </a:ext>
            </a:extLst>
          </p:cNvPr>
          <p:cNvSpPr/>
          <p:nvPr/>
        </p:nvSpPr>
        <p:spPr>
          <a:xfrm>
            <a:off x="6984576" y="3324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8.5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BDD7C-9273-412D-9DD0-D921DD98C08F}"/>
              </a:ext>
            </a:extLst>
          </p:cNvPr>
          <p:cNvSpPr/>
          <p:nvPr/>
        </p:nvSpPr>
        <p:spPr>
          <a:xfrm>
            <a:off x="6984576" y="443664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8.526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1060D9-C029-42CA-9464-C0B85BA89FF1}"/>
                  </a:ext>
                </a:extLst>
              </p14:cNvPr>
              <p14:cNvContentPartPr/>
              <p14:nvPr/>
            </p14:nvContentPartPr>
            <p14:xfrm>
              <a:off x="2301329" y="3223995"/>
              <a:ext cx="78480" cy="3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1060D9-C029-42CA-9464-C0B85BA89F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3329" y="3206355"/>
                <a:ext cx="114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A3EB32-B8BD-4E79-979A-BB165413A8EB}"/>
                  </a:ext>
                </a:extLst>
              </p14:cNvPr>
              <p14:cNvContentPartPr/>
              <p14:nvPr/>
            </p14:nvContentPartPr>
            <p14:xfrm>
              <a:off x="2349569" y="2696235"/>
              <a:ext cx="282600" cy="16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A3EB32-B8BD-4E79-979A-BB165413A8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1929" y="2678235"/>
                <a:ext cx="3182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79411C-65D3-4FFC-A663-3929F029D207}"/>
                  </a:ext>
                </a:extLst>
              </p14:cNvPr>
              <p14:cNvContentPartPr/>
              <p14:nvPr/>
            </p14:nvContentPartPr>
            <p14:xfrm>
              <a:off x="2486369" y="3749235"/>
              <a:ext cx="11916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79411C-65D3-4FFC-A663-3929F029D2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8369" y="3731235"/>
                <a:ext cx="154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E0DEED-355D-417A-8127-962C129D0EDF}"/>
                  </a:ext>
                </a:extLst>
              </p14:cNvPr>
              <p14:cNvContentPartPr/>
              <p14:nvPr/>
            </p14:nvContentPartPr>
            <p14:xfrm>
              <a:off x="2564489" y="3292755"/>
              <a:ext cx="195480" cy="132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E0DEED-355D-417A-8127-962C129D0E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6489" y="3274755"/>
                <a:ext cx="231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347798-DB1C-49FF-A93E-33992AEAECBB}"/>
                  </a:ext>
                </a:extLst>
              </p14:cNvPr>
              <p14:cNvContentPartPr/>
              <p14:nvPr/>
            </p14:nvContentPartPr>
            <p14:xfrm>
              <a:off x="2648009" y="4294635"/>
              <a:ext cx="82080" cy="3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347798-DB1C-49FF-A93E-33992AEAEC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0369" y="4276995"/>
                <a:ext cx="1177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72398D-CE12-4A2B-91BD-0055BD30DA85}"/>
                  </a:ext>
                </a:extLst>
              </p14:cNvPr>
              <p14:cNvContentPartPr/>
              <p14:nvPr/>
            </p14:nvContentPartPr>
            <p14:xfrm>
              <a:off x="2674649" y="3834555"/>
              <a:ext cx="212040" cy="14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72398D-CE12-4A2B-91BD-0055BD30DA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6649" y="3816555"/>
                <a:ext cx="24768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8401BA-20B2-462C-B0F3-747851BB3E42}"/>
              </a:ext>
            </a:extLst>
          </p:cNvPr>
          <p:cNvGrpSpPr/>
          <p:nvPr/>
        </p:nvGrpSpPr>
        <p:grpSpPr>
          <a:xfrm>
            <a:off x="2810009" y="4858035"/>
            <a:ext cx="67320" cy="27720"/>
            <a:chOff x="2810009" y="4858035"/>
            <a:chExt cx="67320" cy="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C64460-7589-4907-BA81-3C56DE099EDF}"/>
                    </a:ext>
                  </a:extLst>
                </p14:cNvPr>
                <p14:cNvContentPartPr/>
                <p14:nvPr/>
              </p14:nvContentPartPr>
              <p14:xfrm>
                <a:off x="2821169" y="4858035"/>
                <a:ext cx="1800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C64460-7589-4907-BA81-3C56DE099E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3529" y="4840395"/>
                  <a:ext cx="53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46D73C-8C70-4E4F-B7A2-A7EC186F2676}"/>
                    </a:ext>
                  </a:extLst>
                </p14:cNvPr>
                <p14:cNvContentPartPr/>
                <p14:nvPr/>
              </p14:nvContentPartPr>
              <p14:xfrm>
                <a:off x="2810009" y="4862715"/>
                <a:ext cx="6732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46D73C-8C70-4E4F-B7A2-A7EC186F26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2369" y="4844715"/>
                  <a:ext cx="1029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773C50-B239-4443-84D1-776F9CB5313D}"/>
                  </a:ext>
                </a:extLst>
              </p14:cNvPr>
              <p14:cNvContentPartPr/>
              <p14:nvPr/>
            </p14:nvContentPartPr>
            <p14:xfrm>
              <a:off x="2823689" y="4384635"/>
              <a:ext cx="218880" cy="14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773C50-B239-4443-84D1-776F9CB531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6049" y="4366995"/>
                <a:ext cx="25452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9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Bell Work</a:t>
            </a:r>
          </a:p>
        </p:txBody>
      </p:sp>
      <p:pic>
        <p:nvPicPr>
          <p:cNvPr id="10" name="Picture 10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B1257A-CFC3-4394-A324-B6E4FD10BBC3}"/>
              </a:ext>
            </a:extLst>
          </p:cNvPr>
          <p:cNvSpPr/>
          <p:nvPr/>
        </p:nvSpPr>
        <p:spPr>
          <a:xfrm>
            <a:off x="646111" y="1619441"/>
            <a:ext cx="10220672" cy="3168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Simplify -3 + 4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Simplify -12(-3)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Round 16.4321 to the nearest integer.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Round -2.456 to the nearest hundredth.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4E9004-3C8D-43E0-9878-DBF69D7E3D52}"/>
                  </a:ext>
                </a:extLst>
              </p14:cNvPr>
              <p14:cNvContentPartPr/>
              <p14:nvPr/>
            </p14:nvContentPartPr>
            <p14:xfrm>
              <a:off x="3742769" y="1894155"/>
              <a:ext cx="147600" cy="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4E9004-3C8D-43E0-9878-DBF69D7E3D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4769" y="1876515"/>
                <a:ext cx="183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1B4F6C-C075-4808-B3F9-C621F1F78069}"/>
                  </a:ext>
                </a:extLst>
              </p14:cNvPr>
              <p14:cNvContentPartPr/>
              <p14:nvPr/>
            </p14:nvContentPartPr>
            <p14:xfrm>
              <a:off x="3755369" y="2003955"/>
              <a:ext cx="15156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1B4F6C-C075-4808-B3F9-C621F1F780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7369" y="1985955"/>
                <a:ext cx="18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F2F0ED-24F5-4C03-897B-B16278638E17}"/>
                  </a:ext>
                </a:extLst>
              </p14:cNvPr>
              <p14:cNvContentPartPr/>
              <p14:nvPr/>
            </p14:nvContentPartPr>
            <p14:xfrm>
              <a:off x="4152449" y="1816755"/>
              <a:ext cx="29880" cy="24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F2F0ED-24F5-4C03-897B-B16278638E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4449" y="1798755"/>
                <a:ext cx="65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DFA0BF-68E7-4709-80F6-E45E3BC0DCC8}"/>
                  </a:ext>
                </a:extLst>
              </p14:cNvPr>
              <p14:cNvContentPartPr/>
              <p14:nvPr/>
            </p14:nvContentPartPr>
            <p14:xfrm>
              <a:off x="3928529" y="2580315"/>
              <a:ext cx="172800" cy="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DFA0BF-68E7-4709-80F6-E45E3BC0DC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0529" y="2562315"/>
                <a:ext cx="2084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E30ACD-DFA4-4B6B-BB93-4CA0D41D497A}"/>
                  </a:ext>
                </a:extLst>
              </p14:cNvPr>
              <p14:cNvContentPartPr/>
              <p14:nvPr/>
            </p14:nvContentPartPr>
            <p14:xfrm>
              <a:off x="3964889" y="2678955"/>
              <a:ext cx="16092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E30ACD-DFA4-4B6B-BB93-4CA0D41D49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6889" y="2661315"/>
                <a:ext cx="1965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8C6D2-4378-413E-8509-6B583EAB12AD}"/>
              </a:ext>
            </a:extLst>
          </p:cNvPr>
          <p:cNvGrpSpPr/>
          <p:nvPr/>
        </p:nvGrpSpPr>
        <p:grpSpPr>
          <a:xfrm>
            <a:off x="4350089" y="2507955"/>
            <a:ext cx="486360" cy="291960"/>
            <a:chOff x="4350089" y="2507955"/>
            <a:chExt cx="48636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8E1720-9BAA-4D78-94A6-7915A5674A65}"/>
                    </a:ext>
                  </a:extLst>
                </p14:cNvPr>
                <p14:cNvContentPartPr/>
                <p14:nvPr/>
              </p14:nvContentPartPr>
              <p14:xfrm>
                <a:off x="4350089" y="2523075"/>
                <a:ext cx="180720" cy="27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8E1720-9BAA-4D78-94A6-7915A5674A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32089" y="2505075"/>
                  <a:ext cx="216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3357B8-1088-49B1-BD8F-FA8B9C6A20F1}"/>
                    </a:ext>
                  </a:extLst>
                </p14:cNvPr>
                <p14:cNvContentPartPr/>
                <p14:nvPr/>
              </p14:nvContentPartPr>
              <p14:xfrm>
                <a:off x="4656449" y="2507955"/>
                <a:ext cx="180000" cy="27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3357B8-1088-49B1-BD8F-FA8B9C6A20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8809" y="2489955"/>
                  <a:ext cx="21564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38AA22F-F8DE-4A48-898A-5BAEC3436394}"/>
                  </a:ext>
                </a:extLst>
              </p14:cNvPr>
              <p14:cNvContentPartPr/>
              <p14:nvPr/>
            </p14:nvContentPartPr>
            <p14:xfrm>
              <a:off x="2423369" y="3540435"/>
              <a:ext cx="329400" cy="2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38AA22F-F8DE-4A48-898A-5BAEC34363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5369" y="3522795"/>
                <a:ext cx="365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5BFE2-4EE6-4C9F-B675-440894CE10AC}"/>
                  </a:ext>
                </a:extLst>
              </p14:cNvPr>
              <p14:cNvContentPartPr/>
              <p14:nvPr/>
            </p14:nvContentPartPr>
            <p14:xfrm>
              <a:off x="2556209" y="2905035"/>
              <a:ext cx="452880" cy="20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5BFE2-4EE6-4C9F-B675-440894CE10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8209" y="2887395"/>
                <a:ext cx="48852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B4E0383-070A-41DC-91E4-28E5C7F5C72E}"/>
              </a:ext>
            </a:extLst>
          </p:cNvPr>
          <p:cNvGrpSpPr/>
          <p:nvPr/>
        </p:nvGrpSpPr>
        <p:grpSpPr>
          <a:xfrm>
            <a:off x="7966289" y="3159915"/>
            <a:ext cx="389520" cy="362880"/>
            <a:chOff x="7966289" y="3159915"/>
            <a:chExt cx="3895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4591D47-ED65-4237-8043-8375D78C3FF3}"/>
                    </a:ext>
                  </a:extLst>
                </p14:cNvPr>
                <p14:cNvContentPartPr/>
                <p14:nvPr/>
              </p14:nvContentPartPr>
              <p14:xfrm>
                <a:off x="7966289" y="3198795"/>
                <a:ext cx="44280" cy="32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4591D47-ED65-4237-8043-8375D78C3F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48289" y="3181155"/>
                  <a:ext cx="79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13E068-13D7-47D9-8C7E-E16BC6F24A04}"/>
                    </a:ext>
                  </a:extLst>
                </p14:cNvPr>
                <p14:cNvContentPartPr/>
                <p14:nvPr/>
              </p14:nvContentPartPr>
              <p14:xfrm>
                <a:off x="8143049" y="3159915"/>
                <a:ext cx="212760" cy="31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13E068-13D7-47D9-8C7E-E16BC6F24A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25049" y="3142275"/>
                  <a:ext cx="24840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1384051-9107-445C-BD17-C7A05104C4E3}"/>
                  </a:ext>
                </a:extLst>
              </p14:cNvPr>
              <p14:cNvContentPartPr/>
              <p14:nvPr/>
            </p14:nvContentPartPr>
            <p14:xfrm>
              <a:off x="3001889" y="4301835"/>
              <a:ext cx="14076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1384051-9107-445C-BD17-C7A05104C4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3889" y="4283835"/>
                <a:ext cx="176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57091F-B5FA-44D6-BC75-F1A48E92EAEB}"/>
                  </a:ext>
                </a:extLst>
              </p14:cNvPr>
              <p14:cNvContentPartPr/>
              <p14:nvPr/>
            </p14:nvContentPartPr>
            <p14:xfrm>
              <a:off x="3072809" y="3615675"/>
              <a:ext cx="295560" cy="16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57091F-B5FA-44D6-BC75-F1A48E92EA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5169" y="3598035"/>
                <a:ext cx="33120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B8AFB47-2AAD-42D9-888A-F79AC35F8CDF}"/>
              </a:ext>
            </a:extLst>
          </p:cNvPr>
          <p:cNvGrpSpPr/>
          <p:nvPr/>
        </p:nvGrpSpPr>
        <p:grpSpPr>
          <a:xfrm>
            <a:off x="8157449" y="3815115"/>
            <a:ext cx="998640" cy="333360"/>
            <a:chOff x="8157449" y="3815115"/>
            <a:chExt cx="9986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0E0E00-FE57-4DC3-8269-15BF7E55B6A2}"/>
                    </a:ext>
                  </a:extLst>
                </p14:cNvPr>
                <p14:cNvContentPartPr/>
                <p14:nvPr/>
              </p14:nvContentPartPr>
              <p14:xfrm>
                <a:off x="8157449" y="4005555"/>
                <a:ext cx="156600" cy="2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0E0E00-FE57-4DC3-8269-15BF7E55B6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39809" y="3987915"/>
                  <a:ext cx="192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4D6E5B-A6BE-4257-BF01-6A7E28A47E44}"/>
                    </a:ext>
                  </a:extLst>
                </p14:cNvPr>
                <p14:cNvContentPartPr/>
                <p14:nvPr/>
              </p14:nvContentPartPr>
              <p14:xfrm>
                <a:off x="8495849" y="3892875"/>
                <a:ext cx="193320" cy="25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4D6E5B-A6BE-4257-BF01-6A7E28A47E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78209" y="3874875"/>
                  <a:ext cx="228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0C2233-4B53-436C-8649-F80C35EFDA00}"/>
                    </a:ext>
                  </a:extLst>
                </p14:cNvPr>
                <p14:cNvContentPartPr/>
                <p14:nvPr/>
              </p14:nvContentPartPr>
              <p14:xfrm>
                <a:off x="8820929" y="4075755"/>
                <a:ext cx="1044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0C2233-4B53-436C-8649-F80C35EFDA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03289" y="4058115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AA3532-87A4-46DD-871F-87D50A2BA11E}"/>
                    </a:ext>
                  </a:extLst>
                </p14:cNvPr>
                <p14:cNvContentPartPr/>
                <p14:nvPr/>
              </p14:nvContentPartPr>
              <p14:xfrm>
                <a:off x="8967089" y="3815115"/>
                <a:ext cx="189000" cy="30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AA3532-87A4-46DD-871F-87D50A2BA1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49449" y="3797475"/>
                  <a:ext cx="22464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37E72A-ADC1-4BFD-BC85-9EABCDF0DF26}"/>
                  </a:ext>
                </a:extLst>
              </p14:cNvPr>
              <p14:cNvContentPartPr/>
              <p14:nvPr/>
            </p14:nvContentPartPr>
            <p14:xfrm>
              <a:off x="9244289" y="3876315"/>
              <a:ext cx="166320" cy="261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37E72A-ADC1-4BFD-BC85-9EABCDF0DF2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26289" y="3858315"/>
                <a:ext cx="20196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340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01932A7F094CBEF3148B354A32BD" ma:contentTypeVersion="34" ma:contentTypeDescription="Create a new document." ma:contentTypeScope="" ma:versionID="2d19e788d6f7b56440f74c4d27c3d5a4">
  <xsd:schema xmlns:xsd="http://www.w3.org/2001/XMLSchema" xmlns:xs="http://www.w3.org/2001/XMLSchema" xmlns:p="http://schemas.microsoft.com/office/2006/metadata/properties" xmlns:ns3="61d2b80f-bbce-4555-9ac5-a2a7d4f75ca0" xmlns:ns4="e47951db-ec5a-4133-8821-9e573dd8426a" targetNamespace="http://schemas.microsoft.com/office/2006/metadata/properties" ma:root="true" ma:fieldsID="697d7b02cb079408265497af25ca5c87" ns3:_="" ns4:_="">
    <xsd:import namespace="61d2b80f-bbce-4555-9ac5-a2a7d4f75ca0"/>
    <xsd:import namespace="e47951db-ec5a-4133-8821-9e573dd84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2b80f-bbce-4555-9ac5-a2a7d4f75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Leaders" ma:index="3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6" nillable="true" ma:displayName="Has Leaders Only SectionGroup" ma:internalName="Has_Leaders_Only_SectionGroup">
      <xsd:simpleType>
        <xsd:restriction base="dms:Boolea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951db-ec5a-4133-8821-9e573dd8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61d2b80f-bbce-4555-9ac5-a2a7d4f75ca0">
      <UserInfo>
        <DisplayName/>
        <AccountId xsi:nil="true"/>
        <AccountType/>
      </UserInfo>
    </Teachers>
    <Has_Teacher_Only_SectionGroup xmlns="61d2b80f-bbce-4555-9ac5-a2a7d4f75ca0" xsi:nil="true"/>
    <Members xmlns="61d2b80f-bbce-4555-9ac5-a2a7d4f75ca0">
      <UserInfo>
        <DisplayName/>
        <AccountId xsi:nil="true"/>
        <AccountType/>
      </UserInfo>
    </Members>
    <Invited_Members xmlns="61d2b80f-bbce-4555-9ac5-a2a7d4f75ca0" xsi:nil="true"/>
    <IsNotebookLocked xmlns="61d2b80f-bbce-4555-9ac5-a2a7d4f75ca0" xsi:nil="true"/>
    <Invited_Leaders xmlns="61d2b80f-bbce-4555-9ac5-a2a7d4f75ca0" xsi:nil="true"/>
    <CultureName xmlns="61d2b80f-bbce-4555-9ac5-a2a7d4f75ca0" xsi:nil="true"/>
    <Owner xmlns="61d2b80f-bbce-4555-9ac5-a2a7d4f75ca0">
      <UserInfo>
        <DisplayName/>
        <AccountId xsi:nil="true"/>
        <AccountType/>
      </UserInfo>
    </Owner>
    <Member_Groups xmlns="61d2b80f-bbce-4555-9ac5-a2a7d4f75ca0">
      <UserInfo>
        <DisplayName/>
        <AccountId xsi:nil="true"/>
        <AccountType/>
      </UserInfo>
    </Member_Groups>
    <Has_Leaders_Only_SectionGroup xmlns="61d2b80f-bbce-4555-9ac5-a2a7d4f75ca0" xsi:nil="true"/>
    <TeamsChannelId xmlns="61d2b80f-bbce-4555-9ac5-a2a7d4f75ca0" xsi:nil="true"/>
    <Invited_Teachers xmlns="61d2b80f-bbce-4555-9ac5-a2a7d4f75ca0" xsi:nil="true"/>
    <NotebookType xmlns="61d2b80f-bbce-4555-9ac5-a2a7d4f75ca0" xsi:nil="true"/>
    <DefaultSectionNames xmlns="61d2b80f-bbce-4555-9ac5-a2a7d4f75ca0" xsi:nil="true"/>
    <Is_Collaboration_Space_Locked xmlns="61d2b80f-bbce-4555-9ac5-a2a7d4f75ca0" xsi:nil="true"/>
    <AppVersion xmlns="61d2b80f-bbce-4555-9ac5-a2a7d4f75ca0" xsi:nil="true"/>
    <FolderType xmlns="61d2b80f-bbce-4555-9ac5-a2a7d4f75ca0" xsi:nil="true"/>
    <Student_Groups xmlns="61d2b80f-bbce-4555-9ac5-a2a7d4f75ca0">
      <UserInfo>
        <DisplayName/>
        <AccountId xsi:nil="true"/>
        <AccountType/>
      </UserInfo>
    </Student_Groups>
    <Templates xmlns="61d2b80f-bbce-4555-9ac5-a2a7d4f75ca0" xsi:nil="true"/>
    <Students xmlns="61d2b80f-bbce-4555-9ac5-a2a7d4f75ca0">
      <UserInfo>
        <DisplayName/>
        <AccountId xsi:nil="true"/>
        <AccountType/>
      </UserInfo>
    </Students>
    <Leaders xmlns="61d2b80f-bbce-4555-9ac5-a2a7d4f75ca0">
      <UserInfo>
        <DisplayName/>
        <AccountId xsi:nil="true"/>
        <AccountType/>
      </UserInfo>
    </Leaders>
    <Math_Settings xmlns="61d2b80f-bbce-4555-9ac5-a2a7d4f75ca0" xsi:nil="true"/>
    <Self_Registration_Enabled xmlns="61d2b80f-bbce-4555-9ac5-a2a7d4f75ca0" xsi:nil="true"/>
    <Invited_Students xmlns="61d2b80f-bbce-4555-9ac5-a2a7d4f75ca0" xsi:nil="true"/>
  </documentManagement>
</p:properties>
</file>

<file path=customXml/itemProps1.xml><?xml version="1.0" encoding="utf-8"?>
<ds:datastoreItem xmlns:ds="http://schemas.openxmlformats.org/officeDocument/2006/customXml" ds:itemID="{B2221156-AE33-4FCE-9FC4-FC5EC95D2D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89306-A6A2-4F0C-B282-B7490ED76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2b80f-bbce-4555-9ac5-a2a7d4f75ca0"/>
    <ds:schemaRef ds:uri="e47951db-ec5a-4133-8821-9e573dd84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8AEEB7-6D1A-418D-AD74-8E65347ECEC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47951db-ec5a-4133-8821-9e573dd8426a"/>
    <ds:schemaRef ds:uri="61d2b80f-bbce-4555-9ac5-a2a7d4f75c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2763</TotalTime>
  <Words>700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PowerPoint Presentation</vt:lpstr>
      <vt:lpstr>Weekly Overview       </vt:lpstr>
      <vt:lpstr>Bell Work</vt:lpstr>
      <vt:lpstr>Pre-Algebra/Algebra Review   Objectives       </vt:lpstr>
      <vt:lpstr>Rules of Integers</vt:lpstr>
      <vt:lpstr>Rules of Integers</vt:lpstr>
      <vt:lpstr>Rounding</vt:lpstr>
      <vt:lpstr>Rounding</vt:lpstr>
      <vt:lpstr>Bell Work</vt:lpstr>
      <vt:lpstr>Graphing</vt:lpstr>
      <vt:lpstr>Graphing</vt:lpstr>
      <vt:lpstr>Order of Operations</vt:lpstr>
      <vt:lpstr>Order of Operations</vt:lpstr>
      <vt:lpstr>Independent Practice</vt:lpstr>
      <vt:lpstr>Independent Practice</vt:lpstr>
      <vt:lpstr>THIS WEEK’S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lastModifiedBy>Tracy Carter</cp:lastModifiedBy>
  <cp:revision>837</cp:revision>
  <dcterms:created xsi:type="dcterms:W3CDTF">2020-08-17T17:54:10Z</dcterms:created>
  <dcterms:modified xsi:type="dcterms:W3CDTF">2020-09-03T19:56:38Z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0x010100838A01932A7F094CBEF3148B354A32BD</vt:lpwstr>
  </property>
</Properties>
</file>